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3" r:id="rId3"/>
    <p:sldId id="275" r:id="rId4"/>
    <p:sldId id="274" r:id="rId5"/>
    <p:sldId id="276" r:id="rId6"/>
    <p:sldId id="277" r:id="rId7"/>
    <p:sldId id="278" r:id="rId8"/>
    <p:sldId id="279" r:id="rId9"/>
    <p:sldId id="280" r:id="rId10"/>
    <p:sldId id="292" r:id="rId11"/>
    <p:sldId id="283" r:id="rId12"/>
    <p:sldId id="293" r:id="rId13"/>
    <p:sldId id="287" r:id="rId14"/>
    <p:sldId id="281" r:id="rId15"/>
    <p:sldId id="282" r:id="rId16"/>
    <p:sldId id="300" r:id="rId17"/>
    <p:sldId id="301" r:id="rId18"/>
    <p:sldId id="284" r:id="rId19"/>
    <p:sldId id="299" r:id="rId20"/>
    <p:sldId id="289" r:id="rId21"/>
    <p:sldId id="288" r:id="rId22"/>
    <p:sldId id="30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7BAA5D-816A-3241-8EC9-D9949A349620}" v="4" dt="2023-03-29T02:06:42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707" autoAdjust="0"/>
  </p:normalViewPr>
  <p:slideViewPr>
    <p:cSldViewPr snapToGrid="0">
      <p:cViewPr varScale="1">
        <p:scale>
          <a:sx n="104" d="100"/>
          <a:sy n="104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isa Taufika Firdausi" userId="9bd87b82f24492fd" providerId="LiveId" clId="{7956AE62-942C-1940-89A3-EA8976F773AC}"/>
    <pc:docChg chg="delSld">
      <pc:chgData name="Annisa Taufika Firdausi" userId="9bd87b82f24492fd" providerId="LiveId" clId="{7956AE62-942C-1940-89A3-EA8976F773AC}" dt="2023-03-29T02:43:22.154" v="3" actId="2696"/>
      <pc:docMkLst>
        <pc:docMk/>
      </pc:docMkLst>
      <pc:sldChg chg="del">
        <pc:chgData name="Annisa Taufika Firdausi" userId="9bd87b82f24492fd" providerId="LiveId" clId="{7956AE62-942C-1940-89A3-EA8976F773AC}" dt="2023-03-29T02:42:40.005" v="0" actId="2696"/>
        <pc:sldMkLst>
          <pc:docMk/>
          <pc:sldMk cId="3777684678" sldId="294"/>
        </pc:sldMkLst>
      </pc:sldChg>
      <pc:sldChg chg="del">
        <pc:chgData name="Annisa Taufika Firdausi" userId="9bd87b82f24492fd" providerId="LiveId" clId="{7956AE62-942C-1940-89A3-EA8976F773AC}" dt="2023-03-29T02:43:17.553" v="2" actId="2696"/>
        <pc:sldMkLst>
          <pc:docMk/>
          <pc:sldMk cId="3380338659" sldId="295"/>
        </pc:sldMkLst>
      </pc:sldChg>
      <pc:sldChg chg="del">
        <pc:chgData name="Annisa Taufika Firdausi" userId="9bd87b82f24492fd" providerId="LiveId" clId="{7956AE62-942C-1940-89A3-EA8976F773AC}" dt="2023-03-29T02:42:57.693" v="1" actId="2696"/>
        <pc:sldMkLst>
          <pc:docMk/>
          <pc:sldMk cId="3690762321" sldId="296"/>
        </pc:sldMkLst>
      </pc:sldChg>
      <pc:sldChg chg="del">
        <pc:chgData name="Annisa Taufika Firdausi" userId="9bd87b82f24492fd" providerId="LiveId" clId="{7956AE62-942C-1940-89A3-EA8976F773AC}" dt="2023-03-29T02:43:22.154" v="3" actId="2696"/>
        <pc:sldMkLst>
          <pc:docMk/>
          <pc:sldMk cId="1640928976" sldId="30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AAD942-DF48-42F2-9911-EB55B463D9B1}" type="doc">
      <dgm:prSet loTypeId="urn:microsoft.com/office/officeart/2005/8/layout/hList6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2F13FA7-7DCA-4963-B554-F093749D3FA6}">
      <dgm:prSet phldrT="[Text]"/>
      <dgm:spPr/>
      <dgm:t>
        <a:bodyPr/>
        <a:lstStyle/>
        <a:p>
          <a:r>
            <a:rPr lang="en-US" b="1" dirty="0" err="1"/>
            <a:t>Utilitas</a:t>
          </a:r>
          <a:endParaRPr lang="en-US" b="1" dirty="0"/>
        </a:p>
      </dgm:t>
    </dgm:pt>
    <dgm:pt modelId="{363A2E1C-E69C-4297-B0AD-EB8A95313C8E}" type="parTrans" cxnId="{BA287B2E-4109-4646-8A95-EA26BCB80013}">
      <dgm:prSet/>
      <dgm:spPr/>
      <dgm:t>
        <a:bodyPr/>
        <a:lstStyle/>
        <a:p>
          <a:endParaRPr lang="en-US"/>
        </a:p>
      </dgm:t>
    </dgm:pt>
    <dgm:pt modelId="{084D1034-5CEC-4F52-B15F-6750304267A4}" type="sibTrans" cxnId="{BA287B2E-4109-4646-8A95-EA26BCB80013}">
      <dgm:prSet/>
      <dgm:spPr/>
      <dgm:t>
        <a:bodyPr/>
        <a:lstStyle/>
        <a:p>
          <a:endParaRPr lang="en-US"/>
        </a:p>
      </dgm:t>
    </dgm:pt>
    <dgm:pt modelId="{05E79DBE-11C2-41ED-BEBA-4B439D3E11F7}">
      <dgm:prSet phldrT="[Text]"/>
      <dgm:spPr/>
      <dgm:t>
        <a:bodyPr/>
        <a:lstStyle/>
        <a:p>
          <a:r>
            <a:rPr lang="en-US" dirty="0" err="1"/>
            <a:t>Memanfaatkan</a:t>
          </a:r>
          <a:r>
            <a:rPr lang="en-US" dirty="0"/>
            <a:t> </a:t>
          </a:r>
          <a:r>
            <a:rPr lang="en-US" dirty="0" err="1"/>
            <a:t>kinerja</a:t>
          </a:r>
          <a:r>
            <a:rPr lang="en-US" dirty="0"/>
            <a:t> CPU </a:t>
          </a:r>
          <a:r>
            <a:rPr lang="en-US" dirty="0" err="1"/>
            <a:t>secara</a:t>
          </a:r>
          <a:r>
            <a:rPr lang="en-US" dirty="0"/>
            <a:t> </a:t>
          </a:r>
          <a:r>
            <a:rPr lang="en-US" dirty="0" err="1"/>
            <a:t>maksimal</a:t>
          </a:r>
          <a:endParaRPr lang="en-US" dirty="0"/>
        </a:p>
      </dgm:t>
    </dgm:pt>
    <dgm:pt modelId="{62158B42-7780-4C0C-ADD1-E01699A38A68}" type="parTrans" cxnId="{5BF438DB-179A-49AC-9333-1FA861DDFB3F}">
      <dgm:prSet/>
      <dgm:spPr/>
      <dgm:t>
        <a:bodyPr/>
        <a:lstStyle/>
        <a:p>
          <a:endParaRPr lang="en-US"/>
        </a:p>
      </dgm:t>
    </dgm:pt>
    <dgm:pt modelId="{420604BC-F387-40D5-9753-3EEF07F32E0B}" type="sibTrans" cxnId="{5BF438DB-179A-49AC-9333-1FA861DDFB3F}">
      <dgm:prSet/>
      <dgm:spPr/>
      <dgm:t>
        <a:bodyPr/>
        <a:lstStyle/>
        <a:p>
          <a:endParaRPr lang="en-US"/>
        </a:p>
      </dgm:t>
    </dgm:pt>
    <dgm:pt modelId="{F11A4BE4-1AE8-4CF8-8F8D-1EEAEDEF9F66}">
      <dgm:prSet phldrT="[Text]"/>
      <dgm:spPr/>
      <dgm:t>
        <a:bodyPr/>
        <a:lstStyle/>
        <a:p>
          <a:r>
            <a:rPr lang="en-US" dirty="0" err="1"/>
            <a:t>Semakin</a:t>
          </a:r>
          <a:r>
            <a:rPr lang="en-US" dirty="0"/>
            <a:t> </a:t>
          </a:r>
          <a:r>
            <a:rPr lang="en-US" dirty="0" err="1"/>
            <a:t>tinggi</a:t>
          </a:r>
          <a:r>
            <a:rPr lang="en-US" dirty="0"/>
            <a:t> </a:t>
          </a:r>
          <a:r>
            <a:rPr lang="en-US" dirty="0" err="1"/>
            <a:t>semakin</a:t>
          </a:r>
          <a:r>
            <a:rPr lang="en-US" dirty="0"/>
            <a:t> </a:t>
          </a:r>
          <a:r>
            <a:rPr lang="en-US" dirty="0" err="1"/>
            <a:t>bagus</a:t>
          </a:r>
          <a:endParaRPr lang="en-US" dirty="0"/>
        </a:p>
      </dgm:t>
    </dgm:pt>
    <dgm:pt modelId="{DDEC79C2-5AF6-4CC3-A46A-472F05C8CC86}" type="parTrans" cxnId="{53FB5BD4-B336-4B6F-983D-C559259BC75B}">
      <dgm:prSet/>
      <dgm:spPr/>
      <dgm:t>
        <a:bodyPr/>
        <a:lstStyle/>
        <a:p>
          <a:endParaRPr lang="en-US"/>
        </a:p>
      </dgm:t>
    </dgm:pt>
    <dgm:pt modelId="{51D192EE-0EF1-4D18-B8D6-7D89BD7E38A3}" type="sibTrans" cxnId="{53FB5BD4-B336-4B6F-983D-C559259BC75B}">
      <dgm:prSet/>
      <dgm:spPr/>
      <dgm:t>
        <a:bodyPr/>
        <a:lstStyle/>
        <a:p>
          <a:endParaRPr lang="en-US"/>
        </a:p>
      </dgm:t>
    </dgm:pt>
    <dgm:pt modelId="{5C08F980-BFFC-417C-AD97-0EC97EBD42C3}">
      <dgm:prSet phldrT="[Text]"/>
      <dgm:spPr/>
      <dgm:t>
        <a:bodyPr/>
        <a:lstStyle/>
        <a:p>
          <a:r>
            <a:rPr lang="en-US" b="1" dirty="0"/>
            <a:t>Throughput</a:t>
          </a:r>
        </a:p>
      </dgm:t>
    </dgm:pt>
    <dgm:pt modelId="{25A03609-8FD5-4121-B86E-B29B1EA6B4D1}" type="parTrans" cxnId="{E1BD8684-8994-4B07-9172-62B023961988}">
      <dgm:prSet/>
      <dgm:spPr/>
      <dgm:t>
        <a:bodyPr/>
        <a:lstStyle/>
        <a:p>
          <a:endParaRPr lang="en-US"/>
        </a:p>
      </dgm:t>
    </dgm:pt>
    <dgm:pt modelId="{426593D6-B5F1-4069-9E59-2DDC248D3D32}" type="sibTrans" cxnId="{E1BD8684-8994-4B07-9172-62B023961988}">
      <dgm:prSet/>
      <dgm:spPr/>
      <dgm:t>
        <a:bodyPr/>
        <a:lstStyle/>
        <a:p>
          <a:endParaRPr lang="en-US"/>
        </a:p>
      </dgm:t>
    </dgm:pt>
    <dgm:pt modelId="{CE97FBE6-2EE1-4509-AE37-43D801732CBE}">
      <dgm:prSet phldrT="[Text]"/>
      <dgm:spPr/>
      <dgm:t>
        <a:bodyPr/>
        <a:lstStyle/>
        <a:p>
          <a:r>
            <a:rPr lang="en-US" dirty="0" err="1"/>
            <a:t>Jumlah</a:t>
          </a:r>
          <a:r>
            <a:rPr lang="en-US" dirty="0"/>
            <a:t> proses yang </a:t>
          </a:r>
          <a:r>
            <a:rPr lang="en-US" dirty="0" err="1"/>
            <a:t>mampu</a:t>
          </a:r>
          <a:r>
            <a:rPr lang="en-US" dirty="0"/>
            <a:t> </a:t>
          </a:r>
          <a:r>
            <a:rPr lang="en-US" dirty="0" err="1"/>
            <a:t>dieksekusi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satuan</a:t>
          </a:r>
          <a:r>
            <a:rPr lang="en-US" dirty="0"/>
            <a:t> </a:t>
          </a:r>
          <a:r>
            <a:rPr lang="en-US" dirty="0" err="1"/>
            <a:t>waktu</a:t>
          </a:r>
          <a:endParaRPr lang="en-US" dirty="0"/>
        </a:p>
      </dgm:t>
    </dgm:pt>
    <dgm:pt modelId="{F72FF96D-8BB1-4323-A030-22FE5E35D9F9}" type="parTrans" cxnId="{451F858A-123E-4D44-AD63-0D656E2169A2}">
      <dgm:prSet/>
      <dgm:spPr/>
      <dgm:t>
        <a:bodyPr/>
        <a:lstStyle/>
        <a:p>
          <a:endParaRPr lang="en-US"/>
        </a:p>
      </dgm:t>
    </dgm:pt>
    <dgm:pt modelId="{F9A7F13F-E580-401E-B678-5602EE6BF8B2}" type="sibTrans" cxnId="{451F858A-123E-4D44-AD63-0D656E2169A2}">
      <dgm:prSet/>
      <dgm:spPr/>
      <dgm:t>
        <a:bodyPr/>
        <a:lstStyle/>
        <a:p>
          <a:endParaRPr lang="en-US"/>
        </a:p>
      </dgm:t>
    </dgm:pt>
    <dgm:pt modelId="{F6A7CFB7-6BE0-4FDE-AE38-26988F2C1280}">
      <dgm:prSet phldrT="[Text]"/>
      <dgm:spPr/>
      <dgm:t>
        <a:bodyPr/>
        <a:lstStyle/>
        <a:p>
          <a:r>
            <a:rPr lang="en-US" dirty="0" err="1"/>
            <a:t>Semakin</a:t>
          </a:r>
          <a:r>
            <a:rPr lang="en-US" dirty="0"/>
            <a:t> </a:t>
          </a:r>
          <a:r>
            <a:rPr lang="en-US" dirty="0" err="1"/>
            <a:t>tinggi</a:t>
          </a:r>
          <a:r>
            <a:rPr lang="en-US" dirty="0"/>
            <a:t> </a:t>
          </a:r>
          <a:r>
            <a:rPr lang="en-US" dirty="0" err="1"/>
            <a:t>semakin</a:t>
          </a:r>
          <a:r>
            <a:rPr lang="en-US" dirty="0"/>
            <a:t> </a:t>
          </a:r>
          <a:r>
            <a:rPr lang="en-US" dirty="0" err="1"/>
            <a:t>bagus</a:t>
          </a:r>
          <a:endParaRPr lang="en-US" dirty="0"/>
        </a:p>
      </dgm:t>
    </dgm:pt>
    <dgm:pt modelId="{FAC20161-0872-44C6-A857-B28637FD6391}" type="parTrans" cxnId="{D168DAFE-2074-418E-8709-25E7608A7E08}">
      <dgm:prSet/>
      <dgm:spPr/>
      <dgm:t>
        <a:bodyPr/>
        <a:lstStyle/>
        <a:p>
          <a:endParaRPr lang="en-US"/>
        </a:p>
      </dgm:t>
    </dgm:pt>
    <dgm:pt modelId="{49F05ED6-BEE3-4541-AA15-6C432CB6271E}" type="sibTrans" cxnId="{D168DAFE-2074-418E-8709-25E7608A7E08}">
      <dgm:prSet/>
      <dgm:spPr/>
      <dgm:t>
        <a:bodyPr/>
        <a:lstStyle/>
        <a:p>
          <a:endParaRPr lang="en-US"/>
        </a:p>
      </dgm:t>
    </dgm:pt>
    <dgm:pt modelId="{5DC7570D-0F8E-418B-9BA1-5DFE3043E4F7}">
      <dgm:prSet phldrT="[Text]"/>
      <dgm:spPr/>
      <dgm:t>
        <a:bodyPr/>
        <a:lstStyle/>
        <a:p>
          <a:r>
            <a:rPr lang="en-US" b="1" dirty="0"/>
            <a:t>Turn Around Time</a:t>
          </a:r>
        </a:p>
      </dgm:t>
    </dgm:pt>
    <dgm:pt modelId="{6532EA03-2F03-4EF9-BF64-114D4E409EB6}" type="parTrans" cxnId="{E1BEF088-0E2E-4914-BC99-3CBADB95B967}">
      <dgm:prSet/>
      <dgm:spPr/>
      <dgm:t>
        <a:bodyPr/>
        <a:lstStyle/>
        <a:p>
          <a:endParaRPr lang="en-US"/>
        </a:p>
      </dgm:t>
    </dgm:pt>
    <dgm:pt modelId="{D429B251-3B8E-43F1-B248-B9F5C46531C0}" type="sibTrans" cxnId="{E1BEF088-0E2E-4914-BC99-3CBADB95B967}">
      <dgm:prSet/>
      <dgm:spPr/>
      <dgm:t>
        <a:bodyPr/>
        <a:lstStyle/>
        <a:p>
          <a:endParaRPr lang="en-US"/>
        </a:p>
      </dgm:t>
    </dgm:pt>
    <dgm:pt modelId="{69DD8562-1B81-4AE5-BC6D-4BE8C5233B9F}">
      <dgm:prSet phldrT="[Text]"/>
      <dgm:spPr/>
      <dgm:t>
        <a:bodyPr/>
        <a:lstStyle/>
        <a:p>
          <a:r>
            <a:rPr lang="en-US" dirty="0"/>
            <a:t>Waktu </a:t>
          </a:r>
          <a:r>
            <a:rPr lang="en-US" dirty="0" err="1"/>
            <a:t>penyelesaian</a:t>
          </a:r>
          <a:r>
            <a:rPr lang="en-US" dirty="0"/>
            <a:t> proses </a:t>
          </a:r>
          <a:r>
            <a:rPr lang="en-US" dirty="0" err="1"/>
            <a:t>dari</a:t>
          </a:r>
          <a:r>
            <a:rPr lang="en-US" dirty="0"/>
            <a:t> restore </a:t>
          </a:r>
          <a:r>
            <a:rPr lang="en-US" dirty="0" err="1"/>
            <a:t>sampai</a:t>
          </a:r>
          <a:r>
            <a:rPr lang="en-US" dirty="0"/>
            <a:t> save</a:t>
          </a:r>
        </a:p>
      </dgm:t>
    </dgm:pt>
    <dgm:pt modelId="{482C2783-214F-4842-B2E6-64EC5B9115D6}" type="parTrans" cxnId="{034A7D7A-F521-4492-B1A9-A4558F7FDDA1}">
      <dgm:prSet/>
      <dgm:spPr/>
      <dgm:t>
        <a:bodyPr/>
        <a:lstStyle/>
        <a:p>
          <a:endParaRPr lang="en-US"/>
        </a:p>
      </dgm:t>
    </dgm:pt>
    <dgm:pt modelId="{E6411359-8887-4765-82A9-F0F2ABE687C0}" type="sibTrans" cxnId="{034A7D7A-F521-4492-B1A9-A4558F7FDDA1}">
      <dgm:prSet/>
      <dgm:spPr/>
      <dgm:t>
        <a:bodyPr/>
        <a:lstStyle/>
        <a:p>
          <a:endParaRPr lang="en-US"/>
        </a:p>
      </dgm:t>
    </dgm:pt>
    <dgm:pt modelId="{2033171A-4898-44DF-87A3-38850CF6F1DD}">
      <dgm:prSet phldrT="[Text]"/>
      <dgm:spPr/>
      <dgm:t>
        <a:bodyPr/>
        <a:lstStyle/>
        <a:p>
          <a:r>
            <a:rPr lang="en-US" b="1" dirty="0"/>
            <a:t>Waiting Time</a:t>
          </a:r>
        </a:p>
      </dgm:t>
    </dgm:pt>
    <dgm:pt modelId="{CB72AD00-294A-4857-9496-EC2E6E1C73EB}" type="parTrans" cxnId="{CE64E32E-C386-4372-99E4-C0178E825DB3}">
      <dgm:prSet/>
      <dgm:spPr/>
      <dgm:t>
        <a:bodyPr/>
        <a:lstStyle/>
        <a:p>
          <a:endParaRPr lang="en-US"/>
        </a:p>
      </dgm:t>
    </dgm:pt>
    <dgm:pt modelId="{C6F06C2B-2091-4E2C-A39B-D691726A0C94}" type="sibTrans" cxnId="{CE64E32E-C386-4372-99E4-C0178E825DB3}">
      <dgm:prSet/>
      <dgm:spPr/>
      <dgm:t>
        <a:bodyPr/>
        <a:lstStyle/>
        <a:p>
          <a:endParaRPr lang="en-US"/>
        </a:p>
      </dgm:t>
    </dgm:pt>
    <dgm:pt modelId="{B4CD0C06-DAA8-4F6F-B6DD-74EC42F7D6CC}">
      <dgm:prSet phldrT="[Text]"/>
      <dgm:spPr/>
      <dgm:t>
        <a:bodyPr/>
        <a:lstStyle/>
        <a:p>
          <a:r>
            <a:rPr lang="en-US" b="1" dirty="0"/>
            <a:t>Response Time</a:t>
          </a:r>
        </a:p>
      </dgm:t>
    </dgm:pt>
    <dgm:pt modelId="{EC7B8EB7-3AF2-4EAD-A90E-371EB4492225}" type="parTrans" cxnId="{977BD875-2013-44C7-8863-BE92C81BD7C2}">
      <dgm:prSet/>
      <dgm:spPr/>
      <dgm:t>
        <a:bodyPr/>
        <a:lstStyle/>
        <a:p>
          <a:endParaRPr lang="en-US"/>
        </a:p>
      </dgm:t>
    </dgm:pt>
    <dgm:pt modelId="{86FCEB96-A3E7-4CDA-84D7-8F4317141FB7}" type="sibTrans" cxnId="{977BD875-2013-44C7-8863-BE92C81BD7C2}">
      <dgm:prSet/>
      <dgm:spPr/>
      <dgm:t>
        <a:bodyPr/>
        <a:lstStyle/>
        <a:p>
          <a:endParaRPr lang="en-US"/>
        </a:p>
      </dgm:t>
    </dgm:pt>
    <dgm:pt modelId="{5889B4FF-91EA-4A16-8DA3-0C0C1F71A1CD}">
      <dgm:prSet phldrT="[Text]"/>
      <dgm:spPr/>
      <dgm:t>
        <a:bodyPr/>
        <a:lstStyle/>
        <a:p>
          <a:r>
            <a:rPr lang="en-US" dirty="0" err="1"/>
            <a:t>Semakin</a:t>
          </a:r>
          <a:r>
            <a:rPr lang="en-US" dirty="0"/>
            <a:t> </a:t>
          </a:r>
          <a:r>
            <a:rPr lang="en-US" dirty="0" err="1"/>
            <a:t>rendah</a:t>
          </a:r>
          <a:r>
            <a:rPr lang="en-US" dirty="0"/>
            <a:t> </a:t>
          </a:r>
          <a:r>
            <a:rPr lang="en-US" dirty="0" err="1"/>
            <a:t>semakin</a:t>
          </a:r>
          <a:r>
            <a:rPr lang="en-US" dirty="0"/>
            <a:t> </a:t>
          </a:r>
          <a:r>
            <a:rPr lang="en-US" dirty="0" err="1"/>
            <a:t>bagus</a:t>
          </a:r>
          <a:endParaRPr lang="en-US" dirty="0"/>
        </a:p>
      </dgm:t>
    </dgm:pt>
    <dgm:pt modelId="{4BB027AC-16D2-4C25-84B9-30E752A0ADDA}" type="parTrans" cxnId="{BE333D4E-D426-4A45-88E1-94B969BDF481}">
      <dgm:prSet/>
      <dgm:spPr/>
    </dgm:pt>
    <dgm:pt modelId="{C1C3DE72-DDE6-463A-873B-5C3D62496143}" type="sibTrans" cxnId="{BE333D4E-D426-4A45-88E1-94B969BDF481}">
      <dgm:prSet/>
      <dgm:spPr/>
    </dgm:pt>
    <dgm:pt modelId="{F6A7C6F7-01D3-49FE-B961-A0DF6A368145}">
      <dgm:prSet phldrT="[Text]"/>
      <dgm:spPr/>
      <dgm:t>
        <a:bodyPr/>
        <a:lstStyle/>
        <a:p>
          <a:r>
            <a:rPr lang="en-US" dirty="0"/>
            <a:t>Waktu </a:t>
          </a:r>
          <a:r>
            <a:rPr lang="en-US" dirty="0" err="1"/>
            <a:t>tunggu</a:t>
          </a:r>
          <a:r>
            <a:rPr lang="en-US" dirty="0"/>
            <a:t> proses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dieksekusi</a:t>
          </a:r>
          <a:endParaRPr lang="en-US" dirty="0"/>
        </a:p>
      </dgm:t>
    </dgm:pt>
    <dgm:pt modelId="{9B2702D6-C4D9-4844-BA75-0EC26B3BB73D}" type="parTrans" cxnId="{9A8C466B-1AA4-435F-99B5-341609BD8CF5}">
      <dgm:prSet/>
      <dgm:spPr/>
    </dgm:pt>
    <dgm:pt modelId="{697DAFFA-E3C1-49EE-85ED-6157111FBC45}" type="sibTrans" cxnId="{9A8C466B-1AA4-435F-99B5-341609BD8CF5}">
      <dgm:prSet/>
      <dgm:spPr/>
    </dgm:pt>
    <dgm:pt modelId="{B1F3058B-F6E2-46D4-9EE3-8DB77F48551A}">
      <dgm:prSet phldrT="[Text]"/>
      <dgm:spPr/>
      <dgm:t>
        <a:bodyPr/>
        <a:lstStyle/>
        <a:p>
          <a:r>
            <a:rPr lang="en-US" dirty="0" err="1"/>
            <a:t>Semaikin</a:t>
          </a:r>
          <a:r>
            <a:rPr lang="en-US" dirty="0"/>
            <a:t> </a:t>
          </a:r>
          <a:r>
            <a:rPr lang="en-US" dirty="0" err="1"/>
            <a:t>rendah</a:t>
          </a:r>
          <a:r>
            <a:rPr lang="en-US" dirty="0"/>
            <a:t> </a:t>
          </a:r>
          <a:r>
            <a:rPr lang="en-US" dirty="0" err="1"/>
            <a:t>semakin</a:t>
          </a:r>
          <a:r>
            <a:rPr lang="en-US" dirty="0"/>
            <a:t> </a:t>
          </a:r>
          <a:r>
            <a:rPr lang="en-US" dirty="0" err="1"/>
            <a:t>bagus</a:t>
          </a:r>
          <a:endParaRPr lang="en-US" dirty="0"/>
        </a:p>
      </dgm:t>
    </dgm:pt>
    <dgm:pt modelId="{D8985443-BC35-4020-A5B8-F348A3F0659A}" type="parTrans" cxnId="{B7F7ABBD-59D2-4D6A-9963-42391A485417}">
      <dgm:prSet/>
      <dgm:spPr/>
    </dgm:pt>
    <dgm:pt modelId="{CEEB1B1C-722B-494A-9957-3A1B17E3318F}" type="sibTrans" cxnId="{B7F7ABBD-59D2-4D6A-9963-42391A485417}">
      <dgm:prSet/>
      <dgm:spPr/>
    </dgm:pt>
    <dgm:pt modelId="{8147363C-1615-4C22-B9D5-50B4B4693905}">
      <dgm:prSet phldrT="[Text]"/>
      <dgm:spPr/>
      <dgm:t>
        <a:bodyPr/>
        <a:lstStyle/>
        <a:p>
          <a:r>
            <a:rPr lang="en-US" dirty="0"/>
            <a:t>Waktu </a:t>
          </a:r>
          <a:r>
            <a:rPr lang="en-US" dirty="0" err="1"/>
            <a:t>respon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proses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menangani</a:t>
          </a:r>
          <a:r>
            <a:rPr lang="en-US" dirty="0"/>
            <a:t> event (I/O)</a:t>
          </a:r>
        </a:p>
      </dgm:t>
    </dgm:pt>
    <dgm:pt modelId="{8A5D054D-F338-49FE-BA55-BE19D4A38EAA}" type="parTrans" cxnId="{1EA002AC-7D6E-45C1-ADC2-CC713B75FC4E}">
      <dgm:prSet/>
      <dgm:spPr/>
    </dgm:pt>
    <dgm:pt modelId="{927EE4E8-7EE1-430B-B33C-B37D7A39EDCE}" type="sibTrans" cxnId="{1EA002AC-7D6E-45C1-ADC2-CC713B75FC4E}">
      <dgm:prSet/>
      <dgm:spPr/>
    </dgm:pt>
    <dgm:pt modelId="{73B7CC23-AA1D-41CC-80F1-F68917CC11D4}">
      <dgm:prSet phldrT="[Text]"/>
      <dgm:spPr/>
      <dgm:t>
        <a:bodyPr/>
        <a:lstStyle/>
        <a:p>
          <a:r>
            <a:rPr lang="en-US" dirty="0" err="1"/>
            <a:t>Semakin</a:t>
          </a:r>
          <a:r>
            <a:rPr lang="en-US" dirty="0"/>
            <a:t> </a:t>
          </a:r>
          <a:r>
            <a:rPr lang="en-US" dirty="0" err="1"/>
            <a:t>rendah</a:t>
          </a:r>
          <a:r>
            <a:rPr lang="en-US" dirty="0"/>
            <a:t> </a:t>
          </a:r>
          <a:r>
            <a:rPr lang="en-US" dirty="0" err="1"/>
            <a:t>semakin</a:t>
          </a:r>
          <a:r>
            <a:rPr lang="en-US" dirty="0"/>
            <a:t> </a:t>
          </a:r>
          <a:r>
            <a:rPr lang="en-US" dirty="0" err="1"/>
            <a:t>bagus</a:t>
          </a:r>
          <a:endParaRPr lang="en-US" dirty="0"/>
        </a:p>
      </dgm:t>
    </dgm:pt>
    <dgm:pt modelId="{BEA38441-E26A-4624-B0C8-2122BB86E71A}" type="parTrans" cxnId="{77285543-EDB8-4CC7-8635-3E2CAE2E3459}">
      <dgm:prSet/>
      <dgm:spPr/>
    </dgm:pt>
    <dgm:pt modelId="{3D557F46-9E5A-43B3-AC9E-C139498403A5}" type="sibTrans" cxnId="{77285543-EDB8-4CC7-8635-3E2CAE2E3459}">
      <dgm:prSet/>
      <dgm:spPr/>
    </dgm:pt>
    <dgm:pt modelId="{723D65E3-E783-4E9D-9788-669FEA08D4B9}" type="pres">
      <dgm:prSet presAssocID="{4CAAD942-DF48-42F2-9911-EB55B463D9B1}" presName="Name0" presStyleCnt="0">
        <dgm:presLayoutVars>
          <dgm:dir/>
          <dgm:resizeHandles val="exact"/>
        </dgm:presLayoutVars>
      </dgm:prSet>
      <dgm:spPr/>
    </dgm:pt>
    <dgm:pt modelId="{3D7E8452-58B7-4697-87DA-20081309E527}" type="pres">
      <dgm:prSet presAssocID="{92F13FA7-7DCA-4963-B554-F093749D3FA6}" presName="node" presStyleLbl="node1" presStyleIdx="0" presStyleCnt="5">
        <dgm:presLayoutVars>
          <dgm:bulletEnabled val="1"/>
        </dgm:presLayoutVars>
      </dgm:prSet>
      <dgm:spPr/>
    </dgm:pt>
    <dgm:pt modelId="{DDEF3D39-988C-47C1-AAE6-AB99A8861825}" type="pres">
      <dgm:prSet presAssocID="{084D1034-5CEC-4F52-B15F-6750304267A4}" presName="sibTrans" presStyleCnt="0"/>
      <dgm:spPr/>
    </dgm:pt>
    <dgm:pt modelId="{9D32A345-C0DD-4E1F-85F4-BB324D57E43E}" type="pres">
      <dgm:prSet presAssocID="{5C08F980-BFFC-417C-AD97-0EC97EBD42C3}" presName="node" presStyleLbl="node1" presStyleIdx="1" presStyleCnt="5">
        <dgm:presLayoutVars>
          <dgm:bulletEnabled val="1"/>
        </dgm:presLayoutVars>
      </dgm:prSet>
      <dgm:spPr/>
    </dgm:pt>
    <dgm:pt modelId="{741054B0-9A48-4FDE-8391-6BE3340AEA2B}" type="pres">
      <dgm:prSet presAssocID="{426593D6-B5F1-4069-9E59-2DDC248D3D32}" presName="sibTrans" presStyleCnt="0"/>
      <dgm:spPr/>
    </dgm:pt>
    <dgm:pt modelId="{7C790688-1943-4699-B28A-24949492B3BB}" type="pres">
      <dgm:prSet presAssocID="{5DC7570D-0F8E-418B-9BA1-5DFE3043E4F7}" presName="node" presStyleLbl="node1" presStyleIdx="2" presStyleCnt="5">
        <dgm:presLayoutVars>
          <dgm:bulletEnabled val="1"/>
        </dgm:presLayoutVars>
      </dgm:prSet>
      <dgm:spPr/>
    </dgm:pt>
    <dgm:pt modelId="{62FFBD7A-F8EE-482A-BA35-94C8AC8C6FF8}" type="pres">
      <dgm:prSet presAssocID="{D429B251-3B8E-43F1-B248-B9F5C46531C0}" presName="sibTrans" presStyleCnt="0"/>
      <dgm:spPr/>
    </dgm:pt>
    <dgm:pt modelId="{0346A01F-F686-4B4A-BD1E-0E5BB9DCB69A}" type="pres">
      <dgm:prSet presAssocID="{2033171A-4898-44DF-87A3-38850CF6F1DD}" presName="node" presStyleLbl="node1" presStyleIdx="3" presStyleCnt="5">
        <dgm:presLayoutVars>
          <dgm:bulletEnabled val="1"/>
        </dgm:presLayoutVars>
      </dgm:prSet>
      <dgm:spPr/>
    </dgm:pt>
    <dgm:pt modelId="{E9FEE9DA-F6FF-47BC-8B70-359587871154}" type="pres">
      <dgm:prSet presAssocID="{C6F06C2B-2091-4E2C-A39B-D691726A0C94}" presName="sibTrans" presStyleCnt="0"/>
      <dgm:spPr/>
    </dgm:pt>
    <dgm:pt modelId="{A56BADB3-7444-44A1-9AE5-95BB0CBE88CA}" type="pres">
      <dgm:prSet presAssocID="{B4CD0C06-DAA8-4F6F-B6DD-74EC42F7D6CC}" presName="node" presStyleLbl="node1" presStyleIdx="4" presStyleCnt="5">
        <dgm:presLayoutVars>
          <dgm:bulletEnabled val="1"/>
        </dgm:presLayoutVars>
      </dgm:prSet>
      <dgm:spPr/>
    </dgm:pt>
  </dgm:ptLst>
  <dgm:cxnLst>
    <dgm:cxn modelId="{0EA67C02-7CDD-44BF-8FEC-090AEAF9CD82}" type="presOf" srcId="{05E79DBE-11C2-41ED-BEBA-4B439D3E11F7}" destId="{3D7E8452-58B7-4697-87DA-20081309E527}" srcOrd="0" destOrd="1" presId="urn:microsoft.com/office/officeart/2005/8/layout/hList6"/>
    <dgm:cxn modelId="{3F786109-D0AE-4AB4-A048-F438950C2675}" type="presOf" srcId="{4CAAD942-DF48-42F2-9911-EB55B463D9B1}" destId="{723D65E3-E783-4E9D-9788-669FEA08D4B9}" srcOrd="0" destOrd="0" presId="urn:microsoft.com/office/officeart/2005/8/layout/hList6"/>
    <dgm:cxn modelId="{3B539F10-13C8-404A-9330-457CC9C5E340}" type="presOf" srcId="{8147363C-1615-4C22-B9D5-50B4B4693905}" destId="{A56BADB3-7444-44A1-9AE5-95BB0CBE88CA}" srcOrd="0" destOrd="1" presId="urn:microsoft.com/office/officeart/2005/8/layout/hList6"/>
    <dgm:cxn modelId="{23D65D22-1074-46EE-8315-DB7BF25B226A}" type="presOf" srcId="{5889B4FF-91EA-4A16-8DA3-0C0C1F71A1CD}" destId="{7C790688-1943-4699-B28A-24949492B3BB}" srcOrd="0" destOrd="2" presId="urn:microsoft.com/office/officeart/2005/8/layout/hList6"/>
    <dgm:cxn modelId="{BA287B2E-4109-4646-8A95-EA26BCB80013}" srcId="{4CAAD942-DF48-42F2-9911-EB55B463D9B1}" destId="{92F13FA7-7DCA-4963-B554-F093749D3FA6}" srcOrd="0" destOrd="0" parTransId="{363A2E1C-E69C-4297-B0AD-EB8A95313C8E}" sibTransId="{084D1034-5CEC-4F52-B15F-6750304267A4}"/>
    <dgm:cxn modelId="{CE64E32E-C386-4372-99E4-C0178E825DB3}" srcId="{4CAAD942-DF48-42F2-9911-EB55B463D9B1}" destId="{2033171A-4898-44DF-87A3-38850CF6F1DD}" srcOrd="3" destOrd="0" parTransId="{CB72AD00-294A-4857-9496-EC2E6E1C73EB}" sibTransId="{C6F06C2B-2091-4E2C-A39B-D691726A0C94}"/>
    <dgm:cxn modelId="{77285543-EDB8-4CC7-8635-3E2CAE2E3459}" srcId="{B4CD0C06-DAA8-4F6F-B6DD-74EC42F7D6CC}" destId="{73B7CC23-AA1D-41CC-80F1-F68917CC11D4}" srcOrd="1" destOrd="0" parTransId="{BEA38441-E26A-4624-B0C8-2122BB86E71A}" sibTransId="{3D557F46-9E5A-43B3-AC9E-C139498403A5}"/>
    <dgm:cxn modelId="{BE333D4E-D426-4A45-88E1-94B969BDF481}" srcId="{5DC7570D-0F8E-418B-9BA1-5DFE3043E4F7}" destId="{5889B4FF-91EA-4A16-8DA3-0C0C1F71A1CD}" srcOrd="1" destOrd="0" parTransId="{4BB027AC-16D2-4C25-84B9-30E752A0ADDA}" sibTransId="{C1C3DE72-DDE6-463A-873B-5C3D62496143}"/>
    <dgm:cxn modelId="{9A8C466B-1AA4-435F-99B5-341609BD8CF5}" srcId="{2033171A-4898-44DF-87A3-38850CF6F1DD}" destId="{F6A7C6F7-01D3-49FE-B961-A0DF6A368145}" srcOrd="0" destOrd="0" parTransId="{9B2702D6-C4D9-4844-BA75-0EC26B3BB73D}" sibTransId="{697DAFFA-E3C1-49EE-85ED-6157111FBC45}"/>
    <dgm:cxn modelId="{1D4E9374-B707-4460-9CC2-29C324F112AE}" type="presOf" srcId="{F6A7C6F7-01D3-49FE-B961-A0DF6A368145}" destId="{0346A01F-F686-4B4A-BD1E-0E5BB9DCB69A}" srcOrd="0" destOrd="1" presId="urn:microsoft.com/office/officeart/2005/8/layout/hList6"/>
    <dgm:cxn modelId="{977BD875-2013-44C7-8863-BE92C81BD7C2}" srcId="{4CAAD942-DF48-42F2-9911-EB55B463D9B1}" destId="{B4CD0C06-DAA8-4F6F-B6DD-74EC42F7D6CC}" srcOrd="4" destOrd="0" parTransId="{EC7B8EB7-3AF2-4EAD-A90E-371EB4492225}" sibTransId="{86FCEB96-A3E7-4CDA-84D7-8F4317141FB7}"/>
    <dgm:cxn modelId="{034A7D7A-F521-4492-B1A9-A4558F7FDDA1}" srcId="{5DC7570D-0F8E-418B-9BA1-5DFE3043E4F7}" destId="{69DD8562-1B81-4AE5-BC6D-4BE8C5233B9F}" srcOrd="0" destOrd="0" parTransId="{482C2783-214F-4842-B2E6-64EC5B9115D6}" sibTransId="{E6411359-8887-4765-82A9-F0F2ABE687C0}"/>
    <dgm:cxn modelId="{E1BD8684-8994-4B07-9172-62B023961988}" srcId="{4CAAD942-DF48-42F2-9911-EB55B463D9B1}" destId="{5C08F980-BFFC-417C-AD97-0EC97EBD42C3}" srcOrd="1" destOrd="0" parTransId="{25A03609-8FD5-4121-B86E-B29B1EA6B4D1}" sibTransId="{426593D6-B5F1-4069-9E59-2DDC248D3D32}"/>
    <dgm:cxn modelId="{E1BEF088-0E2E-4914-BC99-3CBADB95B967}" srcId="{4CAAD942-DF48-42F2-9911-EB55B463D9B1}" destId="{5DC7570D-0F8E-418B-9BA1-5DFE3043E4F7}" srcOrd="2" destOrd="0" parTransId="{6532EA03-2F03-4EF9-BF64-114D4E409EB6}" sibTransId="{D429B251-3B8E-43F1-B248-B9F5C46531C0}"/>
    <dgm:cxn modelId="{451F858A-123E-4D44-AD63-0D656E2169A2}" srcId="{5C08F980-BFFC-417C-AD97-0EC97EBD42C3}" destId="{CE97FBE6-2EE1-4509-AE37-43D801732CBE}" srcOrd="0" destOrd="0" parTransId="{F72FF96D-8BB1-4323-A030-22FE5E35D9F9}" sibTransId="{F9A7F13F-E580-401E-B678-5602EE6BF8B2}"/>
    <dgm:cxn modelId="{7125A4A3-6B1E-4A34-A639-E691402AF166}" type="presOf" srcId="{CE97FBE6-2EE1-4509-AE37-43D801732CBE}" destId="{9D32A345-C0DD-4E1F-85F4-BB324D57E43E}" srcOrd="0" destOrd="1" presId="urn:microsoft.com/office/officeart/2005/8/layout/hList6"/>
    <dgm:cxn modelId="{1B49FFA3-6F9D-4283-A2E2-A18374F3099F}" type="presOf" srcId="{F11A4BE4-1AE8-4CF8-8F8D-1EEAEDEF9F66}" destId="{3D7E8452-58B7-4697-87DA-20081309E527}" srcOrd="0" destOrd="2" presId="urn:microsoft.com/office/officeart/2005/8/layout/hList6"/>
    <dgm:cxn modelId="{1EA002AC-7D6E-45C1-ADC2-CC713B75FC4E}" srcId="{B4CD0C06-DAA8-4F6F-B6DD-74EC42F7D6CC}" destId="{8147363C-1615-4C22-B9D5-50B4B4693905}" srcOrd="0" destOrd="0" parTransId="{8A5D054D-F338-49FE-BA55-BE19D4A38EAA}" sibTransId="{927EE4E8-7EE1-430B-B33C-B37D7A39EDCE}"/>
    <dgm:cxn modelId="{BB8B6FAD-DFCE-43CA-8ED3-02607151B44D}" type="presOf" srcId="{92F13FA7-7DCA-4963-B554-F093749D3FA6}" destId="{3D7E8452-58B7-4697-87DA-20081309E527}" srcOrd="0" destOrd="0" presId="urn:microsoft.com/office/officeart/2005/8/layout/hList6"/>
    <dgm:cxn modelId="{26127DB4-3AF5-40A3-ADDD-C32B4AC75AA5}" type="presOf" srcId="{F6A7CFB7-6BE0-4FDE-AE38-26988F2C1280}" destId="{9D32A345-C0DD-4E1F-85F4-BB324D57E43E}" srcOrd="0" destOrd="2" presId="urn:microsoft.com/office/officeart/2005/8/layout/hList6"/>
    <dgm:cxn modelId="{627DBDB7-3E5B-4AFA-BD16-CCF833D675B6}" type="presOf" srcId="{5DC7570D-0F8E-418B-9BA1-5DFE3043E4F7}" destId="{7C790688-1943-4699-B28A-24949492B3BB}" srcOrd="0" destOrd="0" presId="urn:microsoft.com/office/officeart/2005/8/layout/hList6"/>
    <dgm:cxn modelId="{74E687BA-5751-4355-9147-BCD5DE4B8308}" type="presOf" srcId="{73B7CC23-AA1D-41CC-80F1-F68917CC11D4}" destId="{A56BADB3-7444-44A1-9AE5-95BB0CBE88CA}" srcOrd="0" destOrd="2" presId="urn:microsoft.com/office/officeart/2005/8/layout/hList6"/>
    <dgm:cxn modelId="{B7F7ABBD-59D2-4D6A-9963-42391A485417}" srcId="{2033171A-4898-44DF-87A3-38850CF6F1DD}" destId="{B1F3058B-F6E2-46D4-9EE3-8DB77F48551A}" srcOrd="1" destOrd="0" parTransId="{D8985443-BC35-4020-A5B8-F348A3F0659A}" sibTransId="{CEEB1B1C-722B-494A-9957-3A1B17E3318F}"/>
    <dgm:cxn modelId="{4DD709C4-2FB1-4B6B-BE41-93A1EF801BF5}" type="presOf" srcId="{2033171A-4898-44DF-87A3-38850CF6F1DD}" destId="{0346A01F-F686-4B4A-BD1E-0E5BB9DCB69A}" srcOrd="0" destOrd="0" presId="urn:microsoft.com/office/officeart/2005/8/layout/hList6"/>
    <dgm:cxn modelId="{53FB5BD4-B336-4B6F-983D-C559259BC75B}" srcId="{92F13FA7-7DCA-4963-B554-F093749D3FA6}" destId="{F11A4BE4-1AE8-4CF8-8F8D-1EEAEDEF9F66}" srcOrd="1" destOrd="0" parTransId="{DDEC79C2-5AF6-4CC3-A46A-472F05C8CC86}" sibTransId="{51D192EE-0EF1-4D18-B8D6-7D89BD7E38A3}"/>
    <dgm:cxn modelId="{5BF438DB-179A-49AC-9333-1FA861DDFB3F}" srcId="{92F13FA7-7DCA-4963-B554-F093749D3FA6}" destId="{05E79DBE-11C2-41ED-BEBA-4B439D3E11F7}" srcOrd="0" destOrd="0" parTransId="{62158B42-7780-4C0C-ADD1-E01699A38A68}" sibTransId="{420604BC-F387-40D5-9753-3EEF07F32E0B}"/>
    <dgm:cxn modelId="{75C88FEC-2F8B-47D5-A62D-D62BAFA5980E}" type="presOf" srcId="{69DD8562-1B81-4AE5-BC6D-4BE8C5233B9F}" destId="{7C790688-1943-4699-B28A-24949492B3BB}" srcOrd="0" destOrd="1" presId="urn:microsoft.com/office/officeart/2005/8/layout/hList6"/>
    <dgm:cxn modelId="{EC2A54EE-F279-4103-BA76-649CE46D1F39}" type="presOf" srcId="{B1F3058B-F6E2-46D4-9EE3-8DB77F48551A}" destId="{0346A01F-F686-4B4A-BD1E-0E5BB9DCB69A}" srcOrd="0" destOrd="2" presId="urn:microsoft.com/office/officeart/2005/8/layout/hList6"/>
    <dgm:cxn modelId="{761F86EE-9A96-477E-9593-B645C5B66384}" type="presOf" srcId="{5C08F980-BFFC-417C-AD97-0EC97EBD42C3}" destId="{9D32A345-C0DD-4E1F-85F4-BB324D57E43E}" srcOrd="0" destOrd="0" presId="urn:microsoft.com/office/officeart/2005/8/layout/hList6"/>
    <dgm:cxn modelId="{1B88E7F0-441D-4C92-AE7C-F415E7AA6AC1}" type="presOf" srcId="{B4CD0C06-DAA8-4F6F-B6DD-74EC42F7D6CC}" destId="{A56BADB3-7444-44A1-9AE5-95BB0CBE88CA}" srcOrd="0" destOrd="0" presId="urn:microsoft.com/office/officeart/2005/8/layout/hList6"/>
    <dgm:cxn modelId="{D168DAFE-2074-418E-8709-25E7608A7E08}" srcId="{5C08F980-BFFC-417C-AD97-0EC97EBD42C3}" destId="{F6A7CFB7-6BE0-4FDE-AE38-26988F2C1280}" srcOrd="1" destOrd="0" parTransId="{FAC20161-0872-44C6-A857-B28637FD6391}" sibTransId="{49F05ED6-BEE3-4541-AA15-6C432CB6271E}"/>
    <dgm:cxn modelId="{6B3A118B-DF38-475C-B3E5-20B4AD6A9569}" type="presParOf" srcId="{723D65E3-E783-4E9D-9788-669FEA08D4B9}" destId="{3D7E8452-58B7-4697-87DA-20081309E527}" srcOrd="0" destOrd="0" presId="urn:microsoft.com/office/officeart/2005/8/layout/hList6"/>
    <dgm:cxn modelId="{26204A84-1F02-4723-8822-88407865FD68}" type="presParOf" srcId="{723D65E3-E783-4E9D-9788-669FEA08D4B9}" destId="{DDEF3D39-988C-47C1-AAE6-AB99A8861825}" srcOrd="1" destOrd="0" presId="urn:microsoft.com/office/officeart/2005/8/layout/hList6"/>
    <dgm:cxn modelId="{2A1503C4-54A1-4BE6-888D-CD401A2FE3E3}" type="presParOf" srcId="{723D65E3-E783-4E9D-9788-669FEA08D4B9}" destId="{9D32A345-C0DD-4E1F-85F4-BB324D57E43E}" srcOrd="2" destOrd="0" presId="urn:microsoft.com/office/officeart/2005/8/layout/hList6"/>
    <dgm:cxn modelId="{B9D3884D-6704-41FB-985E-0B17D6822E56}" type="presParOf" srcId="{723D65E3-E783-4E9D-9788-669FEA08D4B9}" destId="{741054B0-9A48-4FDE-8391-6BE3340AEA2B}" srcOrd="3" destOrd="0" presId="urn:microsoft.com/office/officeart/2005/8/layout/hList6"/>
    <dgm:cxn modelId="{EA9A3BE8-D535-4225-A30F-94A25CA3D19D}" type="presParOf" srcId="{723D65E3-E783-4E9D-9788-669FEA08D4B9}" destId="{7C790688-1943-4699-B28A-24949492B3BB}" srcOrd="4" destOrd="0" presId="urn:microsoft.com/office/officeart/2005/8/layout/hList6"/>
    <dgm:cxn modelId="{5A9BA38F-19B5-40D9-83F4-51D0FC06868E}" type="presParOf" srcId="{723D65E3-E783-4E9D-9788-669FEA08D4B9}" destId="{62FFBD7A-F8EE-482A-BA35-94C8AC8C6FF8}" srcOrd="5" destOrd="0" presId="urn:microsoft.com/office/officeart/2005/8/layout/hList6"/>
    <dgm:cxn modelId="{6B8DC10A-40F1-486F-A012-5DDB70AFC2CD}" type="presParOf" srcId="{723D65E3-E783-4E9D-9788-669FEA08D4B9}" destId="{0346A01F-F686-4B4A-BD1E-0E5BB9DCB69A}" srcOrd="6" destOrd="0" presId="urn:microsoft.com/office/officeart/2005/8/layout/hList6"/>
    <dgm:cxn modelId="{235F954B-5986-453A-9FFF-AD660CB9AD90}" type="presParOf" srcId="{723D65E3-E783-4E9D-9788-669FEA08D4B9}" destId="{E9FEE9DA-F6FF-47BC-8B70-359587871154}" srcOrd="7" destOrd="0" presId="urn:microsoft.com/office/officeart/2005/8/layout/hList6"/>
    <dgm:cxn modelId="{0547C75E-8DF4-4CF1-A649-3396F9309647}" type="presParOf" srcId="{723D65E3-E783-4E9D-9788-669FEA08D4B9}" destId="{A56BADB3-7444-44A1-9AE5-95BB0CBE88CA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7E8452-58B7-4697-87DA-20081309E527}">
      <dsp:nvSpPr>
        <dsp:cNvPr id="0" name=""/>
        <dsp:cNvSpPr/>
      </dsp:nvSpPr>
      <dsp:spPr>
        <a:xfrm rot="16200000">
          <a:off x="-1392692" y="1397850"/>
          <a:ext cx="4605901" cy="1810199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3325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/>
            <a:t>Utilitas</a:t>
          </a:r>
          <a:endParaRPr lang="en-US" sz="21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Memanfaatkan</a:t>
          </a:r>
          <a:r>
            <a:rPr lang="en-US" sz="1600" kern="1200" dirty="0"/>
            <a:t> </a:t>
          </a:r>
          <a:r>
            <a:rPr lang="en-US" sz="1600" kern="1200" dirty="0" err="1"/>
            <a:t>kinerja</a:t>
          </a:r>
          <a:r>
            <a:rPr lang="en-US" sz="1600" kern="1200" dirty="0"/>
            <a:t> CPU </a:t>
          </a:r>
          <a:r>
            <a:rPr lang="en-US" sz="1600" kern="1200" dirty="0" err="1"/>
            <a:t>secara</a:t>
          </a:r>
          <a:r>
            <a:rPr lang="en-US" sz="1600" kern="1200" dirty="0"/>
            <a:t> </a:t>
          </a:r>
          <a:r>
            <a:rPr lang="en-US" sz="1600" kern="1200" dirty="0" err="1"/>
            <a:t>maksimal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Semakin</a:t>
          </a:r>
          <a:r>
            <a:rPr lang="en-US" sz="1600" kern="1200" dirty="0"/>
            <a:t> </a:t>
          </a:r>
          <a:r>
            <a:rPr lang="en-US" sz="1600" kern="1200" dirty="0" err="1"/>
            <a:t>tinggi</a:t>
          </a:r>
          <a:r>
            <a:rPr lang="en-US" sz="1600" kern="1200" dirty="0"/>
            <a:t> </a:t>
          </a:r>
          <a:r>
            <a:rPr lang="en-US" sz="1600" kern="1200" dirty="0" err="1"/>
            <a:t>semakin</a:t>
          </a:r>
          <a:r>
            <a:rPr lang="en-US" sz="1600" kern="1200" dirty="0"/>
            <a:t> </a:t>
          </a:r>
          <a:r>
            <a:rPr lang="en-US" sz="1600" kern="1200" dirty="0" err="1"/>
            <a:t>bagus</a:t>
          </a:r>
          <a:endParaRPr lang="en-US" sz="1600" kern="1200" dirty="0"/>
        </a:p>
      </dsp:txBody>
      <dsp:txXfrm rot="5400000">
        <a:off x="5159" y="921179"/>
        <a:ext cx="1810199" cy="2763541"/>
      </dsp:txXfrm>
    </dsp:sp>
    <dsp:sp modelId="{9D32A345-C0DD-4E1F-85F4-BB324D57E43E}">
      <dsp:nvSpPr>
        <dsp:cNvPr id="0" name=""/>
        <dsp:cNvSpPr/>
      </dsp:nvSpPr>
      <dsp:spPr>
        <a:xfrm rot="16200000">
          <a:off x="553272" y="1397850"/>
          <a:ext cx="4605901" cy="1810199"/>
        </a:xfrm>
        <a:prstGeom prst="flowChartManualOperation">
          <a:avLst/>
        </a:prstGeom>
        <a:solidFill>
          <a:schemeClr val="accent3">
            <a:hueOff val="365030"/>
            <a:satOff val="-6791"/>
            <a:lumOff val="-20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3325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Throughput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Jumlah</a:t>
          </a:r>
          <a:r>
            <a:rPr lang="en-US" sz="1600" kern="1200" dirty="0"/>
            <a:t> proses yang </a:t>
          </a:r>
          <a:r>
            <a:rPr lang="en-US" sz="1600" kern="1200" dirty="0" err="1"/>
            <a:t>mampu</a:t>
          </a:r>
          <a:r>
            <a:rPr lang="en-US" sz="1600" kern="1200" dirty="0"/>
            <a:t> </a:t>
          </a:r>
          <a:r>
            <a:rPr lang="en-US" sz="1600" kern="1200" dirty="0" err="1"/>
            <a:t>dieksekusi</a:t>
          </a:r>
          <a:r>
            <a:rPr lang="en-US" sz="1600" kern="1200" dirty="0"/>
            <a:t> </a:t>
          </a:r>
          <a:r>
            <a:rPr lang="en-US" sz="1600" kern="1200" dirty="0" err="1"/>
            <a:t>dalam</a:t>
          </a:r>
          <a:r>
            <a:rPr lang="en-US" sz="1600" kern="1200" dirty="0"/>
            <a:t> </a:t>
          </a:r>
          <a:r>
            <a:rPr lang="en-US" sz="1600" kern="1200" dirty="0" err="1"/>
            <a:t>satuan</a:t>
          </a:r>
          <a:r>
            <a:rPr lang="en-US" sz="1600" kern="1200" dirty="0"/>
            <a:t> </a:t>
          </a:r>
          <a:r>
            <a:rPr lang="en-US" sz="1600" kern="1200" dirty="0" err="1"/>
            <a:t>waktu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Semakin</a:t>
          </a:r>
          <a:r>
            <a:rPr lang="en-US" sz="1600" kern="1200" dirty="0"/>
            <a:t> </a:t>
          </a:r>
          <a:r>
            <a:rPr lang="en-US" sz="1600" kern="1200" dirty="0" err="1"/>
            <a:t>tinggi</a:t>
          </a:r>
          <a:r>
            <a:rPr lang="en-US" sz="1600" kern="1200" dirty="0"/>
            <a:t> </a:t>
          </a:r>
          <a:r>
            <a:rPr lang="en-US" sz="1600" kern="1200" dirty="0" err="1"/>
            <a:t>semakin</a:t>
          </a:r>
          <a:r>
            <a:rPr lang="en-US" sz="1600" kern="1200" dirty="0"/>
            <a:t> </a:t>
          </a:r>
          <a:r>
            <a:rPr lang="en-US" sz="1600" kern="1200" dirty="0" err="1"/>
            <a:t>bagus</a:t>
          </a:r>
          <a:endParaRPr lang="en-US" sz="1600" kern="1200" dirty="0"/>
        </a:p>
      </dsp:txBody>
      <dsp:txXfrm rot="5400000">
        <a:off x="1951123" y="921179"/>
        <a:ext cx="1810199" cy="2763541"/>
      </dsp:txXfrm>
    </dsp:sp>
    <dsp:sp modelId="{7C790688-1943-4699-B28A-24949492B3BB}">
      <dsp:nvSpPr>
        <dsp:cNvPr id="0" name=""/>
        <dsp:cNvSpPr/>
      </dsp:nvSpPr>
      <dsp:spPr>
        <a:xfrm rot="16200000">
          <a:off x="2499237" y="1397850"/>
          <a:ext cx="4605901" cy="1810199"/>
        </a:xfrm>
        <a:prstGeom prst="flowChartManualOperation">
          <a:avLst/>
        </a:prstGeom>
        <a:solidFill>
          <a:schemeClr val="accent3">
            <a:hueOff val="730060"/>
            <a:satOff val="-13582"/>
            <a:lumOff val="-41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3325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Turn Around Time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Waktu </a:t>
          </a:r>
          <a:r>
            <a:rPr lang="en-US" sz="1600" kern="1200" dirty="0" err="1"/>
            <a:t>penyelesaian</a:t>
          </a:r>
          <a:r>
            <a:rPr lang="en-US" sz="1600" kern="1200" dirty="0"/>
            <a:t> proses </a:t>
          </a:r>
          <a:r>
            <a:rPr lang="en-US" sz="1600" kern="1200" dirty="0" err="1"/>
            <a:t>dari</a:t>
          </a:r>
          <a:r>
            <a:rPr lang="en-US" sz="1600" kern="1200" dirty="0"/>
            <a:t> restore </a:t>
          </a:r>
          <a:r>
            <a:rPr lang="en-US" sz="1600" kern="1200" dirty="0" err="1"/>
            <a:t>sampai</a:t>
          </a:r>
          <a:r>
            <a:rPr lang="en-US" sz="1600" kern="1200" dirty="0"/>
            <a:t> save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Semakin</a:t>
          </a:r>
          <a:r>
            <a:rPr lang="en-US" sz="1600" kern="1200" dirty="0"/>
            <a:t> </a:t>
          </a:r>
          <a:r>
            <a:rPr lang="en-US" sz="1600" kern="1200" dirty="0" err="1"/>
            <a:t>rendah</a:t>
          </a:r>
          <a:r>
            <a:rPr lang="en-US" sz="1600" kern="1200" dirty="0"/>
            <a:t> </a:t>
          </a:r>
          <a:r>
            <a:rPr lang="en-US" sz="1600" kern="1200" dirty="0" err="1"/>
            <a:t>semakin</a:t>
          </a:r>
          <a:r>
            <a:rPr lang="en-US" sz="1600" kern="1200" dirty="0"/>
            <a:t> </a:t>
          </a:r>
          <a:r>
            <a:rPr lang="en-US" sz="1600" kern="1200" dirty="0" err="1"/>
            <a:t>bagus</a:t>
          </a:r>
          <a:endParaRPr lang="en-US" sz="1600" kern="1200" dirty="0"/>
        </a:p>
      </dsp:txBody>
      <dsp:txXfrm rot="5400000">
        <a:off x="3897088" y="921179"/>
        <a:ext cx="1810199" cy="2763541"/>
      </dsp:txXfrm>
    </dsp:sp>
    <dsp:sp modelId="{0346A01F-F686-4B4A-BD1E-0E5BB9DCB69A}">
      <dsp:nvSpPr>
        <dsp:cNvPr id="0" name=""/>
        <dsp:cNvSpPr/>
      </dsp:nvSpPr>
      <dsp:spPr>
        <a:xfrm rot="16200000">
          <a:off x="4445201" y="1397850"/>
          <a:ext cx="4605901" cy="1810199"/>
        </a:xfrm>
        <a:prstGeom prst="flowChartManualOperation">
          <a:avLst/>
        </a:prstGeom>
        <a:solidFill>
          <a:schemeClr val="accent3">
            <a:hueOff val="1095090"/>
            <a:satOff val="-20373"/>
            <a:lumOff val="-617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3325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Waiting Time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Waktu </a:t>
          </a:r>
          <a:r>
            <a:rPr lang="en-US" sz="1600" kern="1200" dirty="0" err="1"/>
            <a:t>tunggu</a:t>
          </a:r>
          <a:r>
            <a:rPr lang="en-US" sz="1600" kern="1200" dirty="0"/>
            <a:t> proses </a:t>
          </a:r>
          <a:r>
            <a:rPr lang="en-US" sz="1600" kern="1200" dirty="0" err="1"/>
            <a:t>untuk</a:t>
          </a:r>
          <a:r>
            <a:rPr lang="en-US" sz="1600" kern="1200" dirty="0"/>
            <a:t> </a:t>
          </a:r>
          <a:r>
            <a:rPr lang="en-US" sz="1600" kern="1200" dirty="0" err="1"/>
            <a:t>dieksekusi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Semaikin</a:t>
          </a:r>
          <a:r>
            <a:rPr lang="en-US" sz="1600" kern="1200" dirty="0"/>
            <a:t> </a:t>
          </a:r>
          <a:r>
            <a:rPr lang="en-US" sz="1600" kern="1200" dirty="0" err="1"/>
            <a:t>rendah</a:t>
          </a:r>
          <a:r>
            <a:rPr lang="en-US" sz="1600" kern="1200" dirty="0"/>
            <a:t> </a:t>
          </a:r>
          <a:r>
            <a:rPr lang="en-US" sz="1600" kern="1200" dirty="0" err="1"/>
            <a:t>semakin</a:t>
          </a:r>
          <a:r>
            <a:rPr lang="en-US" sz="1600" kern="1200" dirty="0"/>
            <a:t> </a:t>
          </a:r>
          <a:r>
            <a:rPr lang="en-US" sz="1600" kern="1200" dirty="0" err="1"/>
            <a:t>bagus</a:t>
          </a:r>
          <a:endParaRPr lang="en-US" sz="1600" kern="1200" dirty="0"/>
        </a:p>
      </dsp:txBody>
      <dsp:txXfrm rot="5400000">
        <a:off x="5843052" y="921179"/>
        <a:ext cx="1810199" cy="2763541"/>
      </dsp:txXfrm>
    </dsp:sp>
    <dsp:sp modelId="{A56BADB3-7444-44A1-9AE5-95BB0CBE88CA}">
      <dsp:nvSpPr>
        <dsp:cNvPr id="0" name=""/>
        <dsp:cNvSpPr/>
      </dsp:nvSpPr>
      <dsp:spPr>
        <a:xfrm rot="16200000">
          <a:off x="6391166" y="1397850"/>
          <a:ext cx="4605901" cy="1810199"/>
        </a:xfrm>
        <a:prstGeom prst="flowChartManualOperation">
          <a:avLst/>
        </a:prstGeom>
        <a:solidFill>
          <a:schemeClr val="accent3">
            <a:hueOff val="1460120"/>
            <a:satOff val="-27164"/>
            <a:lumOff val="-8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3325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Response Time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Waktu </a:t>
          </a:r>
          <a:r>
            <a:rPr lang="en-US" sz="1600" kern="1200" dirty="0" err="1"/>
            <a:t>respon</a:t>
          </a:r>
          <a:r>
            <a:rPr lang="en-US" sz="1600" kern="1200" dirty="0"/>
            <a:t> </a:t>
          </a:r>
          <a:r>
            <a:rPr lang="en-US" sz="1600" kern="1200" dirty="0" err="1"/>
            <a:t>dari</a:t>
          </a:r>
          <a:r>
            <a:rPr lang="en-US" sz="1600" kern="1200" dirty="0"/>
            <a:t> proses </a:t>
          </a:r>
          <a:r>
            <a:rPr lang="en-US" sz="1600" kern="1200" dirty="0" err="1"/>
            <a:t>dalam</a:t>
          </a:r>
          <a:r>
            <a:rPr lang="en-US" sz="1600" kern="1200" dirty="0"/>
            <a:t> </a:t>
          </a:r>
          <a:r>
            <a:rPr lang="en-US" sz="1600" kern="1200" dirty="0" err="1"/>
            <a:t>menangani</a:t>
          </a:r>
          <a:r>
            <a:rPr lang="en-US" sz="1600" kern="1200" dirty="0"/>
            <a:t> event (I/O)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Semakin</a:t>
          </a:r>
          <a:r>
            <a:rPr lang="en-US" sz="1600" kern="1200" dirty="0"/>
            <a:t> </a:t>
          </a:r>
          <a:r>
            <a:rPr lang="en-US" sz="1600" kern="1200" dirty="0" err="1"/>
            <a:t>rendah</a:t>
          </a:r>
          <a:r>
            <a:rPr lang="en-US" sz="1600" kern="1200" dirty="0"/>
            <a:t> </a:t>
          </a:r>
          <a:r>
            <a:rPr lang="en-US" sz="1600" kern="1200" dirty="0" err="1"/>
            <a:t>semakin</a:t>
          </a:r>
          <a:r>
            <a:rPr lang="en-US" sz="1600" kern="1200" dirty="0"/>
            <a:t> </a:t>
          </a:r>
          <a:r>
            <a:rPr lang="en-US" sz="1600" kern="1200" dirty="0" err="1"/>
            <a:t>bagus</a:t>
          </a:r>
          <a:endParaRPr lang="en-US" sz="1600" kern="1200" dirty="0"/>
        </a:p>
      </dsp:txBody>
      <dsp:txXfrm rot="5400000">
        <a:off x="7789017" y="921179"/>
        <a:ext cx="1810199" cy="2763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57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96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65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57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88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1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3/29/23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54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3/29/23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52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3/29/23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0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D457-42BF-4E87-B644-9C9D6EDC0F4D}" type="datetimeFigureOut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5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B66D457-42BF-4E87-B644-9C9D6EDC0F4D}" type="datetimeFigureOut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90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6D457-42BF-4E87-B644-9C9D6EDC0F4D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2C2545A-3D4A-456F-AE27-5E99EC811A1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69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0511-67DF-482C-88DD-FC8A8A6177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PENJADWALAN CPU 1</a:t>
            </a:r>
            <a:br>
              <a:rPr lang="en-US" dirty="0"/>
            </a:br>
            <a:r>
              <a:rPr lang="en-US" dirty="0"/>
              <a:t>SISTEM OPERASI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7D243-31EF-424E-8B74-4194D9D10E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RINANZA ZULMY ALHAMRI, </a:t>
            </a:r>
            <a:r>
              <a:rPr lang="en-US" b="1" dirty="0" err="1"/>
              <a:t>S.Kom</a:t>
            </a:r>
            <a:r>
              <a:rPr lang="en-US" b="1" dirty="0"/>
              <a:t>., </a:t>
            </a:r>
            <a:r>
              <a:rPr lang="en-US" b="1" dirty="0" err="1"/>
              <a:t>M.Kom</a:t>
            </a:r>
            <a:endParaRPr lang="en-US" b="1" dirty="0"/>
          </a:p>
          <a:p>
            <a:r>
              <a:rPr lang="en-US" b="1" dirty="0"/>
              <a:t>PSDKU POLINEMA KEDIRI</a:t>
            </a:r>
          </a:p>
        </p:txBody>
      </p:sp>
    </p:spTree>
    <p:extLst>
      <p:ext uri="{BB962C8B-B14F-4D97-AF65-F5344CB8AC3E}">
        <p14:creationId xmlns:p14="http://schemas.microsoft.com/office/powerpoint/2010/main" val="2707506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8176-BABB-4764-AB94-BF58B1B0B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FCFS</a:t>
            </a:r>
            <a:br>
              <a:rPr lang="en-US" dirty="0"/>
            </a:br>
            <a:r>
              <a:rPr lang="en-US" dirty="0"/>
              <a:t>PENYELESAIAN </a:t>
            </a:r>
            <a:r>
              <a:rPr lang="en-US" dirty="0" err="1"/>
              <a:t>Latihan</a:t>
            </a:r>
            <a:r>
              <a:rPr lang="en-US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4FB0D-EFE1-4FFB-976A-6CEBF0D37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Gant-chart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Average Waiting Time</a:t>
            </a:r>
          </a:p>
        </p:txBody>
      </p:sp>
      <p:pic>
        <p:nvPicPr>
          <p:cNvPr id="4" name="Picture 2" descr="Image result for fcfs example">
            <a:extLst>
              <a:ext uri="{FF2B5EF4-FFF2-40B4-BE49-F238E27FC236}">
                <a16:creationId xmlns:a16="http://schemas.microsoft.com/office/drawing/2014/main" id="{7BB021F4-A525-4079-868A-8E2994809D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96" b="12683"/>
          <a:stretch/>
        </p:blipFill>
        <p:spPr bwMode="auto">
          <a:xfrm>
            <a:off x="4037064" y="2212257"/>
            <a:ext cx="6590194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fcfs example">
            <a:extLst>
              <a:ext uri="{FF2B5EF4-FFF2-40B4-BE49-F238E27FC236}">
                <a16:creationId xmlns:a16="http://schemas.microsoft.com/office/drawing/2014/main" id="{F37BE504-7629-4E94-A5BB-95416D2B8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40" t="51470" r="21686" b="41355"/>
          <a:stretch/>
        </p:blipFill>
        <p:spPr bwMode="auto">
          <a:xfrm>
            <a:off x="5684522" y="4478966"/>
            <a:ext cx="3295278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448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FC71-013F-4BC3-9120-C430E913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FCFS</a:t>
            </a:r>
            <a:br>
              <a:rPr lang="en-US" dirty="0"/>
            </a:br>
            <a:r>
              <a:rPr lang="en-US" dirty="0"/>
              <a:t>LATIHAN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66619-D900-4612-9C42-C690B9B7F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Image result for fcfs example">
            <a:extLst>
              <a:ext uri="{FF2B5EF4-FFF2-40B4-BE49-F238E27FC236}">
                <a16:creationId xmlns:a16="http://schemas.microsoft.com/office/drawing/2014/main" id="{A86979A5-5FA7-495F-8000-01F5127395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9" t="6639" r="11806" b="54153"/>
          <a:stretch/>
        </p:blipFill>
        <p:spPr bwMode="auto">
          <a:xfrm>
            <a:off x="2940452" y="2369438"/>
            <a:ext cx="662552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21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FC71-013F-4BC3-9120-C430E913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FCFS</a:t>
            </a:r>
            <a:br>
              <a:rPr lang="en-US" dirty="0"/>
            </a:br>
            <a:r>
              <a:rPr lang="en-US" dirty="0"/>
              <a:t>PENYELESAIAN LATIHAN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66619-D900-4612-9C42-C690B9B7F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Gant-chart </a:t>
            </a:r>
            <a:r>
              <a:rPr lang="en-US" b="1" dirty="0"/>
              <a:t>DICARI SENDIRI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Average </a:t>
            </a:r>
            <a:r>
              <a:rPr lang="en-US"/>
              <a:t>Waiting Time </a:t>
            </a:r>
            <a:r>
              <a:rPr lang="en-US" b="1"/>
              <a:t>DICARI </a:t>
            </a:r>
            <a:r>
              <a:rPr lang="en-US" b="1" dirty="0"/>
              <a:t>SENDIRI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820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FC71-013F-4BC3-9120-C430E913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FCFS</a:t>
            </a:r>
            <a:br>
              <a:rPr lang="en-US" dirty="0"/>
            </a:br>
            <a:r>
              <a:rPr lang="en-US" dirty="0"/>
              <a:t>LATIHAN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66619-D900-4612-9C42-C690B9B7F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9630D-04FF-43B2-9092-97DC148BE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997" y="2277998"/>
            <a:ext cx="5464006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6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75A4-F938-4C2D-A55C-C256E5AD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SJF (Shortest job first)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78855-B41A-4485-B03D-C40FEECD7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prioritas</a:t>
            </a:r>
            <a:r>
              <a:rPr lang="en-US" sz="2800" dirty="0"/>
              <a:t> pada proses yang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</a:t>
            </a:r>
            <a:r>
              <a:rPr lang="en-US" sz="2800" dirty="0" err="1"/>
              <a:t>eksekusi</a:t>
            </a:r>
            <a:r>
              <a:rPr lang="en-US" sz="2800" dirty="0"/>
              <a:t> </a:t>
            </a:r>
            <a:r>
              <a:rPr lang="en-US" sz="2800" dirty="0" err="1"/>
              <a:t>terendah</a:t>
            </a:r>
            <a:endParaRPr lang="en-US" sz="2800" dirty="0"/>
          </a:p>
          <a:p>
            <a:r>
              <a:rPr lang="en-US" sz="2800" dirty="0"/>
              <a:t>SJF </a:t>
            </a:r>
            <a:r>
              <a:rPr lang="en-US" sz="2800" dirty="0" err="1"/>
              <a:t>nonpreemptive</a:t>
            </a:r>
            <a:r>
              <a:rPr lang="en-US" sz="2800" dirty="0"/>
              <a:t> - CPU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kali </a:t>
            </a:r>
            <a:r>
              <a:rPr lang="en-US" sz="2800" dirty="0" err="1"/>
              <a:t>diberikan</a:t>
            </a:r>
            <a:r>
              <a:rPr lang="en-US" sz="2800" dirty="0"/>
              <a:t> pada </a:t>
            </a:r>
            <a:r>
              <a:rPr lang="en-US" sz="2800" dirty="0" err="1"/>
              <a:t>suatu</a:t>
            </a:r>
            <a:r>
              <a:rPr lang="en-US" sz="2800" dirty="0"/>
              <a:t> proses, </a:t>
            </a:r>
            <a:r>
              <a:rPr lang="en-US" sz="2800" dirty="0" err="1"/>
              <a:t>maka</a:t>
            </a:r>
            <a:r>
              <a:rPr lang="en-US" sz="2800" dirty="0"/>
              <a:t> proses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tetap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memakai</a:t>
            </a:r>
            <a:r>
              <a:rPr lang="en-US" sz="2800" dirty="0"/>
              <a:t> CPU </a:t>
            </a:r>
            <a:r>
              <a:rPr lang="en-US" sz="2800" dirty="0" err="1"/>
              <a:t>hingga</a:t>
            </a:r>
            <a:r>
              <a:rPr lang="en-US" sz="2800" dirty="0"/>
              <a:t> proses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melepaskannya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3592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6E67-7BF8-43C3-BA13-4BF26735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SJF Non-preemptive</a:t>
            </a:r>
            <a:br>
              <a:rPr lang="en-US" dirty="0"/>
            </a:br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E3B66-F985-425C-9F2A-BA0AAA9EA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828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US" dirty="0" err="1"/>
              <a:t>Diketahui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Gant-Chart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Average Waiting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A9645-9BDA-48B8-B3FA-85C895E71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825" y="2076450"/>
            <a:ext cx="2771775" cy="1352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CEA5BC-367F-478E-8970-E441CBF5A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460" y="3489718"/>
            <a:ext cx="9634081" cy="1350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D5D9B3-F18F-44E1-A800-53F501EEB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723" y="4997099"/>
            <a:ext cx="368597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0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6E67-7BF8-43C3-BA13-4BF26735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SJF Non-preemptive</a:t>
            </a:r>
            <a:br>
              <a:rPr lang="en-US" dirty="0"/>
            </a:br>
            <a:r>
              <a:rPr lang="en-US" dirty="0" err="1"/>
              <a:t>Latihan</a:t>
            </a:r>
            <a:r>
              <a:rPr lang="en-US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E3B66-F985-425C-9F2A-BA0AAA9EA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050" name="Picture 2" descr="Image result for sjf non premptive">
            <a:extLst>
              <a:ext uri="{FF2B5EF4-FFF2-40B4-BE49-F238E27FC236}">
                <a16:creationId xmlns:a16="http://schemas.microsoft.com/office/drawing/2014/main" id="{F6460313-83B4-48D4-B254-26E550706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3" t="25596" r="21151" b="54687"/>
          <a:stretch/>
        </p:blipFill>
        <p:spPr bwMode="auto">
          <a:xfrm>
            <a:off x="2364951" y="3165926"/>
            <a:ext cx="7462098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173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6E67-7BF8-43C3-BA13-4BF26735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SJF Non-preemptive</a:t>
            </a:r>
            <a:br>
              <a:rPr lang="en-US" dirty="0"/>
            </a:b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Latihan</a:t>
            </a:r>
            <a:r>
              <a:rPr lang="en-US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E3B66-F985-425C-9F2A-BA0AAA9EA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US" dirty="0"/>
              <a:t>Gant-Chart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Average Waiting Time</a:t>
            </a:r>
          </a:p>
        </p:txBody>
      </p:sp>
      <p:pic>
        <p:nvPicPr>
          <p:cNvPr id="4" name="Picture 2" descr="Image result for sjf non premptive">
            <a:extLst>
              <a:ext uri="{FF2B5EF4-FFF2-40B4-BE49-F238E27FC236}">
                <a16:creationId xmlns:a16="http://schemas.microsoft.com/office/drawing/2014/main" id="{281BECFB-A41E-4D69-A984-621E6922C6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82" t="49368" r="16085" b="35446"/>
          <a:stretch/>
        </p:blipFill>
        <p:spPr bwMode="auto">
          <a:xfrm>
            <a:off x="5264726" y="2148840"/>
            <a:ext cx="5162613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sjf non premptive">
            <a:extLst>
              <a:ext uri="{FF2B5EF4-FFF2-40B4-BE49-F238E27FC236}">
                <a16:creationId xmlns:a16="http://schemas.microsoft.com/office/drawing/2014/main" id="{C46B679F-D572-483F-AC55-1E1A1B53C5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3" t="68880" r="23927" b="17676"/>
          <a:stretch/>
        </p:blipFill>
        <p:spPr bwMode="auto">
          <a:xfrm>
            <a:off x="5650086" y="4627418"/>
            <a:ext cx="4391891" cy="74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sjf non premptive">
            <a:extLst>
              <a:ext uri="{FF2B5EF4-FFF2-40B4-BE49-F238E27FC236}">
                <a16:creationId xmlns:a16="http://schemas.microsoft.com/office/drawing/2014/main" id="{A9841528-5006-7A31-AE44-B6BF9F92C7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3" t="25596" r="21151" b="54687"/>
          <a:stretch/>
        </p:blipFill>
        <p:spPr bwMode="auto">
          <a:xfrm>
            <a:off x="4598102" y="197383"/>
            <a:ext cx="7462098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762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6E67-7BF8-43C3-BA13-4BF26735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SJF Non-preemptive</a:t>
            </a:r>
            <a:br>
              <a:rPr lang="en-US" dirty="0"/>
            </a:br>
            <a:r>
              <a:rPr lang="en-US" dirty="0"/>
              <a:t>LATIHAN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E3B66-F985-425C-9F2A-BA0AAA9EA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0F3F70-AA2F-4CE3-B605-5470BDFA8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44" y="2415158"/>
            <a:ext cx="9189512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83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94A1-4708-44C5-A3BD-1FADA189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SRTF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0E500-E23E-43CF-9DDC-15F38EE7A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proses yang </a:t>
            </a:r>
            <a:r>
              <a:rPr lang="en-US" sz="2400" dirty="0" err="1"/>
              <a:t>sedang</a:t>
            </a:r>
            <a:r>
              <a:rPr lang="en-US" sz="2400" dirty="0"/>
              <a:t> </a:t>
            </a:r>
            <a:r>
              <a:rPr lang="en-US" sz="2400" dirty="0" err="1"/>
              <a:t>dieksekusi</a:t>
            </a:r>
            <a:r>
              <a:rPr lang="en-US" sz="2400" dirty="0"/>
              <a:t> oleh CPU dan </a:t>
            </a:r>
            <a:r>
              <a:rPr lang="en-US" sz="2400" dirty="0" err="1"/>
              <a:t>terdapat</a:t>
            </a:r>
            <a:r>
              <a:rPr lang="en-US" sz="2400" dirty="0"/>
              <a:t> proses di </a:t>
            </a:r>
            <a:r>
              <a:rPr lang="en-US" sz="2400" dirty="0" err="1"/>
              <a:t>antrian</a:t>
            </a:r>
            <a:r>
              <a:rPr lang="en-US" sz="2400" dirty="0"/>
              <a:t> ready </a:t>
            </a:r>
            <a:r>
              <a:rPr lang="en-US" sz="2400" dirty="0" err="1"/>
              <a:t>dengan</a:t>
            </a:r>
            <a:r>
              <a:rPr lang="en-US" sz="2400" dirty="0"/>
              <a:t> burst time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kecil</a:t>
            </a:r>
            <a:r>
              <a:rPr lang="en-US" sz="2400" dirty="0"/>
              <a:t> </a:t>
            </a:r>
            <a:r>
              <a:rPr lang="en-US" sz="2400" dirty="0" err="1"/>
              <a:t>daripada</a:t>
            </a:r>
            <a:r>
              <a:rPr lang="en-US" sz="2400" dirty="0"/>
              <a:t> proses yang </a:t>
            </a:r>
            <a:r>
              <a:rPr lang="en-US" sz="2400" dirty="0" err="1"/>
              <a:t>sedang</a:t>
            </a:r>
            <a:r>
              <a:rPr lang="en-US" sz="2400" dirty="0"/>
              <a:t> </a:t>
            </a:r>
            <a:r>
              <a:rPr lang="en-US" sz="2400" dirty="0" err="1"/>
              <a:t>dieksekusi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proses yang </a:t>
            </a:r>
            <a:r>
              <a:rPr lang="en-US" sz="2400" dirty="0" err="1"/>
              <a:t>sedang</a:t>
            </a:r>
            <a:r>
              <a:rPr lang="en-US" sz="2400" dirty="0"/>
              <a:t> </a:t>
            </a:r>
            <a:r>
              <a:rPr lang="en-US" sz="2400" dirty="0" err="1"/>
              <a:t>dieksekusi</a:t>
            </a:r>
            <a:r>
              <a:rPr lang="en-US" sz="2400" dirty="0"/>
              <a:t> oleh CPU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digantikan</a:t>
            </a:r>
            <a:r>
              <a:rPr lang="en-US" sz="2400" dirty="0"/>
              <a:t> oleh proses yang </a:t>
            </a:r>
            <a:r>
              <a:rPr lang="en-US" sz="2400" dirty="0" err="1"/>
              <a:t>berada</a:t>
            </a:r>
            <a:r>
              <a:rPr lang="en-US" sz="2400" dirty="0"/>
              <a:t> di </a:t>
            </a:r>
            <a:r>
              <a:rPr lang="en-US" sz="2400" dirty="0" err="1"/>
              <a:t>antrian</a:t>
            </a:r>
            <a:r>
              <a:rPr lang="en-US" sz="2400" dirty="0"/>
              <a:t> ready </a:t>
            </a:r>
            <a:r>
              <a:rPr lang="en-US" sz="2400" dirty="0" err="1"/>
              <a:t>tersebut</a:t>
            </a:r>
            <a:r>
              <a:rPr lang="en-US" sz="2400" dirty="0"/>
              <a:t>. </a:t>
            </a:r>
          </a:p>
          <a:p>
            <a:r>
              <a:rPr lang="en-US" sz="2400" dirty="0"/>
              <a:t>Shortest-Remaining-Time-First scheduling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Preemptive SJF</a:t>
            </a:r>
          </a:p>
        </p:txBody>
      </p:sp>
    </p:spTree>
    <p:extLst>
      <p:ext uri="{BB962C8B-B14F-4D97-AF65-F5344CB8AC3E}">
        <p14:creationId xmlns:p14="http://schemas.microsoft.com/office/powerpoint/2010/main" val="327326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F423-B412-49FB-8E2F-8A899BAA6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493BA-8C44-453F-A480-8D81432FA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KONSEP PENJADWALAN CPU</a:t>
            </a:r>
          </a:p>
          <a:p>
            <a:r>
              <a:rPr lang="en-US" dirty="0"/>
              <a:t>FCFS</a:t>
            </a:r>
          </a:p>
          <a:p>
            <a:r>
              <a:rPr lang="en-US" dirty="0"/>
              <a:t>SJF</a:t>
            </a:r>
          </a:p>
          <a:p>
            <a:r>
              <a:rPr lang="en-US" dirty="0"/>
              <a:t>SRTF</a:t>
            </a:r>
          </a:p>
        </p:txBody>
      </p:sp>
    </p:spTree>
    <p:extLst>
      <p:ext uri="{BB962C8B-B14F-4D97-AF65-F5344CB8AC3E}">
        <p14:creationId xmlns:p14="http://schemas.microsoft.com/office/powerpoint/2010/main" val="3019217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6E67-7BF8-43C3-BA13-4BF26735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SJF preemptive / SRTF</a:t>
            </a:r>
            <a:br>
              <a:rPr lang="en-US" dirty="0"/>
            </a:br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E3B66-F985-425C-9F2A-BA0AAA9EA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Diketahui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Gantt- chart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Average Waiting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AF40D-A70A-4CF9-B687-5764298B5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081" y="1944531"/>
            <a:ext cx="2965073" cy="1371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837326-B206-4382-A699-DB0A180F4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446" y="3632557"/>
            <a:ext cx="4412344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EDF1F5-C266-4DF3-9AAF-B0F3E7105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668" y="5049791"/>
            <a:ext cx="30099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99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6E67-7BF8-43C3-BA13-4BF26735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SJF preemptive / SRTF</a:t>
            </a:r>
            <a:br>
              <a:rPr lang="en-US" dirty="0"/>
            </a:br>
            <a:r>
              <a:rPr lang="en-US" dirty="0"/>
              <a:t>LATIHAN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E3B66-F985-425C-9F2A-BA0AAA9EA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Image result for SJF non preemptive">
            <a:extLst>
              <a:ext uri="{FF2B5EF4-FFF2-40B4-BE49-F238E27FC236}">
                <a16:creationId xmlns:a16="http://schemas.microsoft.com/office/drawing/2014/main" id="{A265051B-0139-4F23-849B-D0C9A3835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6" t="5776" r="11388" b="54895"/>
          <a:stretch/>
        </p:blipFill>
        <p:spPr bwMode="auto">
          <a:xfrm>
            <a:off x="3033226" y="2415158"/>
            <a:ext cx="6439980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031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6E67-7BF8-43C3-BA13-4BF26735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SJF preemptive / SRTF</a:t>
            </a:r>
            <a:br>
              <a:rPr lang="en-US" dirty="0"/>
            </a:br>
            <a:r>
              <a:rPr lang="en-US" dirty="0"/>
              <a:t>LATIHAN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E3B66-F985-425C-9F2A-BA0AAA9EA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CD361-5520-4D0C-8E6C-A8E37D1AB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323" y="2598038"/>
            <a:ext cx="796378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6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98441-ACB0-49C9-8117-8DB8D2FA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Penjadwalan</a:t>
            </a:r>
            <a:r>
              <a:rPr lang="en-US" dirty="0"/>
              <a:t> CPU </a:t>
            </a:r>
            <a:r>
              <a:rPr lang="en-US" dirty="0" err="1"/>
              <a:t>mengacu</a:t>
            </a:r>
            <a:r>
              <a:rPr lang="en-US" dirty="0"/>
              <a:t> pada CPU Scheduler / Short Term Scheduler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0BFE2-FE93-4AA1-B814-5F9A092BC0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Penjadwalan</a:t>
            </a:r>
            <a:r>
              <a:rPr lang="en-US" dirty="0"/>
              <a:t> SO </a:t>
            </a:r>
            <a:r>
              <a:rPr lang="en-US" dirty="0" err="1"/>
              <a:t>dilakukan</a:t>
            </a:r>
            <a:r>
              <a:rPr lang="en-US" dirty="0"/>
              <a:t> pada ready queue, wait queue, </a:t>
            </a:r>
            <a:r>
              <a:rPr lang="en-US" dirty="0" err="1"/>
              <a:t>serta</a:t>
            </a:r>
            <a:r>
              <a:rPr lang="en-US" dirty="0"/>
              <a:t> CPU scheduler</a:t>
            </a:r>
          </a:p>
        </p:txBody>
      </p:sp>
    </p:spTree>
    <p:extLst>
      <p:ext uri="{BB962C8B-B14F-4D97-AF65-F5344CB8AC3E}">
        <p14:creationId xmlns:p14="http://schemas.microsoft.com/office/powerpoint/2010/main" val="63087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F5DF4-3C1A-4CA4-A1F8-074D231C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KONSEP PENJADWALAN 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F3ACD-FEF6-4BE8-9102-C935E2EB4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Penjadwalan</a:t>
            </a:r>
            <a:r>
              <a:rPr lang="en-US" dirty="0"/>
              <a:t> CPU (CPU scheduler) </a:t>
            </a:r>
            <a:r>
              <a:rPr lang="en-US" dirty="0" err="1"/>
              <a:t>memilih</a:t>
            </a:r>
            <a:r>
              <a:rPr lang="en-US" dirty="0"/>
              <a:t> proses yang </a:t>
            </a:r>
            <a:r>
              <a:rPr lang="en-US" dirty="0" err="1"/>
              <a:t>berada</a:t>
            </a:r>
            <a:r>
              <a:rPr lang="en-US" dirty="0"/>
              <a:t> pada </a:t>
            </a:r>
            <a:r>
              <a:rPr lang="en-US" dirty="0" err="1"/>
              <a:t>memori</a:t>
            </a:r>
            <a:r>
              <a:rPr lang="en-US" dirty="0"/>
              <a:t> (ready queue)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prosesor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jatah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endParaRPr lang="en-US" dirty="0"/>
          </a:p>
          <a:p>
            <a:r>
              <a:rPr lang="en-US" dirty="0" err="1"/>
              <a:t>Penjadwalan</a:t>
            </a:r>
            <a:r>
              <a:rPr lang="en-US" dirty="0"/>
              <a:t> CPU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kondisi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Preemptive :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CPU, proses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diinterupt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saat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Non – Preemptive :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CPU, proses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diinterupt</a:t>
            </a:r>
            <a:r>
              <a:rPr lang="en-US" dirty="0"/>
              <a:t> </a:t>
            </a:r>
            <a:r>
              <a:rPr lang="en-US" dirty="0" err="1"/>
              <a:t>melainkan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resource CPU </a:t>
            </a:r>
            <a:r>
              <a:rPr lang="en-US" dirty="0" err="1"/>
              <a:t>ke</a:t>
            </a:r>
            <a:r>
              <a:rPr lang="en-US" dirty="0"/>
              <a:t> yang lain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sukarela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78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F5F94-4EC1-4DAF-AD3C-3748EAAA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PENJADWALAN CPU</a:t>
            </a:r>
            <a:br>
              <a:rPr lang="en-US" dirty="0"/>
            </a:br>
            <a:r>
              <a:rPr lang="en-US" dirty="0"/>
              <a:t>DISPATCHER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53800-21FA-4D27-859D-2EFC28942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Dispatcher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kernel yang </a:t>
            </a:r>
            <a:r>
              <a:rPr lang="en-US" sz="2400" dirty="0" err="1"/>
              <a:t>berfungsi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mengatur</a:t>
            </a:r>
            <a:r>
              <a:rPr lang="en-US" sz="2400" dirty="0"/>
              <a:t> </a:t>
            </a:r>
            <a:r>
              <a:rPr lang="en-US" sz="2400" dirty="0" err="1"/>
              <a:t>penjadwalan</a:t>
            </a:r>
            <a:r>
              <a:rPr lang="en-US" sz="2400" dirty="0"/>
              <a:t> </a:t>
            </a:r>
            <a:r>
              <a:rPr lang="en-US" sz="2400" dirty="0" err="1"/>
              <a:t>baik</a:t>
            </a:r>
            <a:r>
              <a:rPr lang="en-US" sz="2400" dirty="0"/>
              <a:t> pada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penjadwalan</a:t>
            </a:r>
            <a:r>
              <a:rPr lang="en-US" sz="2400" dirty="0"/>
              <a:t> ready queue,  wait queue, </a:t>
            </a:r>
            <a:r>
              <a:rPr lang="en-US" sz="2400" dirty="0" err="1"/>
              <a:t>maupun</a:t>
            </a:r>
            <a:r>
              <a:rPr lang="en-US" sz="2400" dirty="0"/>
              <a:t> CPU scheduler.</a:t>
            </a:r>
          </a:p>
          <a:p>
            <a:r>
              <a:rPr lang="en-US" sz="2400" dirty="0"/>
              <a:t>Dispatch latency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yang </a:t>
            </a:r>
            <a:r>
              <a:rPr lang="en-US" sz="2400" dirty="0" err="1"/>
              <a:t>terbuang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CPU idle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pergantian</a:t>
            </a:r>
            <a:r>
              <a:rPr lang="en-US" sz="2400" dirty="0"/>
              <a:t> </a:t>
            </a:r>
            <a:r>
              <a:rPr lang="en-US" sz="2400" dirty="0" err="1"/>
              <a:t>eksekusi</a:t>
            </a:r>
            <a:r>
              <a:rPr lang="en-US" sz="2400" dirty="0"/>
              <a:t> proses </a:t>
            </a:r>
            <a:r>
              <a:rPr lang="en-US" sz="2400" dirty="0" err="1"/>
              <a:t>dari</a:t>
            </a:r>
            <a:r>
              <a:rPr lang="en-US" sz="2400" dirty="0"/>
              <a:t> proses lama (save) </a:t>
            </a:r>
            <a:r>
              <a:rPr lang="en-US" sz="2400" dirty="0" err="1"/>
              <a:t>ke</a:t>
            </a:r>
            <a:r>
              <a:rPr lang="en-US" sz="2400" dirty="0"/>
              <a:t> proses </a:t>
            </a:r>
            <a:r>
              <a:rPr lang="en-US" sz="2400" dirty="0" err="1"/>
              <a:t>baru</a:t>
            </a:r>
            <a:r>
              <a:rPr lang="en-US" sz="2400" dirty="0"/>
              <a:t> (restore)</a:t>
            </a:r>
          </a:p>
        </p:txBody>
      </p:sp>
    </p:spTree>
    <p:extLst>
      <p:ext uri="{BB962C8B-B14F-4D97-AF65-F5344CB8AC3E}">
        <p14:creationId xmlns:p14="http://schemas.microsoft.com/office/powerpoint/2010/main" val="275078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F5F94-4EC1-4DAF-AD3C-3748EAAA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PENJADWALAN CPU</a:t>
            </a:r>
            <a:br>
              <a:rPr lang="en-US" dirty="0"/>
            </a:br>
            <a:r>
              <a:rPr lang="en-US" dirty="0"/>
              <a:t>KRITERIA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2A8C91D-4910-442B-BA4B-C00A100D9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279393"/>
              </p:ext>
            </p:extLst>
          </p:nvPr>
        </p:nvGraphicFramePr>
        <p:xfrm>
          <a:off x="1450975" y="2016124"/>
          <a:ext cx="9604375" cy="4605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9327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F1A1-7988-4B95-9DD3-21EEE458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FCFS (FIRST come first serve)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33CF9-FDBA-450C-80C0-6AB217E46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Proses yang </a:t>
            </a:r>
            <a:r>
              <a:rPr lang="en-US" sz="2800" dirty="0" err="1"/>
              <a:t>melakukan</a:t>
            </a:r>
            <a:r>
              <a:rPr lang="en-US" sz="2800" dirty="0"/>
              <a:t> request CPU </a:t>
            </a:r>
            <a:r>
              <a:rPr lang="en-US" sz="2800" dirty="0" err="1"/>
              <a:t>pertama</a:t>
            </a:r>
            <a:r>
              <a:rPr lang="en-US" sz="2800" dirty="0"/>
              <a:t> kali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mendapatkan</a:t>
            </a:r>
            <a:r>
              <a:rPr lang="en-US" sz="2800" dirty="0"/>
              <a:t> </a:t>
            </a:r>
            <a:r>
              <a:rPr lang="en-US" sz="2800" dirty="0" err="1"/>
              <a:t>jatah</a:t>
            </a:r>
            <a:r>
              <a:rPr lang="en-US" sz="2800" dirty="0"/>
              <a:t> </a:t>
            </a:r>
            <a:r>
              <a:rPr lang="en-US" sz="2800" dirty="0" err="1"/>
              <a:t>pelayanan</a:t>
            </a:r>
            <a:r>
              <a:rPr lang="en-US" sz="2800" dirty="0"/>
              <a:t> CPU </a:t>
            </a:r>
            <a:r>
              <a:rPr lang="en-US" sz="2800" dirty="0" err="1"/>
              <a:t>pertama</a:t>
            </a:r>
            <a:r>
              <a:rPr lang="en-US" sz="2800" dirty="0"/>
              <a:t> kali</a:t>
            </a:r>
          </a:p>
          <a:p>
            <a:r>
              <a:rPr lang="en-US" sz="2800" dirty="0" err="1"/>
              <a:t>Sederhana</a:t>
            </a:r>
            <a:r>
              <a:rPr lang="en-US" sz="2800" dirty="0"/>
              <a:t> – </a:t>
            </a:r>
            <a:r>
              <a:rPr lang="en-US" sz="2800" dirty="0" err="1"/>
              <a:t>algoritma</a:t>
            </a:r>
            <a:r>
              <a:rPr lang="en-US" sz="2800" dirty="0"/>
              <a:t> </a:t>
            </a:r>
            <a:r>
              <a:rPr lang="en-US" sz="2800" dirty="0" err="1"/>
              <a:t>maupun</a:t>
            </a:r>
            <a:r>
              <a:rPr lang="en-US" sz="2800" dirty="0"/>
              <a:t> </a:t>
            </a:r>
            <a:r>
              <a:rPr lang="en-US" sz="2800" dirty="0" err="1"/>
              <a:t>struktur</a:t>
            </a:r>
            <a:r>
              <a:rPr lang="en-US" sz="2800" dirty="0"/>
              <a:t> data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konsep</a:t>
            </a:r>
            <a:r>
              <a:rPr lang="en-US" sz="2800" dirty="0"/>
              <a:t> First In First Out (FIFO)</a:t>
            </a:r>
          </a:p>
        </p:txBody>
      </p:sp>
    </p:spTree>
    <p:extLst>
      <p:ext uri="{BB962C8B-B14F-4D97-AF65-F5344CB8AC3E}">
        <p14:creationId xmlns:p14="http://schemas.microsoft.com/office/powerpoint/2010/main" val="452800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7F301-6339-4811-BDE9-3577BB9B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FCFS</a:t>
            </a:r>
            <a:br>
              <a:rPr lang="en-US" dirty="0"/>
            </a:br>
            <a:r>
              <a:rPr lang="en-US" dirty="0" err="1"/>
              <a:t>Contoh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A34DB-B486-451B-A5B4-44C393E35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098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Hitung</a:t>
            </a:r>
            <a:r>
              <a:rPr lang="en-US" dirty="0"/>
              <a:t> Gant-chart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Hitung</a:t>
            </a:r>
            <a:r>
              <a:rPr lang="en-US" dirty="0"/>
              <a:t> Average Waiting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7FC088-6326-4E8D-BEB7-4F6DB7C4C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185" y="2002545"/>
            <a:ext cx="3476625" cy="1543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EA62CD-8785-4DAB-9F1D-49F5AF8A0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185" y="3858774"/>
            <a:ext cx="4857750" cy="1181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93F3D8-F93C-4255-8B0A-A3B8AC9F8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185" y="5362860"/>
            <a:ext cx="25622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4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8176-BABB-4764-AB94-BF58B1B0B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FCFS</a:t>
            </a:r>
            <a:br>
              <a:rPr lang="en-US" dirty="0"/>
            </a:br>
            <a:r>
              <a:rPr lang="en-US" dirty="0" err="1"/>
              <a:t>Latihan</a:t>
            </a:r>
            <a:r>
              <a:rPr lang="en-US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4FB0D-EFE1-4FFB-976A-6CEBF0D37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fcfs example">
            <a:extLst>
              <a:ext uri="{FF2B5EF4-FFF2-40B4-BE49-F238E27FC236}">
                <a16:creationId xmlns:a16="http://schemas.microsoft.com/office/drawing/2014/main" id="{3457F608-1FAC-4C73-9E7A-FD803C013D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5" t="2286" r="23069" b="53899"/>
          <a:stretch/>
        </p:blipFill>
        <p:spPr bwMode="auto">
          <a:xfrm>
            <a:off x="3916846" y="2369438"/>
            <a:ext cx="467273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6198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1675</TotalTime>
  <Words>469</Words>
  <Application>Microsoft Macintosh PowerPoint</Application>
  <PresentationFormat>Widescreen</PresentationFormat>
  <Paragraphs>96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Gill Sans MT</vt:lpstr>
      <vt:lpstr>Gallery</vt:lpstr>
      <vt:lpstr>PENJADWALAN CPU 1 SISTEM OPERASI</vt:lpstr>
      <vt:lpstr>MENU</vt:lpstr>
      <vt:lpstr>Penjadwalan CPU mengacu pada CPU Scheduler / Short Term Scheduler</vt:lpstr>
      <vt:lpstr>KONSEP PENJADWALAN CPU</vt:lpstr>
      <vt:lpstr>Konsep PENJADWALAN CPU DISPATCHER</vt:lpstr>
      <vt:lpstr>Konsep PENJADWALAN CPU KRITERIA</vt:lpstr>
      <vt:lpstr>FCFS (FIRST come first serve)</vt:lpstr>
      <vt:lpstr>FCFS Contoh </vt:lpstr>
      <vt:lpstr>FCFS Latihan 1</vt:lpstr>
      <vt:lpstr>FCFS PENYELESAIAN Latihan 1</vt:lpstr>
      <vt:lpstr>FCFS LATIHAN 2</vt:lpstr>
      <vt:lpstr>FCFS PENYELESAIAN LATIHAN 2</vt:lpstr>
      <vt:lpstr>FCFS LATIHAN 3</vt:lpstr>
      <vt:lpstr>SJF (Shortest job first)</vt:lpstr>
      <vt:lpstr>SJF Non-preemptive contoh</vt:lpstr>
      <vt:lpstr>SJF Non-preemptive Latihan 1</vt:lpstr>
      <vt:lpstr>SJF Non-preemptive penyelesaian Latihan 1</vt:lpstr>
      <vt:lpstr>SJF Non-preemptive LATIHAN 2</vt:lpstr>
      <vt:lpstr>SRTF</vt:lpstr>
      <vt:lpstr>SJF preemptive / SRTF contoh</vt:lpstr>
      <vt:lpstr>SJF preemptive / SRTF LATIHAN 1</vt:lpstr>
      <vt:lpstr>SJF preemptive / SRTF LATIHAN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PENDAHULUAN SISTEM OPERASI</dc:title>
  <dc:creator>rinanza</dc:creator>
  <cp:lastModifiedBy>Annisa Taufika Firdausi</cp:lastModifiedBy>
  <cp:revision>196</cp:revision>
  <dcterms:created xsi:type="dcterms:W3CDTF">2020-02-02T22:03:11Z</dcterms:created>
  <dcterms:modified xsi:type="dcterms:W3CDTF">2023-03-29T02:43:24Z</dcterms:modified>
</cp:coreProperties>
</file>