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258" r:id="rId4"/>
    <p:sldId id="263" r:id="rId5"/>
    <p:sldId id="265" r:id="rId6"/>
    <p:sldId id="266" r:id="rId7"/>
    <p:sldId id="264" r:id="rId8"/>
    <p:sldId id="267" r:id="rId9"/>
    <p:sldId id="268" r:id="rId10"/>
    <p:sldId id="269" r:id="rId11"/>
    <p:sldId id="270" r:id="rId12"/>
    <p:sldId id="271" r:id="rId13"/>
    <p:sldId id="272" r:id="rId15"/>
    <p:sldId id="273" r:id="rId16"/>
    <p:sldId id="274" r:id="rId17"/>
    <p:sldId id="275" r:id="rId18"/>
    <p:sldId id="276" r:id="rId19"/>
    <p:sldId id="277" r:id="rId20"/>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00"/>
    <p:restoredTop sz="94692"/>
  </p:normalViewPr>
  <p:slideViewPr>
    <p:cSldViewPr snapToGrid="0">
      <p:cViewPr varScale="1">
        <p:scale>
          <a:sx n="62" d="100"/>
          <a:sy n="62" d="100"/>
        </p:scale>
        <p:origin x="224" y="10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Judul">
    <p:spTree>
      <p:nvGrpSpPr>
        <p:cNvPr id="1" name=""/>
        <p:cNvGrpSpPr/>
        <p:nvPr/>
      </p:nvGrpSpPr>
      <p:grpSpPr>
        <a:xfrm>
          <a:off x="0" y="0"/>
          <a:ext cx="0" cy="0"/>
          <a:chOff x="0" y="0"/>
          <a:chExt cx="0" cy="0"/>
        </a:xfrm>
      </p:grpSpPr>
      <p:sp>
        <p:nvSpPr>
          <p:cNvPr id="2" name="Judul 1"/>
          <p:cNvSpPr>
            <a:spLocks noGrp="1"/>
          </p:cNvSpPr>
          <p:nvPr>
            <p:ph type="ctrTitle" hasCustomPrompt="1"/>
          </p:nvPr>
        </p:nvSpPr>
        <p:spPr>
          <a:xfrm>
            <a:off x="1524000" y="1122363"/>
            <a:ext cx="9144000" cy="2387600"/>
          </a:xfrm>
        </p:spPr>
        <p:txBody>
          <a:bodyPr anchor="b"/>
          <a:lstStyle>
            <a:lvl1pPr algn="ctr">
              <a:defRPr sz="6000"/>
            </a:lvl1pPr>
          </a:lstStyle>
          <a:p>
            <a:r>
              <a:rPr lang="id-ID"/>
              <a:t>Klik untuk mengedit gaya judul Master</a:t>
            </a:r>
            <a:endParaRPr lang="id-ID"/>
          </a:p>
        </p:txBody>
      </p:sp>
      <p:sp>
        <p:nvSpPr>
          <p:cNvPr id="3" name="Subjudul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d-ID"/>
              <a:t>Klik untuk mengedit gaya subjudul Master</a:t>
            </a:r>
            <a:endParaRPr lang="id-ID"/>
          </a:p>
        </p:txBody>
      </p:sp>
      <p:sp>
        <p:nvSpPr>
          <p:cNvPr id="4" name="Tampungan Tanggal 3"/>
          <p:cNvSpPr>
            <a:spLocks noGrp="1"/>
          </p:cNvSpPr>
          <p:nvPr>
            <p:ph type="dt" sz="half" idx="10"/>
          </p:nvPr>
        </p:nvSpPr>
        <p:spPr/>
        <p:txBody>
          <a:bodyPr/>
          <a:lstStyle/>
          <a:p>
            <a:fld id="{0DF570D3-5EAF-CE40-872E-8B748CF48398}" type="datetimeFigureOut">
              <a:rPr lang="id-ID" smtClean="0"/>
            </a:fld>
            <a:endParaRPr lang="id-ID"/>
          </a:p>
        </p:txBody>
      </p:sp>
      <p:sp>
        <p:nvSpPr>
          <p:cNvPr id="5" name="Tampungan Kaki 4"/>
          <p:cNvSpPr>
            <a:spLocks noGrp="1"/>
          </p:cNvSpPr>
          <p:nvPr>
            <p:ph type="ftr" sz="quarter" idx="11"/>
          </p:nvPr>
        </p:nvSpPr>
        <p:spPr/>
        <p:txBody>
          <a:bodyPr/>
          <a:lstStyle/>
          <a:p>
            <a:endParaRPr lang="id-ID"/>
          </a:p>
        </p:txBody>
      </p:sp>
      <p:sp>
        <p:nvSpPr>
          <p:cNvPr id="6" name="Tampungan Nomor Slide 5"/>
          <p:cNvSpPr>
            <a:spLocks noGrp="1"/>
          </p:cNvSpPr>
          <p:nvPr>
            <p:ph type="sldNum" sz="quarter" idx="12"/>
          </p:nvPr>
        </p:nvSpPr>
        <p:spPr/>
        <p:txBody>
          <a:bodyPr/>
          <a:lstStyle/>
          <a:p>
            <a:fld id="{873D85CA-65D1-F147-847B-887120E0FF35}" type="slidenum">
              <a:rPr lang="id-ID" smtClean="0"/>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Judul 1"/>
          <p:cNvSpPr>
            <a:spLocks noGrp="1"/>
          </p:cNvSpPr>
          <p:nvPr>
            <p:ph type="title" hasCustomPrompt="1"/>
          </p:nvPr>
        </p:nvSpPr>
        <p:spPr/>
        <p:txBody>
          <a:bodyPr/>
          <a:lstStyle/>
          <a:p>
            <a:r>
              <a:rPr lang="id-ID"/>
              <a:t>Klik untuk mengedit gaya judul Master</a:t>
            </a:r>
            <a:endParaRPr lang="id-ID"/>
          </a:p>
        </p:txBody>
      </p:sp>
      <p:sp>
        <p:nvSpPr>
          <p:cNvPr id="3" name="Tampungan Teks Vertikal 2"/>
          <p:cNvSpPr>
            <a:spLocks noGrp="1"/>
          </p:cNvSpPr>
          <p:nvPr>
            <p:ph type="body" orient="vert" idx="1" hasCustomPrompt="1"/>
          </p:nvPr>
        </p:nvSpPr>
        <p:spPr/>
        <p:txBody>
          <a:bodyPr vert="eaVert"/>
          <a:lstStyle/>
          <a:p>
            <a:pPr lvl="0"/>
            <a:r>
              <a:rPr lang="id-ID"/>
              <a:t>Klik untuk edit gaya teks Master</a:t>
            </a:r>
            <a:endParaRPr lang="id-ID"/>
          </a:p>
          <a:p>
            <a:pPr lvl="1"/>
            <a:r>
              <a:rPr lang="id-ID"/>
              <a:t>Tingkat kedua</a:t>
            </a:r>
            <a:endParaRPr lang="id-ID"/>
          </a:p>
          <a:p>
            <a:pPr lvl="2"/>
            <a:r>
              <a:rPr lang="id-ID"/>
              <a:t>Tingkat ketiga</a:t>
            </a:r>
            <a:endParaRPr lang="id-ID"/>
          </a:p>
          <a:p>
            <a:pPr lvl="3"/>
            <a:r>
              <a:rPr lang="id-ID"/>
              <a:t>Tingkat keempat</a:t>
            </a:r>
            <a:endParaRPr lang="id-ID"/>
          </a:p>
          <a:p>
            <a:pPr lvl="4"/>
            <a:r>
              <a:rPr lang="id-ID"/>
              <a:t>Tingkat kelima</a:t>
            </a:r>
            <a:endParaRPr lang="id-ID"/>
          </a:p>
        </p:txBody>
      </p:sp>
      <p:sp>
        <p:nvSpPr>
          <p:cNvPr id="4" name="Tampungan Tanggal 3"/>
          <p:cNvSpPr>
            <a:spLocks noGrp="1"/>
          </p:cNvSpPr>
          <p:nvPr>
            <p:ph type="dt" sz="half" idx="10"/>
          </p:nvPr>
        </p:nvSpPr>
        <p:spPr/>
        <p:txBody>
          <a:bodyPr/>
          <a:lstStyle/>
          <a:p>
            <a:fld id="{0DF570D3-5EAF-CE40-872E-8B748CF48398}" type="datetimeFigureOut">
              <a:rPr lang="id-ID" smtClean="0"/>
            </a:fld>
            <a:endParaRPr lang="id-ID"/>
          </a:p>
        </p:txBody>
      </p:sp>
      <p:sp>
        <p:nvSpPr>
          <p:cNvPr id="5" name="Tampungan Kaki 4"/>
          <p:cNvSpPr>
            <a:spLocks noGrp="1"/>
          </p:cNvSpPr>
          <p:nvPr>
            <p:ph type="ftr" sz="quarter" idx="11"/>
          </p:nvPr>
        </p:nvSpPr>
        <p:spPr/>
        <p:txBody>
          <a:bodyPr/>
          <a:lstStyle/>
          <a:p>
            <a:endParaRPr lang="id-ID"/>
          </a:p>
        </p:txBody>
      </p:sp>
      <p:sp>
        <p:nvSpPr>
          <p:cNvPr id="6" name="Tampungan Nomor Slide 5"/>
          <p:cNvSpPr>
            <a:spLocks noGrp="1"/>
          </p:cNvSpPr>
          <p:nvPr>
            <p:ph type="sldNum" sz="quarter" idx="12"/>
          </p:nvPr>
        </p:nvSpPr>
        <p:spPr/>
        <p:txBody>
          <a:bodyPr/>
          <a:lstStyle/>
          <a:p>
            <a:fld id="{873D85CA-65D1-F147-847B-887120E0FF35}" type="slidenum">
              <a:rPr lang="id-ID" smtClean="0"/>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Judul Vertikal dan Teks">
    <p:spTree>
      <p:nvGrpSpPr>
        <p:cNvPr id="1" name=""/>
        <p:cNvGrpSpPr/>
        <p:nvPr/>
      </p:nvGrpSpPr>
      <p:grpSpPr>
        <a:xfrm>
          <a:off x="0" y="0"/>
          <a:ext cx="0" cy="0"/>
          <a:chOff x="0" y="0"/>
          <a:chExt cx="0" cy="0"/>
        </a:xfrm>
      </p:grpSpPr>
      <p:sp>
        <p:nvSpPr>
          <p:cNvPr id="2" name="Judul Vertikal 1"/>
          <p:cNvSpPr>
            <a:spLocks noGrp="1"/>
          </p:cNvSpPr>
          <p:nvPr>
            <p:ph type="title" orient="vert" hasCustomPrompt="1"/>
          </p:nvPr>
        </p:nvSpPr>
        <p:spPr>
          <a:xfrm>
            <a:off x="8724900" y="365125"/>
            <a:ext cx="2628900" cy="5811838"/>
          </a:xfrm>
        </p:spPr>
        <p:txBody>
          <a:bodyPr vert="eaVert"/>
          <a:lstStyle/>
          <a:p>
            <a:r>
              <a:rPr lang="id-ID"/>
              <a:t>Klik untuk mengedit gaya judul Master</a:t>
            </a:r>
            <a:endParaRPr lang="id-ID"/>
          </a:p>
        </p:txBody>
      </p:sp>
      <p:sp>
        <p:nvSpPr>
          <p:cNvPr id="3" name="Tampungan Teks Vertikal 2"/>
          <p:cNvSpPr>
            <a:spLocks noGrp="1"/>
          </p:cNvSpPr>
          <p:nvPr>
            <p:ph type="body" orient="vert" idx="1" hasCustomPrompt="1"/>
          </p:nvPr>
        </p:nvSpPr>
        <p:spPr>
          <a:xfrm>
            <a:off x="838200" y="365125"/>
            <a:ext cx="7734300" cy="5811838"/>
          </a:xfrm>
        </p:spPr>
        <p:txBody>
          <a:bodyPr vert="eaVert"/>
          <a:lstStyle/>
          <a:p>
            <a:pPr lvl="0"/>
            <a:r>
              <a:rPr lang="id-ID"/>
              <a:t>Klik untuk edit gaya teks Master</a:t>
            </a:r>
            <a:endParaRPr lang="id-ID"/>
          </a:p>
          <a:p>
            <a:pPr lvl="1"/>
            <a:r>
              <a:rPr lang="id-ID"/>
              <a:t>Tingkat kedua</a:t>
            </a:r>
            <a:endParaRPr lang="id-ID"/>
          </a:p>
          <a:p>
            <a:pPr lvl="2"/>
            <a:r>
              <a:rPr lang="id-ID"/>
              <a:t>Tingkat ketiga</a:t>
            </a:r>
            <a:endParaRPr lang="id-ID"/>
          </a:p>
          <a:p>
            <a:pPr lvl="3"/>
            <a:r>
              <a:rPr lang="id-ID"/>
              <a:t>Tingkat keempat</a:t>
            </a:r>
            <a:endParaRPr lang="id-ID"/>
          </a:p>
          <a:p>
            <a:pPr lvl="4"/>
            <a:r>
              <a:rPr lang="id-ID"/>
              <a:t>Tingkat kelima</a:t>
            </a:r>
            <a:endParaRPr lang="id-ID"/>
          </a:p>
        </p:txBody>
      </p:sp>
      <p:sp>
        <p:nvSpPr>
          <p:cNvPr id="4" name="Tampungan Tanggal 3"/>
          <p:cNvSpPr>
            <a:spLocks noGrp="1"/>
          </p:cNvSpPr>
          <p:nvPr>
            <p:ph type="dt" sz="half" idx="10"/>
          </p:nvPr>
        </p:nvSpPr>
        <p:spPr/>
        <p:txBody>
          <a:bodyPr/>
          <a:lstStyle/>
          <a:p>
            <a:fld id="{0DF570D3-5EAF-CE40-872E-8B748CF48398}" type="datetimeFigureOut">
              <a:rPr lang="id-ID" smtClean="0"/>
            </a:fld>
            <a:endParaRPr lang="id-ID"/>
          </a:p>
        </p:txBody>
      </p:sp>
      <p:sp>
        <p:nvSpPr>
          <p:cNvPr id="5" name="Tampungan Kaki 4"/>
          <p:cNvSpPr>
            <a:spLocks noGrp="1"/>
          </p:cNvSpPr>
          <p:nvPr>
            <p:ph type="ftr" sz="quarter" idx="11"/>
          </p:nvPr>
        </p:nvSpPr>
        <p:spPr/>
        <p:txBody>
          <a:bodyPr/>
          <a:lstStyle/>
          <a:p>
            <a:endParaRPr lang="id-ID"/>
          </a:p>
        </p:txBody>
      </p:sp>
      <p:sp>
        <p:nvSpPr>
          <p:cNvPr id="6" name="Tampungan Nomor Slide 5"/>
          <p:cNvSpPr>
            <a:spLocks noGrp="1"/>
          </p:cNvSpPr>
          <p:nvPr>
            <p:ph type="sldNum" sz="quarter" idx="12"/>
          </p:nvPr>
        </p:nvSpPr>
        <p:spPr/>
        <p:txBody>
          <a:bodyPr/>
          <a:lstStyle/>
          <a:p>
            <a:fld id="{873D85CA-65D1-F147-847B-887120E0FF35}" type="slidenum">
              <a:rPr lang="id-ID" smtClean="0"/>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Judul 1"/>
          <p:cNvSpPr>
            <a:spLocks noGrp="1"/>
          </p:cNvSpPr>
          <p:nvPr>
            <p:ph type="title" hasCustomPrompt="1"/>
          </p:nvPr>
        </p:nvSpPr>
        <p:spPr/>
        <p:txBody>
          <a:bodyPr/>
          <a:lstStyle/>
          <a:p>
            <a:r>
              <a:rPr lang="id-ID"/>
              <a:t>Klik untuk mengedit gaya judul Master</a:t>
            </a:r>
            <a:endParaRPr lang="id-ID"/>
          </a:p>
        </p:txBody>
      </p:sp>
      <p:sp>
        <p:nvSpPr>
          <p:cNvPr id="3" name="Tampungan Konten 2"/>
          <p:cNvSpPr>
            <a:spLocks noGrp="1"/>
          </p:cNvSpPr>
          <p:nvPr>
            <p:ph idx="1" hasCustomPrompt="1"/>
          </p:nvPr>
        </p:nvSpPr>
        <p:spPr/>
        <p:txBody>
          <a:bodyPr/>
          <a:lstStyle/>
          <a:p>
            <a:pPr lvl="0"/>
            <a:r>
              <a:rPr lang="id-ID"/>
              <a:t>Klik untuk edit gaya teks Master</a:t>
            </a:r>
            <a:endParaRPr lang="id-ID"/>
          </a:p>
          <a:p>
            <a:pPr lvl="1"/>
            <a:r>
              <a:rPr lang="id-ID"/>
              <a:t>Tingkat kedua</a:t>
            </a:r>
            <a:endParaRPr lang="id-ID"/>
          </a:p>
          <a:p>
            <a:pPr lvl="2"/>
            <a:r>
              <a:rPr lang="id-ID"/>
              <a:t>Tingkat ketiga</a:t>
            </a:r>
            <a:endParaRPr lang="id-ID"/>
          </a:p>
          <a:p>
            <a:pPr lvl="3"/>
            <a:r>
              <a:rPr lang="id-ID"/>
              <a:t>Tingkat keempat</a:t>
            </a:r>
            <a:endParaRPr lang="id-ID"/>
          </a:p>
          <a:p>
            <a:pPr lvl="4"/>
            <a:r>
              <a:rPr lang="id-ID"/>
              <a:t>Tingkat kelima</a:t>
            </a:r>
            <a:endParaRPr lang="id-ID"/>
          </a:p>
        </p:txBody>
      </p:sp>
      <p:sp>
        <p:nvSpPr>
          <p:cNvPr id="4" name="Tampungan Tanggal 3"/>
          <p:cNvSpPr>
            <a:spLocks noGrp="1"/>
          </p:cNvSpPr>
          <p:nvPr>
            <p:ph type="dt" sz="half" idx="10"/>
          </p:nvPr>
        </p:nvSpPr>
        <p:spPr/>
        <p:txBody>
          <a:bodyPr/>
          <a:lstStyle/>
          <a:p>
            <a:fld id="{0DF570D3-5EAF-CE40-872E-8B748CF48398}" type="datetimeFigureOut">
              <a:rPr lang="id-ID" smtClean="0"/>
            </a:fld>
            <a:endParaRPr lang="id-ID"/>
          </a:p>
        </p:txBody>
      </p:sp>
      <p:sp>
        <p:nvSpPr>
          <p:cNvPr id="5" name="Tampungan Kaki 4"/>
          <p:cNvSpPr>
            <a:spLocks noGrp="1"/>
          </p:cNvSpPr>
          <p:nvPr>
            <p:ph type="ftr" sz="quarter" idx="11"/>
          </p:nvPr>
        </p:nvSpPr>
        <p:spPr/>
        <p:txBody>
          <a:bodyPr/>
          <a:lstStyle/>
          <a:p>
            <a:endParaRPr lang="id-ID"/>
          </a:p>
        </p:txBody>
      </p:sp>
      <p:sp>
        <p:nvSpPr>
          <p:cNvPr id="6" name="Tampungan Nomor Slide 5"/>
          <p:cNvSpPr>
            <a:spLocks noGrp="1"/>
          </p:cNvSpPr>
          <p:nvPr>
            <p:ph type="sldNum" sz="quarter" idx="12"/>
          </p:nvPr>
        </p:nvSpPr>
        <p:spPr/>
        <p:txBody>
          <a:bodyPr/>
          <a:lstStyle/>
          <a:p>
            <a:fld id="{873D85CA-65D1-F147-847B-887120E0FF35}" type="slidenum">
              <a:rPr lang="id-ID" smtClean="0"/>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eader Bagian">
    <p:spTree>
      <p:nvGrpSpPr>
        <p:cNvPr id="1" name=""/>
        <p:cNvGrpSpPr/>
        <p:nvPr/>
      </p:nvGrpSpPr>
      <p:grpSpPr>
        <a:xfrm>
          <a:off x="0" y="0"/>
          <a:ext cx="0" cy="0"/>
          <a:chOff x="0" y="0"/>
          <a:chExt cx="0" cy="0"/>
        </a:xfrm>
      </p:grpSpPr>
      <p:sp>
        <p:nvSpPr>
          <p:cNvPr id="2" name="Judul 1"/>
          <p:cNvSpPr>
            <a:spLocks noGrp="1"/>
          </p:cNvSpPr>
          <p:nvPr>
            <p:ph type="title" hasCustomPrompt="1"/>
          </p:nvPr>
        </p:nvSpPr>
        <p:spPr>
          <a:xfrm>
            <a:off x="831850" y="1709738"/>
            <a:ext cx="10515600" cy="2852737"/>
          </a:xfrm>
        </p:spPr>
        <p:txBody>
          <a:bodyPr anchor="b"/>
          <a:lstStyle>
            <a:lvl1pPr>
              <a:defRPr sz="6000"/>
            </a:lvl1pPr>
          </a:lstStyle>
          <a:p>
            <a:r>
              <a:rPr lang="id-ID"/>
              <a:t>Klik untuk mengedit gaya judul Master</a:t>
            </a:r>
            <a:endParaRPr lang="id-ID"/>
          </a:p>
        </p:txBody>
      </p:sp>
      <p:sp>
        <p:nvSpPr>
          <p:cNvPr id="3" name="Tampungan Teks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d-ID"/>
              <a:t>Klik untuk edit gaya teks Master</a:t>
            </a:r>
            <a:endParaRPr lang="id-ID"/>
          </a:p>
        </p:txBody>
      </p:sp>
      <p:sp>
        <p:nvSpPr>
          <p:cNvPr id="4" name="Tampungan Tanggal 3"/>
          <p:cNvSpPr>
            <a:spLocks noGrp="1"/>
          </p:cNvSpPr>
          <p:nvPr>
            <p:ph type="dt" sz="half" idx="10"/>
          </p:nvPr>
        </p:nvSpPr>
        <p:spPr/>
        <p:txBody>
          <a:bodyPr/>
          <a:lstStyle/>
          <a:p>
            <a:fld id="{0DF570D3-5EAF-CE40-872E-8B748CF48398}" type="datetimeFigureOut">
              <a:rPr lang="id-ID" smtClean="0"/>
            </a:fld>
            <a:endParaRPr lang="id-ID"/>
          </a:p>
        </p:txBody>
      </p:sp>
      <p:sp>
        <p:nvSpPr>
          <p:cNvPr id="5" name="Tampungan Kaki 4"/>
          <p:cNvSpPr>
            <a:spLocks noGrp="1"/>
          </p:cNvSpPr>
          <p:nvPr>
            <p:ph type="ftr" sz="quarter" idx="11"/>
          </p:nvPr>
        </p:nvSpPr>
        <p:spPr/>
        <p:txBody>
          <a:bodyPr/>
          <a:lstStyle/>
          <a:p>
            <a:endParaRPr lang="id-ID"/>
          </a:p>
        </p:txBody>
      </p:sp>
      <p:sp>
        <p:nvSpPr>
          <p:cNvPr id="6" name="Tampungan Nomor Slide 5"/>
          <p:cNvSpPr>
            <a:spLocks noGrp="1"/>
          </p:cNvSpPr>
          <p:nvPr>
            <p:ph type="sldNum" sz="quarter" idx="12"/>
          </p:nvPr>
        </p:nvSpPr>
        <p:spPr/>
        <p:txBody>
          <a:bodyPr/>
          <a:lstStyle/>
          <a:p>
            <a:fld id="{873D85CA-65D1-F147-847B-887120E0FF35}" type="slidenum">
              <a:rPr lang="id-ID" smtClean="0"/>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2" name="Judul 1"/>
          <p:cNvSpPr>
            <a:spLocks noGrp="1"/>
          </p:cNvSpPr>
          <p:nvPr>
            <p:ph type="title" hasCustomPrompt="1"/>
          </p:nvPr>
        </p:nvSpPr>
        <p:spPr/>
        <p:txBody>
          <a:bodyPr/>
          <a:lstStyle/>
          <a:p>
            <a:r>
              <a:rPr lang="id-ID"/>
              <a:t>Klik untuk mengedit gaya judul Master</a:t>
            </a:r>
            <a:endParaRPr lang="id-ID"/>
          </a:p>
        </p:txBody>
      </p:sp>
      <p:sp>
        <p:nvSpPr>
          <p:cNvPr id="3" name="Tampungan Konten 2"/>
          <p:cNvSpPr>
            <a:spLocks noGrp="1"/>
          </p:cNvSpPr>
          <p:nvPr>
            <p:ph sz="half" idx="1" hasCustomPrompt="1"/>
          </p:nvPr>
        </p:nvSpPr>
        <p:spPr>
          <a:xfrm>
            <a:off x="838200" y="1825625"/>
            <a:ext cx="5181600" cy="4351338"/>
          </a:xfrm>
        </p:spPr>
        <p:txBody>
          <a:bodyPr/>
          <a:lstStyle/>
          <a:p>
            <a:pPr lvl="0"/>
            <a:r>
              <a:rPr lang="id-ID"/>
              <a:t>Klik untuk edit gaya teks Master</a:t>
            </a:r>
            <a:endParaRPr lang="id-ID"/>
          </a:p>
          <a:p>
            <a:pPr lvl="1"/>
            <a:r>
              <a:rPr lang="id-ID"/>
              <a:t>Tingkat kedua</a:t>
            </a:r>
            <a:endParaRPr lang="id-ID"/>
          </a:p>
          <a:p>
            <a:pPr lvl="2"/>
            <a:r>
              <a:rPr lang="id-ID"/>
              <a:t>Tingkat ketiga</a:t>
            </a:r>
            <a:endParaRPr lang="id-ID"/>
          </a:p>
          <a:p>
            <a:pPr lvl="3"/>
            <a:r>
              <a:rPr lang="id-ID"/>
              <a:t>Tingkat keempat</a:t>
            </a:r>
            <a:endParaRPr lang="id-ID"/>
          </a:p>
          <a:p>
            <a:pPr lvl="4"/>
            <a:r>
              <a:rPr lang="id-ID"/>
              <a:t>Tingkat kelima</a:t>
            </a:r>
            <a:endParaRPr lang="id-ID"/>
          </a:p>
        </p:txBody>
      </p:sp>
      <p:sp>
        <p:nvSpPr>
          <p:cNvPr id="4" name="Tampungan Konten 3"/>
          <p:cNvSpPr>
            <a:spLocks noGrp="1"/>
          </p:cNvSpPr>
          <p:nvPr>
            <p:ph sz="half" idx="2" hasCustomPrompt="1"/>
          </p:nvPr>
        </p:nvSpPr>
        <p:spPr>
          <a:xfrm>
            <a:off x="6172200" y="1825625"/>
            <a:ext cx="5181600" cy="4351338"/>
          </a:xfrm>
        </p:spPr>
        <p:txBody>
          <a:bodyPr/>
          <a:lstStyle/>
          <a:p>
            <a:pPr lvl="0"/>
            <a:r>
              <a:rPr lang="id-ID"/>
              <a:t>Klik untuk edit gaya teks Master</a:t>
            </a:r>
            <a:endParaRPr lang="id-ID"/>
          </a:p>
          <a:p>
            <a:pPr lvl="1"/>
            <a:r>
              <a:rPr lang="id-ID"/>
              <a:t>Tingkat kedua</a:t>
            </a:r>
            <a:endParaRPr lang="id-ID"/>
          </a:p>
          <a:p>
            <a:pPr lvl="2"/>
            <a:r>
              <a:rPr lang="id-ID"/>
              <a:t>Tingkat ketiga</a:t>
            </a:r>
            <a:endParaRPr lang="id-ID"/>
          </a:p>
          <a:p>
            <a:pPr lvl="3"/>
            <a:r>
              <a:rPr lang="id-ID"/>
              <a:t>Tingkat keempat</a:t>
            </a:r>
            <a:endParaRPr lang="id-ID"/>
          </a:p>
          <a:p>
            <a:pPr lvl="4"/>
            <a:r>
              <a:rPr lang="id-ID"/>
              <a:t>Tingkat kelima</a:t>
            </a:r>
            <a:endParaRPr lang="id-ID"/>
          </a:p>
        </p:txBody>
      </p:sp>
      <p:sp>
        <p:nvSpPr>
          <p:cNvPr id="5" name="Tampungan Tanggal 4"/>
          <p:cNvSpPr>
            <a:spLocks noGrp="1"/>
          </p:cNvSpPr>
          <p:nvPr>
            <p:ph type="dt" sz="half" idx="10"/>
          </p:nvPr>
        </p:nvSpPr>
        <p:spPr/>
        <p:txBody>
          <a:bodyPr/>
          <a:lstStyle/>
          <a:p>
            <a:fld id="{0DF570D3-5EAF-CE40-872E-8B748CF48398}" type="datetimeFigureOut">
              <a:rPr lang="id-ID" smtClean="0"/>
            </a:fld>
            <a:endParaRPr lang="id-ID"/>
          </a:p>
        </p:txBody>
      </p:sp>
      <p:sp>
        <p:nvSpPr>
          <p:cNvPr id="6" name="Tampungan Kaki 5"/>
          <p:cNvSpPr>
            <a:spLocks noGrp="1"/>
          </p:cNvSpPr>
          <p:nvPr>
            <p:ph type="ftr" sz="quarter" idx="11"/>
          </p:nvPr>
        </p:nvSpPr>
        <p:spPr/>
        <p:txBody>
          <a:bodyPr/>
          <a:lstStyle/>
          <a:p>
            <a:endParaRPr lang="id-ID"/>
          </a:p>
        </p:txBody>
      </p:sp>
      <p:sp>
        <p:nvSpPr>
          <p:cNvPr id="7" name="Tampungan Nomor Slide 6"/>
          <p:cNvSpPr>
            <a:spLocks noGrp="1"/>
          </p:cNvSpPr>
          <p:nvPr>
            <p:ph type="sldNum" sz="quarter" idx="12"/>
          </p:nvPr>
        </p:nvSpPr>
        <p:spPr/>
        <p:txBody>
          <a:bodyPr/>
          <a:lstStyle/>
          <a:p>
            <a:fld id="{873D85CA-65D1-F147-847B-887120E0FF35}" type="slidenum">
              <a:rPr lang="id-ID" smtClean="0"/>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2" name="Judul 1"/>
          <p:cNvSpPr>
            <a:spLocks noGrp="1"/>
          </p:cNvSpPr>
          <p:nvPr>
            <p:ph type="title" hasCustomPrompt="1"/>
          </p:nvPr>
        </p:nvSpPr>
        <p:spPr>
          <a:xfrm>
            <a:off x="839788" y="365125"/>
            <a:ext cx="10515600" cy="1325563"/>
          </a:xfrm>
        </p:spPr>
        <p:txBody>
          <a:bodyPr/>
          <a:lstStyle/>
          <a:p>
            <a:r>
              <a:rPr lang="id-ID"/>
              <a:t>Klik untuk mengedit gaya judul Master</a:t>
            </a:r>
            <a:endParaRPr lang="id-ID"/>
          </a:p>
        </p:txBody>
      </p:sp>
      <p:sp>
        <p:nvSpPr>
          <p:cNvPr id="3" name="Tampungan Teks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endParaRPr lang="id-ID"/>
          </a:p>
        </p:txBody>
      </p:sp>
      <p:sp>
        <p:nvSpPr>
          <p:cNvPr id="4" name="Tampungan Konten 3"/>
          <p:cNvSpPr>
            <a:spLocks noGrp="1"/>
          </p:cNvSpPr>
          <p:nvPr>
            <p:ph sz="half" idx="2" hasCustomPrompt="1"/>
          </p:nvPr>
        </p:nvSpPr>
        <p:spPr>
          <a:xfrm>
            <a:off x="839788" y="2505075"/>
            <a:ext cx="5157787" cy="3684588"/>
          </a:xfrm>
        </p:spPr>
        <p:txBody>
          <a:bodyPr/>
          <a:lstStyle/>
          <a:p>
            <a:pPr lvl="0"/>
            <a:r>
              <a:rPr lang="id-ID"/>
              <a:t>Klik untuk edit gaya teks Master</a:t>
            </a:r>
            <a:endParaRPr lang="id-ID"/>
          </a:p>
          <a:p>
            <a:pPr lvl="1"/>
            <a:r>
              <a:rPr lang="id-ID"/>
              <a:t>Tingkat kedua</a:t>
            </a:r>
            <a:endParaRPr lang="id-ID"/>
          </a:p>
          <a:p>
            <a:pPr lvl="2"/>
            <a:r>
              <a:rPr lang="id-ID"/>
              <a:t>Tingkat ketiga</a:t>
            </a:r>
            <a:endParaRPr lang="id-ID"/>
          </a:p>
          <a:p>
            <a:pPr lvl="3"/>
            <a:r>
              <a:rPr lang="id-ID"/>
              <a:t>Tingkat keempat</a:t>
            </a:r>
            <a:endParaRPr lang="id-ID"/>
          </a:p>
          <a:p>
            <a:pPr lvl="4"/>
            <a:r>
              <a:rPr lang="id-ID"/>
              <a:t>Tingkat kelima</a:t>
            </a:r>
            <a:endParaRPr lang="id-ID"/>
          </a:p>
        </p:txBody>
      </p:sp>
      <p:sp>
        <p:nvSpPr>
          <p:cNvPr id="5" name="Tampungan Teks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endParaRPr lang="id-ID"/>
          </a:p>
        </p:txBody>
      </p:sp>
      <p:sp>
        <p:nvSpPr>
          <p:cNvPr id="6" name="Tampungan Konten 5"/>
          <p:cNvSpPr>
            <a:spLocks noGrp="1"/>
          </p:cNvSpPr>
          <p:nvPr>
            <p:ph sz="quarter" idx="4" hasCustomPrompt="1"/>
          </p:nvPr>
        </p:nvSpPr>
        <p:spPr>
          <a:xfrm>
            <a:off x="6172200" y="2505075"/>
            <a:ext cx="5183188" cy="3684588"/>
          </a:xfrm>
        </p:spPr>
        <p:txBody>
          <a:bodyPr/>
          <a:lstStyle/>
          <a:p>
            <a:pPr lvl="0"/>
            <a:r>
              <a:rPr lang="id-ID"/>
              <a:t>Klik untuk edit gaya teks Master</a:t>
            </a:r>
            <a:endParaRPr lang="id-ID"/>
          </a:p>
          <a:p>
            <a:pPr lvl="1"/>
            <a:r>
              <a:rPr lang="id-ID"/>
              <a:t>Tingkat kedua</a:t>
            </a:r>
            <a:endParaRPr lang="id-ID"/>
          </a:p>
          <a:p>
            <a:pPr lvl="2"/>
            <a:r>
              <a:rPr lang="id-ID"/>
              <a:t>Tingkat ketiga</a:t>
            </a:r>
            <a:endParaRPr lang="id-ID"/>
          </a:p>
          <a:p>
            <a:pPr lvl="3"/>
            <a:r>
              <a:rPr lang="id-ID"/>
              <a:t>Tingkat keempat</a:t>
            </a:r>
            <a:endParaRPr lang="id-ID"/>
          </a:p>
          <a:p>
            <a:pPr lvl="4"/>
            <a:r>
              <a:rPr lang="id-ID"/>
              <a:t>Tingkat kelima</a:t>
            </a:r>
            <a:endParaRPr lang="id-ID"/>
          </a:p>
        </p:txBody>
      </p:sp>
      <p:sp>
        <p:nvSpPr>
          <p:cNvPr id="7" name="Tampungan Tanggal 6"/>
          <p:cNvSpPr>
            <a:spLocks noGrp="1"/>
          </p:cNvSpPr>
          <p:nvPr>
            <p:ph type="dt" sz="half" idx="10"/>
          </p:nvPr>
        </p:nvSpPr>
        <p:spPr/>
        <p:txBody>
          <a:bodyPr/>
          <a:lstStyle/>
          <a:p>
            <a:fld id="{0DF570D3-5EAF-CE40-872E-8B748CF48398}" type="datetimeFigureOut">
              <a:rPr lang="id-ID" smtClean="0"/>
            </a:fld>
            <a:endParaRPr lang="id-ID"/>
          </a:p>
        </p:txBody>
      </p:sp>
      <p:sp>
        <p:nvSpPr>
          <p:cNvPr id="8" name="Tampungan Kaki 7"/>
          <p:cNvSpPr>
            <a:spLocks noGrp="1"/>
          </p:cNvSpPr>
          <p:nvPr>
            <p:ph type="ftr" sz="quarter" idx="11"/>
          </p:nvPr>
        </p:nvSpPr>
        <p:spPr/>
        <p:txBody>
          <a:bodyPr/>
          <a:lstStyle/>
          <a:p>
            <a:endParaRPr lang="id-ID"/>
          </a:p>
        </p:txBody>
      </p:sp>
      <p:sp>
        <p:nvSpPr>
          <p:cNvPr id="9" name="Tampungan Nomor Slide 8"/>
          <p:cNvSpPr>
            <a:spLocks noGrp="1"/>
          </p:cNvSpPr>
          <p:nvPr>
            <p:ph type="sldNum" sz="quarter" idx="12"/>
          </p:nvPr>
        </p:nvSpPr>
        <p:spPr/>
        <p:txBody>
          <a:bodyPr/>
          <a:lstStyle/>
          <a:p>
            <a:fld id="{873D85CA-65D1-F147-847B-887120E0FF35}" type="slidenum">
              <a:rPr lang="id-ID" smtClean="0"/>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Judul 1"/>
          <p:cNvSpPr>
            <a:spLocks noGrp="1"/>
          </p:cNvSpPr>
          <p:nvPr>
            <p:ph type="title" hasCustomPrompt="1"/>
          </p:nvPr>
        </p:nvSpPr>
        <p:spPr/>
        <p:txBody>
          <a:bodyPr/>
          <a:lstStyle/>
          <a:p>
            <a:r>
              <a:rPr lang="id-ID"/>
              <a:t>Klik untuk mengedit gaya judul Master</a:t>
            </a:r>
            <a:endParaRPr lang="id-ID"/>
          </a:p>
        </p:txBody>
      </p:sp>
      <p:sp>
        <p:nvSpPr>
          <p:cNvPr id="3" name="Tampungan Tanggal 2"/>
          <p:cNvSpPr>
            <a:spLocks noGrp="1"/>
          </p:cNvSpPr>
          <p:nvPr>
            <p:ph type="dt" sz="half" idx="10"/>
          </p:nvPr>
        </p:nvSpPr>
        <p:spPr/>
        <p:txBody>
          <a:bodyPr/>
          <a:lstStyle/>
          <a:p>
            <a:fld id="{0DF570D3-5EAF-CE40-872E-8B748CF48398}" type="datetimeFigureOut">
              <a:rPr lang="id-ID" smtClean="0"/>
            </a:fld>
            <a:endParaRPr lang="id-ID"/>
          </a:p>
        </p:txBody>
      </p:sp>
      <p:sp>
        <p:nvSpPr>
          <p:cNvPr id="4" name="Tampungan Kaki 3"/>
          <p:cNvSpPr>
            <a:spLocks noGrp="1"/>
          </p:cNvSpPr>
          <p:nvPr>
            <p:ph type="ftr" sz="quarter" idx="11"/>
          </p:nvPr>
        </p:nvSpPr>
        <p:spPr/>
        <p:txBody>
          <a:bodyPr/>
          <a:lstStyle/>
          <a:p>
            <a:endParaRPr lang="id-ID"/>
          </a:p>
        </p:txBody>
      </p:sp>
      <p:sp>
        <p:nvSpPr>
          <p:cNvPr id="5" name="Tampungan Nomor Slide 4"/>
          <p:cNvSpPr>
            <a:spLocks noGrp="1"/>
          </p:cNvSpPr>
          <p:nvPr>
            <p:ph type="sldNum" sz="quarter" idx="12"/>
          </p:nvPr>
        </p:nvSpPr>
        <p:spPr/>
        <p:txBody>
          <a:bodyPr/>
          <a:lstStyle/>
          <a:p>
            <a:fld id="{873D85CA-65D1-F147-847B-887120E0FF35}" type="slidenum">
              <a:rPr lang="id-ID" smtClean="0"/>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Tampungan Tanggal 1"/>
          <p:cNvSpPr>
            <a:spLocks noGrp="1"/>
          </p:cNvSpPr>
          <p:nvPr>
            <p:ph type="dt" sz="half" idx="10"/>
          </p:nvPr>
        </p:nvSpPr>
        <p:spPr/>
        <p:txBody>
          <a:bodyPr/>
          <a:lstStyle/>
          <a:p>
            <a:fld id="{0DF570D3-5EAF-CE40-872E-8B748CF48398}" type="datetimeFigureOut">
              <a:rPr lang="id-ID" smtClean="0"/>
            </a:fld>
            <a:endParaRPr lang="id-ID"/>
          </a:p>
        </p:txBody>
      </p:sp>
      <p:sp>
        <p:nvSpPr>
          <p:cNvPr id="3" name="Tampungan Kaki 2"/>
          <p:cNvSpPr>
            <a:spLocks noGrp="1"/>
          </p:cNvSpPr>
          <p:nvPr>
            <p:ph type="ftr" sz="quarter" idx="11"/>
          </p:nvPr>
        </p:nvSpPr>
        <p:spPr/>
        <p:txBody>
          <a:bodyPr/>
          <a:lstStyle/>
          <a:p>
            <a:endParaRPr lang="id-ID"/>
          </a:p>
        </p:txBody>
      </p:sp>
      <p:sp>
        <p:nvSpPr>
          <p:cNvPr id="4" name="Tampungan Nomor Slide 3"/>
          <p:cNvSpPr>
            <a:spLocks noGrp="1"/>
          </p:cNvSpPr>
          <p:nvPr>
            <p:ph type="sldNum" sz="quarter" idx="12"/>
          </p:nvPr>
        </p:nvSpPr>
        <p:spPr/>
        <p:txBody>
          <a:bodyPr/>
          <a:lstStyle/>
          <a:p>
            <a:fld id="{873D85CA-65D1-F147-847B-887120E0FF35}" type="slidenum">
              <a:rPr lang="id-ID" smtClean="0"/>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Konten dengan Keterangan">
    <p:spTree>
      <p:nvGrpSpPr>
        <p:cNvPr id="1" name=""/>
        <p:cNvGrpSpPr/>
        <p:nvPr/>
      </p:nvGrpSpPr>
      <p:grpSpPr>
        <a:xfrm>
          <a:off x="0" y="0"/>
          <a:ext cx="0" cy="0"/>
          <a:chOff x="0" y="0"/>
          <a:chExt cx="0" cy="0"/>
        </a:xfrm>
      </p:grpSpPr>
      <p:sp>
        <p:nvSpPr>
          <p:cNvPr id="2" name="Judul 1"/>
          <p:cNvSpPr>
            <a:spLocks noGrp="1"/>
          </p:cNvSpPr>
          <p:nvPr>
            <p:ph type="title" hasCustomPrompt="1"/>
          </p:nvPr>
        </p:nvSpPr>
        <p:spPr>
          <a:xfrm>
            <a:off x="839788" y="457200"/>
            <a:ext cx="3932237" cy="1600200"/>
          </a:xfrm>
        </p:spPr>
        <p:txBody>
          <a:bodyPr anchor="b"/>
          <a:lstStyle>
            <a:lvl1pPr>
              <a:defRPr sz="3200"/>
            </a:lvl1pPr>
          </a:lstStyle>
          <a:p>
            <a:r>
              <a:rPr lang="id-ID"/>
              <a:t>Klik untuk mengedit gaya judul Master</a:t>
            </a:r>
            <a:endParaRPr lang="id-ID"/>
          </a:p>
        </p:txBody>
      </p:sp>
      <p:sp>
        <p:nvSpPr>
          <p:cNvPr id="3" name="Tampungan Konten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d-ID"/>
              <a:t>Klik untuk edit gaya teks Master</a:t>
            </a:r>
            <a:endParaRPr lang="id-ID"/>
          </a:p>
          <a:p>
            <a:pPr lvl="1"/>
            <a:r>
              <a:rPr lang="id-ID"/>
              <a:t>Tingkat kedua</a:t>
            </a:r>
            <a:endParaRPr lang="id-ID"/>
          </a:p>
          <a:p>
            <a:pPr lvl="2"/>
            <a:r>
              <a:rPr lang="id-ID"/>
              <a:t>Tingkat ketiga</a:t>
            </a:r>
            <a:endParaRPr lang="id-ID"/>
          </a:p>
          <a:p>
            <a:pPr lvl="3"/>
            <a:r>
              <a:rPr lang="id-ID"/>
              <a:t>Tingkat keempat</a:t>
            </a:r>
            <a:endParaRPr lang="id-ID"/>
          </a:p>
          <a:p>
            <a:pPr lvl="4"/>
            <a:r>
              <a:rPr lang="id-ID"/>
              <a:t>Tingkat kelima</a:t>
            </a:r>
            <a:endParaRPr lang="id-ID"/>
          </a:p>
        </p:txBody>
      </p:sp>
      <p:sp>
        <p:nvSpPr>
          <p:cNvPr id="4" name="Tampungan Teks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endParaRPr lang="id-ID"/>
          </a:p>
        </p:txBody>
      </p:sp>
      <p:sp>
        <p:nvSpPr>
          <p:cNvPr id="5" name="Tampungan Tanggal 4"/>
          <p:cNvSpPr>
            <a:spLocks noGrp="1"/>
          </p:cNvSpPr>
          <p:nvPr>
            <p:ph type="dt" sz="half" idx="10"/>
          </p:nvPr>
        </p:nvSpPr>
        <p:spPr/>
        <p:txBody>
          <a:bodyPr/>
          <a:lstStyle/>
          <a:p>
            <a:fld id="{0DF570D3-5EAF-CE40-872E-8B748CF48398}" type="datetimeFigureOut">
              <a:rPr lang="id-ID" smtClean="0"/>
            </a:fld>
            <a:endParaRPr lang="id-ID"/>
          </a:p>
        </p:txBody>
      </p:sp>
      <p:sp>
        <p:nvSpPr>
          <p:cNvPr id="6" name="Tampungan Kaki 5"/>
          <p:cNvSpPr>
            <a:spLocks noGrp="1"/>
          </p:cNvSpPr>
          <p:nvPr>
            <p:ph type="ftr" sz="quarter" idx="11"/>
          </p:nvPr>
        </p:nvSpPr>
        <p:spPr/>
        <p:txBody>
          <a:bodyPr/>
          <a:lstStyle/>
          <a:p>
            <a:endParaRPr lang="id-ID"/>
          </a:p>
        </p:txBody>
      </p:sp>
      <p:sp>
        <p:nvSpPr>
          <p:cNvPr id="7" name="Tampungan Nomor Slide 6"/>
          <p:cNvSpPr>
            <a:spLocks noGrp="1"/>
          </p:cNvSpPr>
          <p:nvPr>
            <p:ph type="sldNum" sz="quarter" idx="12"/>
          </p:nvPr>
        </p:nvSpPr>
        <p:spPr/>
        <p:txBody>
          <a:bodyPr/>
          <a:lstStyle/>
          <a:p>
            <a:fld id="{873D85CA-65D1-F147-847B-887120E0FF35}" type="slidenum">
              <a:rPr lang="id-ID" smtClean="0"/>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Gambar dengan Keterangan">
    <p:spTree>
      <p:nvGrpSpPr>
        <p:cNvPr id="1" name=""/>
        <p:cNvGrpSpPr/>
        <p:nvPr/>
      </p:nvGrpSpPr>
      <p:grpSpPr>
        <a:xfrm>
          <a:off x="0" y="0"/>
          <a:ext cx="0" cy="0"/>
          <a:chOff x="0" y="0"/>
          <a:chExt cx="0" cy="0"/>
        </a:xfrm>
      </p:grpSpPr>
      <p:sp>
        <p:nvSpPr>
          <p:cNvPr id="2" name="Judul 1"/>
          <p:cNvSpPr>
            <a:spLocks noGrp="1"/>
          </p:cNvSpPr>
          <p:nvPr>
            <p:ph type="title" hasCustomPrompt="1"/>
          </p:nvPr>
        </p:nvSpPr>
        <p:spPr>
          <a:xfrm>
            <a:off x="839788" y="457200"/>
            <a:ext cx="3932237" cy="1600200"/>
          </a:xfrm>
        </p:spPr>
        <p:txBody>
          <a:bodyPr anchor="b"/>
          <a:lstStyle>
            <a:lvl1pPr>
              <a:defRPr sz="3200"/>
            </a:lvl1pPr>
          </a:lstStyle>
          <a:p>
            <a:r>
              <a:rPr lang="id-ID"/>
              <a:t>Klik untuk mengedit gaya judul Master</a:t>
            </a:r>
            <a:endParaRPr lang="id-ID"/>
          </a:p>
        </p:txBody>
      </p:sp>
      <p:sp>
        <p:nvSpPr>
          <p:cNvPr id="3" name="Tampungan Gamba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ampungan Teks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d-ID"/>
              <a:t>Klik untuk edit gaya teks Master</a:t>
            </a:r>
            <a:endParaRPr lang="id-ID"/>
          </a:p>
        </p:txBody>
      </p:sp>
      <p:sp>
        <p:nvSpPr>
          <p:cNvPr id="5" name="Tampungan Tanggal 4"/>
          <p:cNvSpPr>
            <a:spLocks noGrp="1"/>
          </p:cNvSpPr>
          <p:nvPr>
            <p:ph type="dt" sz="half" idx="10"/>
          </p:nvPr>
        </p:nvSpPr>
        <p:spPr/>
        <p:txBody>
          <a:bodyPr/>
          <a:lstStyle/>
          <a:p>
            <a:fld id="{0DF570D3-5EAF-CE40-872E-8B748CF48398}" type="datetimeFigureOut">
              <a:rPr lang="id-ID" smtClean="0"/>
            </a:fld>
            <a:endParaRPr lang="id-ID"/>
          </a:p>
        </p:txBody>
      </p:sp>
      <p:sp>
        <p:nvSpPr>
          <p:cNvPr id="6" name="Tampungan Kaki 5"/>
          <p:cNvSpPr>
            <a:spLocks noGrp="1"/>
          </p:cNvSpPr>
          <p:nvPr>
            <p:ph type="ftr" sz="quarter" idx="11"/>
          </p:nvPr>
        </p:nvSpPr>
        <p:spPr/>
        <p:txBody>
          <a:bodyPr/>
          <a:lstStyle/>
          <a:p>
            <a:endParaRPr lang="id-ID"/>
          </a:p>
        </p:txBody>
      </p:sp>
      <p:sp>
        <p:nvSpPr>
          <p:cNvPr id="7" name="Tampungan Nomor Slide 6"/>
          <p:cNvSpPr>
            <a:spLocks noGrp="1"/>
          </p:cNvSpPr>
          <p:nvPr>
            <p:ph type="sldNum" sz="quarter" idx="12"/>
          </p:nvPr>
        </p:nvSpPr>
        <p:spPr/>
        <p:txBody>
          <a:bodyPr/>
          <a:lstStyle/>
          <a:p>
            <a:fld id="{873D85CA-65D1-F147-847B-887120E0FF35}" type="slidenum">
              <a:rPr lang="id-ID" smtClean="0"/>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Judu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d-ID"/>
              <a:t>Klik untuk mengedit gaya judul Master</a:t>
            </a:r>
            <a:endParaRPr lang="id-ID"/>
          </a:p>
        </p:txBody>
      </p:sp>
      <p:sp>
        <p:nvSpPr>
          <p:cNvPr id="3" name="Tampungan Teks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d-ID"/>
              <a:t>Klik untuk edit gaya teks Master</a:t>
            </a:r>
            <a:endParaRPr lang="id-ID"/>
          </a:p>
          <a:p>
            <a:pPr lvl="1"/>
            <a:r>
              <a:rPr lang="id-ID"/>
              <a:t>Tingkat kedua</a:t>
            </a:r>
            <a:endParaRPr lang="id-ID"/>
          </a:p>
          <a:p>
            <a:pPr lvl="2"/>
            <a:r>
              <a:rPr lang="id-ID"/>
              <a:t>Tingkat ketiga</a:t>
            </a:r>
            <a:endParaRPr lang="id-ID"/>
          </a:p>
          <a:p>
            <a:pPr lvl="3"/>
            <a:r>
              <a:rPr lang="id-ID"/>
              <a:t>Tingkat keempat</a:t>
            </a:r>
            <a:endParaRPr lang="id-ID"/>
          </a:p>
          <a:p>
            <a:pPr lvl="4"/>
            <a:r>
              <a:rPr lang="id-ID"/>
              <a:t>Tingkat kelima</a:t>
            </a:r>
            <a:endParaRPr lang="id-ID"/>
          </a:p>
        </p:txBody>
      </p:sp>
      <p:sp>
        <p:nvSpPr>
          <p:cNvPr id="4" name="Tampungan Tanggal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F570D3-5EAF-CE40-872E-8B748CF48398}" type="datetimeFigureOut">
              <a:rPr lang="id-ID" smtClean="0"/>
            </a:fld>
            <a:endParaRPr lang="id-ID"/>
          </a:p>
        </p:txBody>
      </p:sp>
      <p:sp>
        <p:nvSpPr>
          <p:cNvPr id="5" name="Tampungan Kaki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Tampungan Nomor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3D85CA-65D1-F147-847B-887120E0FF35}" type="slidenum">
              <a:rPr lang="id-ID" smtClean="0"/>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Judul 1"/>
          <p:cNvSpPr>
            <a:spLocks noGrp="1"/>
          </p:cNvSpPr>
          <p:nvPr>
            <p:ph type="ctrTitle"/>
          </p:nvPr>
        </p:nvSpPr>
        <p:spPr>
          <a:xfrm>
            <a:off x="1524000" y="1122363"/>
            <a:ext cx="6064332" cy="2387600"/>
          </a:xfrm>
        </p:spPr>
        <p:txBody>
          <a:bodyPr>
            <a:normAutofit/>
          </a:bodyPr>
          <a:lstStyle/>
          <a:p>
            <a:pPr algn="l"/>
            <a:r>
              <a:rPr lang="id-ID" sz="4000" dirty="0">
                <a:latin typeface="Bangla MN" pitchFamily="2" charset="0"/>
                <a:cs typeface="Bangla MN" pitchFamily="2" charset="0"/>
              </a:rPr>
              <a:t>CONCEPT OF FACTS, DATA, AND INFORMATION</a:t>
            </a:r>
            <a:endParaRPr lang="id-ID" sz="4000" dirty="0">
              <a:latin typeface="Bangla MN" pitchFamily="2" charset="0"/>
              <a:cs typeface="Bangla MN" pitchFamily="2" charset="0"/>
            </a:endParaRPr>
          </a:p>
        </p:txBody>
      </p:sp>
      <p:sp>
        <p:nvSpPr>
          <p:cNvPr id="3" name="Subjudul 2"/>
          <p:cNvSpPr>
            <a:spLocks noGrp="1"/>
          </p:cNvSpPr>
          <p:nvPr>
            <p:ph type="subTitle" idx="1"/>
          </p:nvPr>
        </p:nvSpPr>
        <p:spPr>
          <a:xfrm>
            <a:off x="1524000" y="3602038"/>
            <a:ext cx="5642344" cy="1655762"/>
          </a:xfrm>
        </p:spPr>
        <p:txBody>
          <a:bodyPr>
            <a:normAutofit/>
          </a:bodyPr>
          <a:lstStyle/>
          <a:p>
            <a:pPr algn="l"/>
            <a:r>
              <a:rPr lang="id-ID" sz="2000" dirty="0">
                <a:latin typeface="Bangla MN" pitchFamily="2" charset="0"/>
                <a:cs typeface="Bangla MN" pitchFamily="2" charset="0"/>
              </a:rPr>
              <a:t>SISTEM INFORMASI MANAJEMEN</a:t>
            </a:r>
            <a:endParaRPr lang="id-ID" sz="2000" dirty="0">
              <a:latin typeface="Bangla MN" pitchFamily="2" charset="0"/>
              <a:cs typeface="Bangla MN" pitchFamily="2" charset="0"/>
            </a:endParaRPr>
          </a:p>
          <a:p>
            <a:pPr algn="l"/>
            <a:r>
              <a:rPr lang="id-ID" sz="2000" dirty="0">
                <a:latin typeface="Bangla MN" pitchFamily="2" charset="0"/>
                <a:cs typeface="Bangla MN" pitchFamily="2" charset="0"/>
              </a:rPr>
              <a:t>JURUSAN TEKNOLOGI INFORMASI</a:t>
            </a:r>
            <a:endParaRPr lang="id-ID" sz="2000" dirty="0">
              <a:latin typeface="Bangla MN" pitchFamily="2" charset="0"/>
              <a:cs typeface="Bangla MN"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Judul 1"/>
          <p:cNvSpPr>
            <a:spLocks noGrp="1"/>
          </p:cNvSpPr>
          <p:nvPr>
            <p:ph type="title"/>
          </p:nvPr>
        </p:nvSpPr>
        <p:spPr>
          <a:xfrm>
            <a:off x="443345" y="365125"/>
            <a:ext cx="10515600" cy="1325563"/>
          </a:xfrm>
        </p:spPr>
        <p:txBody>
          <a:bodyPr>
            <a:normAutofit/>
          </a:bodyPr>
          <a:lstStyle/>
          <a:p>
            <a:r>
              <a:rPr lang="id-ID" sz="3200" dirty="0">
                <a:latin typeface="Bangla MN" pitchFamily="2" charset="0"/>
                <a:cs typeface="Bangla MN" pitchFamily="2" charset="0"/>
              </a:rPr>
              <a:t>Information Sources and Functions</a:t>
            </a:r>
            <a:endParaRPr lang="id-ID" sz="3200" dirty="0">
              <a:latin typeface="Bangla MN" pitchFamily="2" charset="0"/>
              <a:cs typeface="Bangla MN" pitchFamily="2" charset="0"/>
            </a:endParaRPr>
          </a:p>
        </p:txBody>
      </p:sp>
      <p:sp>
        <p:nvSpPr>
          <p:cNvPr id="3" name="Tampungan Konten 2"/>
          <p:cNvSpPr>
            <a:spLocks noGrp="1"/>
          </p:cNvSpPr>
          <p:nvPr>
            <p:ph idx="1"/>
          </p:nvPr>
        </p:nvSpPr>
        <p:spPr>
          <a:xfrm>
            <a:off x="279401" y="1707094"/>
            <a:ext cx="7846289" cy="4351338"/>
          </a:xfrm>
        </p:spPr>
        <p:txBody>
          <a:bodyPr>
            <a:normAutofit/>
          </a:bodyPr>
          <a:lstStyle/>
          <a:p>
            <a:pPr algn="just">
              <a:lnSpc>
                <a:spcPct val="150000"/>
              </a:lnSpc>
            </a:pPr>
            <a:r>
              <a:rPr lang="id-ID" sz="1500" dirty="0">
                <a:latin typeface="Bangla MN" pitchFamily="2" charset="0"/>
                <a:cs typeface="Bangla MN" pitchFamily="2" charset="0"/>
              </a:rPr>
              <a:t>The source of information is data. Data is a fact that describes an event and a real entity. An event is something that happens at a certain time.</a:t>
            </a:r>
            <a:endParaRPr lang="id-ID" sz="1500" dirty="0">
              <a:latin typeface="Bangla MN" pitchFamily="2" charset="0"/>
              <a:cs typeface="Bangla MN" pitchFamily="2" charset="0"/>
            </a:endParaRPr>
          </a:p>
          <a:p>
            <a:pPr algn="just">
              <a:lnSpc>
                <a:spcPct val="150000"/>
              </a:lnSpc>
            </a:pPr>
            <a:r>
              <a:rPr lang="id-ID" sz="1500" dirty="0">
                <a:latin typeface="Bangla MN" pitchFamily="2" charset="0"/>
                <a:cs typeface="Bangla MN" pitchFamily="2" charset="0"/>
              </a:rPr>
              <a:t>In the business world, events that occur are changes in a value called transactions. For example, a sale is a transaction that changes the value of goods into the value of money or the value of accounts receivable. Real unity is in the form of real objects, such as places, things, and people that exist and occur.</a:t>
            </a:r>
            <a:endParaRPr lang="id-ID" sz="1500" dirty="0">
              <a:latin typeface="Bangla MN" pitchFamily="2" charset="0"/>
              <a:cs typeface="Bangla MN" pitchFamily="2" charset="0"/>
            </a:endParaRPr>
          </a:p>
          <a:p>
            <a:pPr algn="just">
              <a:lnSpc>
                <a:spcPct val="150000"/>
              </a:lnSpc>
            </a:pPr>
            <a:r>
              <a:rPr lang="id-ID" sz="1500" dirty="0">
                <a:latin typeface="Bangla MN" pitchFamily="2" charset="0"/>
                <a:cs typeface="Bangla MN" pitchFamily="2" charset="0"/>
              </a:rPr>
              <a:t>The main function of information is to increase knowledge or reduce the uncertainty of information users where armed with information a person can make good decisions. However, in complex decision making, information can only increase the possibility of certainty or reduce the variety of choices</a:t>
            </a:r>
            <a:endParaRPr lang="id-ID" sz="1500" dirty="0">
              <a:latin typeface="Bangla MN" pitchFamily="2" charset="0"/>
              <a:cs typeface="Bangla MN" pitchFamily="2" charset="0"/>
            </a:endParaRPr>
          </a:p>
          <a:p>
            <a:pPr algn="just">
              <a:lnSpc>
                <a:spcPct val="150000"/>
              </a:lnSpc>
            </a:pPr>
            <a:endParaRPr lang="id-ID" sz="1500" dirty="0">
              <a:effectLst/>
              <a:latin typeface="Bangla MN" pitchFamily="2" charset="0"/>
              <a:cs typeface="Bangla MN" pitchFamily="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Judul 1"/>
          <p:cNvSpPr>
            <a:spLocks noGrp="1"/>
          </p:cNvSpPr>
          <p:nvPr>
            <p:ph type="title"/>
          </p:nvPr>
        </p:nvSpPr>
        <p:spPr>
          <a:xfrm>
            <a:off x="443345" y="365125"/>
            <a:ext cx="10515600" cy="1325563"/>
          </a:xfrm>
        </p:spPr>
        <p:txBody>
          <a:bodyPr>
            <a:normAutofit/>
          </a:bodyPr>
          <a:lstStyle/>
          <a:p>
            <a:r>
              <a:rPr lang="id-ID" sz="3200" dirty="0">
                <a:latin typeface="Bangla MN" pitchFamily="2" charset="0"/>
                <a:cs typeface="Bangla MN" pitchFamily="2" charset="0"/>
              </a:rPr>
              <a:t>Information Value</a:t>
            </a:r>
            <a:endParaRPr lang="id-ID" sz="3200" dirty="0">
              <a:latin typeface="Bangla MN" pitchFamily="2" charset="0"/>
              <a:cs typeface="Bangla MN" pitchFamily="2" charset="0"/>
            </a:endParaRPr>
          </a:p>
        </p:txBody>
      </p:sp>
      <p:sp>
        <p:nvSpPr>
          <p:cNvPr id="3" name="Tampungan Konten 2"/>
          <p:cNvSpPr>
            <a:spLocks noGrp="1"/>
          </p:cNvSpPr>
          <p:nvPr>
            <p:ph idx="1"/>
          </p:nvPr>
        </p:nvSpPr>
        <p:spPr>
          <a:xfrm>
            <a:off x="279401" y="1707094"/>
            <a:ext cx="7846289" cy="4351338"/>
          </a:xfrm>
        </p:spPr>
        <p:txBody>
          <a:bodyPr>
            <a:normAutofit lnSpcReduction="20000"/>
          </a:bodyPr>
          <a:lstStyle/>
          <a:p>
            <a:pPr algn="just">
              <a:lnSpc>
                <a:spcPct val="150000"/>
              </a:lnSpc>
            </a:pPr>
            <a:r>
              <a:rPr lang="id-ID" sz="1500" dirty="0">
                <a:effectLst/>
                <a:latin typeface="Bangla MN" pitchFamily="2" charset="0"/>
                <a:cs typeface="Bangla MN" pitchFamily="2" charset="0"/>
              </a:rPr>
              <a:t>Easily obtained</a:t>
            </a:r>
            <a:endParaRPr lang="id-ID" sz="1500" dirty="0">
              <a:effectLst/>
              <a:latin typeface="Bangla MN" pitchFamily="2" charset="0"/>
              <a:cs typeface="Bangla MN" pitchFamily="2" charset="0"/>
            </a:endParaRPr>
          </a:p>
          <a:p>
            <a:pPr algn="just">
              <a:lnSpc>
                <a:spcPct val="150000"/>
              </a:lnSpc>
            </a:pPr>
            <a:r>
              <a:rPr lang="id-ID" sz="1500" dirty="0">
                <a:effectLst/>
                <a:latin typeface="Bangla MN" pitchFamily="2" charset="0"/>
                <a:cs typeface="Bangla MN" pitchFamily="2" charset="0"/>
              </a:rPr>
              <a:t>Spacious and complete</a:t>
            </a:r>
            <a:endParaRPr lang="id-ID" sz="1500" dirty="0">
              <a:effectLst/>
              <a:latin typeface="Bangla MN" pitchFamily="2" charset="0"/>
              <a:cs typeface="Bangla MN" pitchFamily="2" charset="0"/>
            </a:endParaRPr>
          </a:p>
          <a:p>
            <a:pPr algn="just">
              <a:lnSpc>
                <a:spcPct val="150000"/>
              </a:lnSpc>
            </a:pPr>
            <a:r>
              <a:rPr lang="id-ID" sz="1500" dirty="0">
                <a:effectLst/>
                <a:latin typeface="Bangla MN" pitchFamily="2" charset="0"/>
                <a:cs typeface="Bangla MN" pitchFamily="2" charset="0"/>
              </a:rPr>
              <a:t>Accuracy</a:t>
            </a:r>
            <a:endParaRPr lang="id-ID" sz="1500" dirty="0">
              <a:effectLst/>
              <a:latin typeface="Bangla MN" pitchFamily="2" charset="0"/>
              <a:cs typeface="Bangla MN" pitchFamily="2" charset="0"/>
            </a:endParaRPr>
          </a:p>
          <a:p>
            <a:pPr algn="just">
              <a:lnSpc>
                <a:spcPct val="150000"/>
              </a:lnSpc>
            </a:pPr>
            <a:r>
              <a:rPr lang="id-ID" sz="1500" dirty="0">
                <a:effectLst/>
                <a:latin typeface="Bangla MN" pitchFamily="2" charset="0"/>
                <a:cs typeface="Bangla MN" pitchFamily="2" charset="0"/>
              </a:rPr>
              <a:t>Compatibility</a:t>
            </a:r>
            <a:endParaRPr lang="id-ID" sz="1500" dirty="0">
              <a:effectLst/>
              <a:latin typeface="Bangla MN" pitchFamily="2" charset="0"/>
              <a:cs typeface="Bangla MN" pitchFamily="2" charset="0"/>
            </a:endParaRPr>
          </a:p>
          <a:p>
            <a:pPr algn="just">
              <a:lnSpc>
                <a:spcPct val="150000"/>
              </a:lnSpc>
            </a:pPr>
            <a:r>
              <a:rPr lang="id-ID" sz="1500" dirty="0">
                <a:effectLst/>
                <a:latin typeface="Bangla MN" pitchFamily="2" charset="0"/>
                <a:cs typeface="Bangla MN" pitchFamily="2" charset="0"/>
              </a:rPr>
              <a:t>Punctuality</a:t>
            </a:r>
            <a:endParaRPr lang="id-ID" sz="1500" dirty="0">
              <a:effectLst/>
              <a:latin typeface="Bangla MN" pitchFamily="2" charset="0"/>
              <a:cs typeface="Bangla MN" pitchFamily="2" charset="0"/>
            </a:endParaRPr>
          </a:p>
          <a:p>
            <a:pPr algn="just">
              <a:lnSpc>
                <a:spcPct val="150000"/>
              </a:lnSpc>
            </a:pPr>
            <a:r>
              <a:rPr lang="id-ID" sz="1500" dirty="0">
                <a:effectLst/>
                <a:latin typeface="Bangla MN" pitchFamily="2" charset="0"/>
                <a:cs typeface="Bangla MN" pitchFamily="2" charset="0"/>
              </a:rPr>
              <a:t>Clarity</a:t>
            </a:r>
            <a:endParaRPr lang="id-ID" sz="1500" dirty="0">
              <a:effectLst/>
              <a:latin typeface="Bangla MN" pitchFamily="2" charset="0"/>
              <a:cs typeface="Bangla MN" pitchFamily="2" charset="0"/>
            </a:endParaRPr>
          </a:p>
          <a:p>
            <a:pPr algn="just">
              <a:lnSpc>
                <a:spcPct val="150000"/>
              </a:lnSpc>
            </a:pPr>
            <a:r>
              <a:rPr lang="id-ID" sz="1500" dirty="0">
                <a:effectLst/>
                <a:latin typeface="Bangla MN" pitchFamily="2" charset="0"/>
                <a:cs typeface="Bangla MN" pitchFamily="2" charset="0"/>
              </a:rPr>
              <a:t>Flexibility</a:t>
            </a:r>
            <a:endParaRPr lang="id-ID" sz="1500" dirty="0">
              <a:effectLst/>
              <a:latin typeface="Bangla MN" pitchFamily="2" charset="0"/>
              <a:cs typeface="Bangla MN" pitchFamily="2" charset="0"/>
            </a:endParaRPr>
          </a:p>
          <a:p>
            <a:pPr algn="just">
              <a:lnSpc>
                <a:spcPct val="150000"/>
              </a:lnSpc>
            </a:pPr>
            <a:r>
              <a:rPr lang="id-ID" sz="1500" dirty="0">
                <a:effectLst/>
                <a:latin typeface="Bangla MN" pitchFamily="2" charset="0"/>
                <a:cs typeface="Bangla MN" pitchFamily="2" charset="0"/>
              </a:rPr>
              <a:t>Provable</a:t>
            </a:r>
            <a:endParaRPr lang="id-ID" sz="1500" dirty="0">
              <a:effectLst/>
              <a:latin typeface="Bangla MN" pitchFamily="2" charset="0"/>
              <a:cs typeface="Bangla MN" pitchFamily="2" charset="0"/>
            </a:endParaRPr>
          </a:p>
          <a:p>
            <a:pPr algn="just">
              <a:lnSpc>
                <a:spcPct val="150000"/>
              </a:lnSpc>
            </a:pPr>
            <a:r>
              <a:rPr lang="id-ID" sz="1500" dirty="0">
                <a:effectLst/>
                <a:latin typeface="Bangla MN" pitchFamily="2" charset="0"/>
                <a:cs typeface="Bangla MN" pitchFamily="2" charset="0"/>
              </a:rPr>
              <a:t>No prejudice</a:t>
            </a:r>
            <a:endParaRPr lang="id-ID" sz="1500" dirty="0">
              <a:effectLst/>
              <a:latin typeface="Bangla MN" pitchFamily="2" charset="0"/>
              <a:cs typeface="Bangla MN" pitchFamily="2" charset="0"/>
            </a:endParaRPr>
          </a:p>
          <a:p>
            <a:pPr algn="just">
              <a:lnSpc>
                <a:spcPct val="150000"/>
              </a:lnSpc>
            </a:pPr>
            <a:r>
              <a:rPr lang="id-ID" sz="1500" dirty="0">
                <a:effectLst/>
                <a:latin typeface="Bangla MN" pitchFamily="2" charset="0"/>
                <a:cs typeface="Bangla MN" pitchFamily="2" charset="0"/>
              </a:rPr>
              <a:t>Can be measured</a:t>
            </a:r>
            <a:endParaRPr lang="id-ID" sz="1500" dirty="0">
              <a:effectLst/>
              <a:latin typeface="Bangla MN" pitchFamily="2" charset="0"/>
              <a:cs typeface="Bangla MN" pitchFamily="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Judul 1"/>
          <p:cNvSpPr>
            <a:spLocks noGrp="1"/>
          </p:cNvSpPr>
          <p:nvPr>
            <p:ph type="title"/>
          </p:nvPr>
        </p:nvSpPr>
        <p:spPr>
          <a:xfrm>
            <a:off x="443345" y="365125"/>
            <a:ext cx="10515600" cy="1325563"/>
          </a:xfrm>
        </p:spPr>
        <p:txBody>
          <a:bodyPr>
            <a:normAutofit/>
          </a:bodyPr>
          <a:lstStyle/>
          <a:p>
            <a:r>
              <a:rPr lang="id-ID" sz="3200" dirty="0">
                <a:latin typeface="Bangla MN" pitchFamily="2" charset="0"/>
                <a:cs typeface="Bangla MN" pitchFamily="2" charset="0"/>
              </a:rPr>
              <a:t>Information Quality</a:t>
            </a:r>
            <a:endParaRPr lang="id-ID" sz="3200" dirty="0">
              <a:latin typeface="Bangla MN" pitchFamily="2" charset="0"/>
              <a:cs typeface="Bangla MN" pitchFamily="2" charset="0"/>
            </a:endParaRPr>
          </a:p>
        </p:txBody>
      </p:sp>
      <p:sp>
        <p:nvSpPr>
          <p:cNvPr id="3" name="Tampungan Konten 2"/>
          <p:cNvSpPr>
            <a:spLocks noGrp="1"/>
          </p:cNvSpPr>
          <p:nvPr>
            <p:ph idx="1"/>
          </p:nvPr>
        </p:nvSpPr>
        <p:spPr>
          <a:xfrm>
            <a:off x="279402" y="1707094"/>
            <a:ext cx="2318326" cy="4351338"/>
          </a:xfrm>
        </p:spPr>
        <p:txBody>
          <a:bodyPr>
            <a:normAutofit fontScale="92500" lnSpcReduction="10000"/>
          </a:bodyPr>
          <a:lstStyle/>
          <a:p>
            <a:pPr algn="just">
              <a:lnSpc>
                <a:spcPct val="150000"/>
              </a:lnSpc>
            </a:pPr>
            <a:r>
              <a:rPr lang="id-ID" sz="1500" i="1" dirty="0" err="1">
                <a:effectLst/>
                <a:latin typeface="Bangla MN" pitchFamily="2" charset="0"/>
                <a:cs typeface="Bangla MN" pitchFamily="2" charset="0"/>
              </a:rPr>
              <a:t>Accuracy</a:t>
            </a:r>
            <a:endParaRPr lang="id-ID" sz="1500" i="1" dirty="0">
              <a:effectLst/>
              <a:latin typeface="Bangla MN" pitchFamily="2" charset="0"/>
              <a:cs typeface="Bangla MN" pitchFamily="2" charset="0"/>
            </a:endParaRPr>
          </a:p>
          <a:p>
            <a:pPr algn="just">
              <a:lnSpc>
                <a:spcPct val="150000"/>
              </a:lnSpc>
            </a:pPr>
            <a:r>
              <a:rPr lang="id-ID" sz="1500" i="1" dirty="0" err="1">
                <a:latin typeface="Bangla MN" pitchFamily="2" charset="0"/>
                <a:cs typeface="Bangla MN" pitchFamily="2" charset="0"/>
              </a:rPr>
              <a:t>Consistenci</a:t>
            </a:r>
            <a:endParaRPr lang="id-ID" sz="1500" i="1" dirty="0">
              <a:latin typeface="Bangla MN" pitchFamily="2" charset="0"/>
              <a:cs typeface="Bangla MN" pitchFamily="2" charset="0"/>
            </a:endParaRPr>
          </a:p>
          <a:p>
            <a:pPr algn="just">
              <a:lnSpc>
                <a:spcPct val="150000"/>
              </a:lnSpc>
            </a:pPr>
            <a:r>
              <a:rPr lang="id-ID" sz="1500" i="1" dirty="0" err="1">
                <a:effectLst/>
                <a:latin typeface="Bangla MN" pitchFamily="2" charset="0"/>
                <a:cs typeface="Bangla MN" pitchFamily="2" charset="0"/>
              </a:rPr>
              <a:t>Security</a:t>
            </a:r>
            <a:endParaRPr lang="id-ID" sz="1500" i="1" dirty="0">
              <a:effectLst/>
              <a:latin typeface="Bangla MN" pitchFamily="2" charset="0"/>
              <a:cs typeface="Bangla MN" pitchFamily="2" charset="0"/>
            </a:endParaRPr>
          </a:p>
          <a:p>
            <a:pPr algn="just">
              <a:lnSpc>
                <a:spcPct val="150000"/>
              </a:lnSpc>
            </a:pPr>
            <a:r>
              <a:rPr lang="id-ID" sz="1500" i="1" dirty="0" err="1">
                <a:latin typeface="Bangla MN" pitchFamily="2" charset="0"/>
                <a:cs typeface="Bangla MN" pitchFamily="2" charset="0"/>
              </a:rPr>
              <a:t>Timeliness</a:t>
            </a:r>
            <a:endParaRPr lang="id-ID" sz="1500" i="1" dirty="0">
              <a:latin typeface="Bangla MN" pitchFamily="2" charset="0"/>
              <a:cs typeface="Bangla MN" pitchFamily="2" charset="0"/>
            </a:endParaRPr>
          </a:p>
          <a:p>
            <a:pPr algn="just">
              <a:lnSpc>
                <a:spcPct val="150000"/>
              </a:lnSpc>
            </a:pPr>
            <a:r>
              <a:rPr lang="id-ID" sz="1500" i="1" dirty="0" err="1">
                <a:effectLst/>
                <a:latin typeface="Bangla MN" pitchFamily="2" charset="0"/>
                <a:cs typeface="Bangla MN" pitchFamily="2" charset="0"/>
              </a:rPr>
              <a:t>Completeness</a:t>
            </a:r>
            <a:endParaRPr lang="id-ID" sz="1500" i="1" dirty="0">
              <a:effectLst/>
              <a:latin typeface="Bangla MN" pitchFamily="2" charset="0"/>
              <a:cs typeface="Bangla MN" pitchFamily="2" charset="0"/>
            </a:endParaRPr>
          </a:p>
          <a:p>
            <a:pPr algn="just">
              <a:lnSpc>
                <a:spcPct val="150000"/>
              </a:lnSpc>
            </a:pPr>
            <a:r>
              <a:rPr lang="id-ID" sz="1500" i="1" dirty="0" err="1">
                <a:latin typeface="Bangla MN" pitchFamily="2" charset="0"/>
                <a:cs typeface="Bangla MN" pitchFamily="2" charset="0"/>
              </a:rPr>
              <a:t>Concise</a:t>
            </a:r>
            <a:endParaRPr lang="id-ID" sz="1500" i="1" dirty="0">
              <a:latin typeface="Bangla MN" pitchFamily="2" charset="0"/>
              <a:cs typeface="Bangla MN" pitchFamily="2" charset="0"/>
            </a:endParaRPr>
          </a:p>
          <a:p>
            <a:pPr algn="just">
              <a:lnSpc>
                <a:spcPct val="150000"/>
              </a:lnSpc>
            </a:pPr>
            <a:r>
              <a:rPr lang="id-ID" sz="1500" i="1" dirty="0" err="1">
                <a:effectLst/>
                <a:latin typeface="Bangla MN" pitchFamily="2" charset="0"/>
                <a:cs typeface="Bangla MN" pitchFamily="2" charset="0"/>
              </a:rPr>
              <a:t>Relia</a:t>
            </a:r>
            <a:r>
              <a:rPr lang="id-ID" sz="1500" i="1" dirty="0" err="1">
                <a:latin typeface="Bangla MN" pitchFamily="2" charset="0"/>
                <a:cs typeface="Bangla MN" pitchFamily="2" charset="0"/>
              </a:rPr>
              <a:t>bility</a:t>
            </a:r>
            <a:endParaRPr lang="id-ID" sz="1500" i="1" dirty="0">
              <a:latin typeface="Bangla MN" pitchFamily="2" charset="0"/>
              <a:cs typeface="Bangla MN" pitchFamily="2" charset="0"/>
            </a:endParaRPr>
          </a:p>
          <a:p>
            <a:pPr algn="just">
              <a:lnSpc>
                <a:spcPct val="150000"/>
              </a:lnSpc>
            </a:pPr>
            <a:r>
              <a:rPr lang="id-ID" sz="1500" i="1" dirty="0" err="1">
                <a:effectLst/>
                <a:latin typeface="Bangla MN" pitchFamily="2" charset="0"/>
                <a:cs typeface="Bangla MN" pitchFamily="2" charset="0"/>
              </a:rPr>
              <a:t>Accessibility</a:t>
            </a:r>
            <a:endParaRPr lang="id-ID" sz="1500" i="1" dirty="0">
              <a:effectLst/>
              <a:latin typeface="Bangla MN" pitchFamily="2" charset="0"/>
              <a:cs typeface="Bangla MN" pitchFamily="2" charset="0"/>
            </a:endParaRPr>
          </a:p>
          <a:p>
            <a:pPr algn="just">
              <a:lnSpc>
                <a:spcPct val="150000"/>
              </a:lnSpc>
            </a:pPr>
            <a:r>
              <a:rPr lang="id-ID" sz="1500" i="1" dirty="0" err="1">
                <a:latin typeface="Bangla MN" pitchFamily="2" charset="0"/>
                <a:cs typeface="Bangla MN" pitchFamily="2" charset="0"/>
              </a:rPr>
              <a:t>Availability</a:t>
            </a:r>
            <a:endParaRPr lang="id-ID" sz="1500" i="1" dirty="0">
              <a:latin typeface="Bangla MN" pitchFamily="2" charset="0"/>
              <a:cs typeface="Bangla MN" pitchFamily="2" charset="0"/>
            </a:endParaRPr>
          </a:p>
          <a:p>
            <a:pPr algn="just">
              <a:lnSpc>
                <a:spcPct val="150000"/>
              </a:lnSpc>
            </a:pPr>
            <a:r>
              <a:rPr lang="id-ID" sz="1500" i="1" dirty="0" err="1">
                <a:effectLst/>
                <a:latin typeface="Bangla MN" pitchFamily="2" charset="0"/>
                <a:cs typeface="Bangla MN" pitchFamily="2" charset="0"/>
              </a:rPr>
              <a:t>Value</a:t>
            </a:r>
            <a:r>
              <a:rPr lang="id-ID" sz="1500" i="1" dirty="0">
                <a:effectLst/>
                <a:latin typeface="Bangla MN" pitchFamily="2" charset="0"/>
                <a:cs typeface="Bangla MN" pitchFamily="2" charset="0"/>
              </a:rPr>
              <a:t> - </a:t>
            </a:r>
            <a:r>
              <a:rPr lang="id-ID" sz="1500" i="1" dirty="0" err="1">
                <a:effectLst/>
                <a:latin typeface="Bangla MN" pitchFamily="2" charset="0"/>
                <a:cs typeface="Bangla MN" pitchFamily="2" charset="0"/>
              </a:rPr>
              <a:t>added</a:t>
            </a:r>
            <a:endParaRPr lang="id-ID" sz="1500" i="1" dirty="0">
              <a:effectLst/>
              <a:latin typeface="Bangla MN" pitchFamily="2" charset="0"/>
              <a:cs typeface="Bangla MN" pitchFamily="2" charset="0"/>
            </a:endParaRPr>
          </a:p>
        </p:txBody>
      </p:sp>
      <p:sp>
        <p:nvSpPr>
          <p:cNvPr id="4" name="Tampungan Konten 2"/>
          <p:cNvSpPr txBox="1"/>
          <p:nvPr/>
        </p:nvSpPr>
        <p:spPr>
          <a:xfrm>
            <a:off x="2597728" y="1708539"/>
            <a:ext cx="2318326"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id-ID" sz="1500" i="1" dirty="0" err="1">
                <a:latin typeface="Bangla MN" pitchFamily="2" charset="0"/>
                <a:cs typeface="Bangla MN" pitchFamily="2" charset="0"/>
              </a:rPr>
              <a:t>Objectivitiy</a:t>
            </a:r>
            <a:endParaRPr lang="id-ID" sz="1500" i="1" dirty="0">
              <a:latin typeface="Bangla MN" pitchFamily="2" charset="0"/>
              <a:cs typeface="Bangla MN" pitchFamily="2" charset="0"/>
            </a:endParaRPr>
          </a:p>
          <a:p>
            <a:pPr algn="just">
              <a:lnSpc>
                <a:spcPct val="150000"/>
              </a:lnSpc>
            </a:pPr>
            <a:r>
              <a:rPr lang="id-ID" sz="1500" i="1" dirty="0" err="1">
                <a:latin typeface="Bangla MN" pitchFamily="2" charset="0"/>
                <a:cs typeface="Bangla MN" pitchFamily="2" charset="0"/>
              </a:rPr>
              <a:t>Relevancy</a:t>
            </a:r>
            <a:endParaRPr lang="id-ID" sz="1500" i="1" dirty="0">
              <a:latin typeface="Bangla MN" pitchFamily="2" charset="0"/>
              <a:cs typeface="Bangla MN" pitchFamily="2" charset="0"/>
            </a:endParaRPr>
          </a:p>
          <a:p>
            <a:pPr algn="just">
              <a:lnSpc>
                <a:spcPct val="150000"/>
              </a:lnSpc>
            </a:pPr>
            <a:r>
              <a:rPr lang="id-ID" sz="1500" i="1" dirty="0" err="1">
                <a:latin typeface="Bangla MN" pitchFamily="2" charset="0"/>
                <a:cs typeface="Bangla MN" pitchFamily="2" charset="0"/>
              </a:rPr>
              <a:t>Useability</a:t>
            </a:r>
            <a:endParaRPr lang="id-ID" sz="1500" i="1" dirty="0">
              <a:latin typeface="Bangla MN" pitchFamily="2" charset="0"/>
              <a:cs typeface="Bangla MN" pitchFamily="2" charset="0"/>
            </a:endParaRPr>
          </a:p>
          <a:p>
            <a:pPr algn="just">
              <a:lnSpc>
                <a:spcPct val="150000"/>
              </a:lnSpc>
            </a:pPr>
            <a:r>
              <a:rPr lang="id-ID" sz="1500" i="1" dirty="0" err="1">
                <a:latin typeface="Bangla MN" pitchFamily="2" charset="0"/>
                <a:cs typeface="Bangla MN" pitchFamily="2" charset="0"/>
              </a:rPr>
              <a:t>Understandability</a:t>
            </a:r>
            <a:endParaRPr lang="id-ID" sz="1500" i="1" dirty="0">
              <a:latin typeface="Bangla MN" pitchFamily="2" charset="0"/>
              <a:cs typeface="Bangla MN" pitchFamily="2" charset="0"/>
            </a:endParaRPr>
          </a:p>
          <a:p>
            <a:pPr algn="just">
              <a:lnSpc>
                <a:spcPct val="150000"/>
              </a:lnSpc>
            </a:pPr>
            <a:r>
              <a:rPr lang="id-ID" sz="1500" i="1" dirty="0" err="1">
                <a:latin typeface="Bangla MN" pitchFamily="2" charset="0"/>
                <a:cs typeface="Bangla MN" pitchFamily="2" charset="0"/>
              </a:rPr>
              <a:t>Amount</a:t>
            </a:r>
            <a:r>
              <a:rPr lang="id-ID" sz="1500" i="1" dirty="0">
                <a:latin typeface="Bangla MN" pitchFamily="2" charset="0"/>
                <a:cs typeface="Bangla MN" pitchFamily="2" charset="0"/>
              </a:rPr>
              <a:t> </a:t>
            </a:r>
            <a:r>
              <a:rPr lang="id-ID" sz="1500" i="1" dirty="0" err="1">
                <a:latin typeface="Bangla MN" pitchFamily="2" charset="0"/>
                <a:cs typeface="Bangla MN" pitchFamily="2" charset="0"/>
              </a:rPr>
              <a:t>of</a:t>
            </a:r>
            <a:r>
              <a:rPr lang="id-ID" sz="1500" i="1" dirty="0">
                <a:latin typeface="Bangla MN" pitchFamily="2" charset="0"/>
                <a:cs typeface="Bangla MN" pitchFamily="2" charset="0"/>
              </a:rPr>
              <a:t> data</a:t>
            </a:r>
            <a:endParaRPr lang="id-ID" sz="1500" i="1" dirty="0">
              <a:latin typeface="Bangla MN" pitchFamily="2" charset="0"/>
              <a:cs typeface="Bangla MN" pitchFamily="2" charset="0"/>
            </a:endParaRPr>
          </a:p>
          <a:p>
            <a:pPr algn="just">
              <a:lnSpc>
                <a:spcPct val="150000"/>
              </a:lnSpc>
            </a:pPr>
            <a:r>
              <a:rPr lang="id-ID" sz="1500" i="1" dirty="0" err="1">
                <a:latin typeface="Bangla MN" pitchFamily="2" charset="0"/>
                <a:cs typeface="Bangla MN" pitchFamily="2" charset="0"/>
              </a:rPr>
              <a:t>Believability</a:t>
            </a:r>
            <a:endParaRPr lang="id-ID" sz="1500" i="1" dirty="0">
              <a:latin typeface="Bangla MN" pitchFamily="2" charset="0"/>
              <a:cs typeface="Bangla MN" pitchFamily="2" charset="0"/>
            </a:endParaRPr>
          </a:p>
          <a:p>
            <a:pPr algn="just">
              <a:lnSpc>
                <a:spcPct val="150000"/>
              </a:lnSpc>
            </a:pPr>
            <a:r>
              <a:rPr lang="id-ID" sz="1500" i="1" dirty="0" err="1">
                <a:latin typeface="Bangla MN" pitchFamily="2" charset="0"/>
                <a:cs typeface="Bangla MN" pitchFamily="2" charset="0"/>
              </a:rPr>
              <a:t>Navigation</a:t>
            </a:r>
            <a:endParaRPr lang="id-ID" sz="1500" i="1" dirty="0">
              <a:latin typeface="Bangla MN" pitchFamily="2" charset="0"/>
              <a:cs typeface="Bangla MN" pitchFamily="2" charset="0"/>
            </a:endParaRPr>
          </a:p>
          <a:p>
            <a:pPr algn="just">
              <a:lnSpc>
                <a:spcPct val="150000"/>
              </a:lnSpc>
            </a:pPr>
            <a:r>
              <a:rPr lang="id-ID" sz="1500" i="1" dirty="0" err="1">
                <a:latin typeface="Bangla MN" pitchFamily="2" charset="0"/>
                <a:cs typeface="Bangla MN" pitchFamily="2" charset="0"/>
              </a:rPr>
              <a:t>Reputation</a:t>
            </a:r>
            <a:endParaRPr lang="id-ID" sz="1500" i="1" dirty="0">
              <a:latin typeface="Bangla MN" pitchFamily="2" charset="0"/>
              <a:cs typeface="Bangla MN" pitchFamily="2" charset="0"/>
            </a:endParaRPr>
          </a:p>
          <a:p>
            <a:pPr algn="just">
              <a:lnSpc>
                <a:spcPct val="150000"/>
              </a:lnSpc>
            </a:pPr>
            <a:r>
              <a:rPr lang="id-ID" sz="1500" i="1" dirty="0" err="1">
                <a:latin typeface="Bangla MN" pitchFamily="2" charset="0"/>
                <a:cs typeface="Bangla MN" pitchFamily="2" charset="0"/>
              </a:rPr>
              <a:t>Useful</a:t>
            </a:r>
            <a:endParaRPr lang="id-ID" sz="1500" i="1" dirty="0">
              <a:latin typeface="Bangla MN" pitchFamily="2" charset="0"/>
              <a:cs typeface="Bangla MN" pitchFamily="2" charset="0"/>
            </a:endParaRPr>
          </a:p>
          <a:p>
            <a:pPr algn="just">
              <a:lnSpc>
                <a:spcPct val="150000"/>
              </a:lnSpc>
            </a:pPr>
            <a:r>
              <a:rPr lang="id-ID" sz="1500" i="1" dirty="0" err="1">
                <a:latin typeface="Bangla MN" pitchFamily="2" charset="0"/>
                <a:cs typeface="Bangla MN" pitchFamily="2" charset="0"/>
              </a:rPr>
              <a:t>Eficiency</a:t>
            </a:r>
            <a:r>
              <a:rPr lang="id-ID" sz="1500" i="1" dirty="0">
                <a:latin typeface="Bangla MN" pitchFamily="2" charset="0"/>
                <a:cs typeface="Bangla MN" pitchFamily="2" charset="0"/>
              </a:rPr>
              <a:t> </a:t>
            </a:r>
            <a:endParaRPr lang="id-ID" sz="1500" i="1" dirty="0">
              <a:latin typeface="Bangla MN" pitchFamily="2" charset="0"/>
              <a:cs typeface="Bangla MN" pitchFamily="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Judul 1"/>
          <p:cNvSpPr>
            <a:spLocks noGrp="1"/>
          </p:cNvSpPr>
          <p:nvPr>
            <p:ph type="title"/>
          </p:nvPr>
        </p:nvSpPr>
        <p:spPr>
          <a:xfrm>
            <a:off x="443345" y="365125"/>
            <a:ext cx="10515600" cy="1325563"/>
          </a:xfrm>
        </p:spPr>
        <p:txBody>
          <a:bodyPr>
            <a:normAutofit/>
          </a:bodyPr>
          <a:lstStyle/>
          <a:p>
            <a:r>
              <a:rPr lang="id-ID" sz="3200" dirty="0">
                <a:latin typeface="Bangla MN" pitchFamily="2" charset="0"/>
                <a:cs typeface="Bangla MN" pitchFamily="2" charset="0"/>
              </a:rPr>
              <a:t>Information Quality Component</a:t>
            </a:r>
            <a:endParaRPr lang="id-ID" sz="3200" dirty="0">
              <a:latin typeface="Bangla MN" pitchFamily="2" charset="0"/>
              <a:cs typeface="Bangla MN" pitchFamily="2" charset="0"/>
            </a:endParaRPr>
          </a:p>
        </p:txBody>
      </p:sp>
      <p:sp>
        <p:nvSpPr>
          <p:cNvPr id="3" name="Tampungan Konten 2"/>
          <p:cNvSpPr>
            <a:spLocks noGrp="1"/>
          </p:cNvSpPr>
          <p:nvPr>
            <p:ph idx="1"/>
          </p:nvPr>
        </p:nvSpPr>
        <p:spPr>
          <a:xfrm>
            <a:off x="279401" y="1707094"/>
            <a:ext cx="6911107" cy="4351338"/>
          </a:xfrm>
        </p:spPr>
        <p:txBody>
          <a:bodyPr>
            <a:normAutofit/>
          </a:bodyPr>
          <a:lstStyle/>
          <a:p>
            <a:pPr algn="just">
              <a:lnSpc>
                <a:spcPct val="150000"/>
              </a:lnSpc>
            </a:pPr>
            <a:r>
              <a:rPr lang="id-ID" sz="1500" i="1" dirty="0" err="1">
                <a:effectLst/>
                <a:latin typeface="Bangla MN" pitchFamily="2" charset="0"/>
                <a:cs typeface="Bangla MN" pitchFamily="2" charset="0"/>
              </a:rPr>
              <a:t>Root</a:t>
            </a:r>
            <a:r>
              <a:rPr lang="id-ID" sz="1500" i="1" dirty="0">
                <a:effectLst/>
                <a:latin typeface="Bangla MN" pitchFamily="2" charset="0"/>
                <a:cs typeface="Bangla MN" pitchFamily="2" charset="0"/>
              </a:rPr>
              <a:t> </a:t>
            </a:r>
            <a:r>
              <a:rPr lang="id-ID" sz="1500" i="1" dirty="0" err="1">
                <a:effectLst/>
                <a:latin typeface="Bangla MN" pitchFamily="2" charset="0"/>
                <a:cs typeface="Bangla MN" pitchFamily="2" charset="0"/>
              </a:rPr>
              <a:t>of</a:t>
            </a:r>
            <a:r>
              <a:rPr lang="id-ID" sz="1500" i="1" dirty="0">
                <a:effectLst/>
                <a:latin typeface="Bangla MN" pitchFamily="2" charset="0"/>
                <a:cs typeface="Bangla MN" pitchFamily="2" charset="0"/>
              </a:rPr>
              <a:t> </a:t>
            </a:r>
            <a:r>
              <a:rPr lang="id-ID" sz="1500" i="1" dirty="0" err="1">
                <a:effectLst/>
                <a:latin typeface="Bangla MN" pitchFamily="2" charset="0"/>
                <a:cs typeface="Bangla MN" pitchFamily="2" charset="0"/>
              </a:rPr>
              <a:t>information</a:t>
            </a:r>
            <a:endParaRPr lang="id-ID" sz="1500" i="1" dirty="0">
              <a:effectLst/>
              <a:latin typeface="Bangla MN" pitchFamily="2" charset="0"/>
              <a:cs typeface="Bangla MN" pitchFamily="2" charset="0"/>
            </a:endParaRPr>
          </a:p>
          <a:p>
            <a:pPr algn="just">
              <a:lnSpc>
                <a:spcPct val="150000"/>
              </a:lnSpc>
            </a:pPr>
            <a:r>
              <a:rPr lang="id-ID" sz="1500" i="1" dirty="0">
                <a:latin typeface="Bangla MN" pitchFamily="2" charset="0"/>
                <a:cs typeface="Bangla MN" pitchFamily="2" charset="0"/>
              </a:rPr>
              <a:t>Bar </a:t>
            </a:r>
            <a:r>
              <a:rPr lang="id-ID" sz="1500" i="1" dirty="0" err="1">
                <a:latin typeface="Bangla MN" pitchFamily="2" charset="0"/>
                <a:cs typeface="Bangla MN" pitchFamily="2" charset="0"/>
              </a:rPr>
              <a:t>of</a:t>
            </a:r>
            <a:r>
              <a:rPr lang="id-ID" sz="1500" i="1" dirty="0">
                <a:latin typeface="Bangla MN" pitchFamily="2" charset="0"/>
                <a:cs typeface="Bangla MN" pitchFamily="2" charset="0"/>
              </a:rPr>
              <a:t> </a:t>
            </a:r>
            <a:r>
              <a:rPr lang="id-ID" sz="1500" i="1" dirty="0" err="1">
                <a:latin typeface="Bangla MN" pitchFamily="2" charset="0"/>
                <a:cs typeface="Bangla MN" pitchFamily="2" charset="0"/>
              </a:rPr>
              <a:t>information</a:t>
            </a:r>
            <a:endParaRPr lang="id-ID" sz="1500" i="1" dirty="0">
              <a:latin typeface="Bangla MN" pitchFamily="2" charset="0"/>
              <a:cs typeface="Bangla MN" pitchFamily="2" charset="0"/>
            </a:endParaRPr>
          </a:p>
          <a:p>
            <a:pPr algn="just">
              <a:lnSpc>
                <a:spcPct val="150000"/>
              </a:lnSpc>
            </a:pPr>
            <a:r>
              <a:rPr lang="id-ID" sz="1500" i="1" dirty="0" err="1">
                <a:latin typeface="Bangla MN" pitchFamily="2" charset="0"/>
                <a:cs typeface="Bangla MN" pitchFamily="2" charset="0"/>
              </a:rPr>
              <a:t>Branch</a:t>
            </a:r>
            <a:r>
              <a:rPr lang="id-ID" sz="1500" i="1" dirty="0">
                <a:latin typeface="Bangla MN" pitchFamily="2" charset="0"/>
                <a:cs typeface="Bangla MN" pitchFamily="2" charset="0"/>
              </a:rPr>
              <a:t> </a:t>
            </a:r>
            <a:r>
              <a:rPr lang="id-ID" sz="1500" i="1" dirty="0" err="1">
                <a:latin typeface="Bangla MN" pitchFamily="2" charset="0"/>
                <a:cs typeface="Bangla MN" pitchFamily="2" charset="0"/>
              </a:rPr>
              <a:t>of</a:t>
            </a:r>
            <a:r>
              <a:rPr lang="id-ID" sz="1500" i="1" dirty="0">
                <a:latin typeface="Bangla MN" pitchFamily="2" charset="0"/>
                <a:cs typeface="Bangla MN" pitchFamily="2" charset="0"/>
              </a:rPr>
              <a:t> </a:t>
            </a:r>
            <a:r>
              <a:rPr lang="id-ID" sz="1500" i="1" dirty="0" err="1">
                <a:latin typeface="Bangla MN" pitchFamily="2" charset="0"/>
                <a:cs typeface="Bangla MN" pitchFamily="2" charset="0"/>
              </a:rPr>
              <a:t>information</a:t>
            </a:r>
            <a:endParaRPr lang="id-ID" sz="1500" i="1" dirty="0">
              <a:latin typeface="Bangla MN" pitchFamily="2" charset="0"/>
              <a:cs typeface="Bangla MN" pitchFamily="2" charset="0"/>
            </a:endParaRPr>
          </a:p>
          <a:p>
            <a:pPr algn="just">
              <a:lnSpc>
                <a:spcPct val="150000"/>
              </a:lnSpc>
            </a:pPr>
            <a:r>
              <a:rPr lang="id-ID" sz="1500" i="1" dirty="0" err="1">
                <a:effectLst/>
                <a:latin typeface="Bangla MN" pitchFamily="2" charset="0"/>
                <a:cs typeface="Bangla MN" pitchFamily="2" charset="0"/>
              </a:rPr>
              <a:t>Stick</a:t>
            </a:r>
            <a:r>
              <a:rPr lang="id-ID" sz="1500" i="1" dirty="0">
                <a:effectLst/>
                <a:latin typeface="Bangla MN" pitchFamily="2" charset="0"/>
                <a:cs typeface="Bangla MN" pitchFamily="2" charset="0"/>
              </a:rPr>
              <a:t> </a:t>
            </a:r>
            <a:r>
              <a:rPr lang="id-ID" sz="1500" i="1" dirty="0" err="1">
                <a:effectLst/>
                <a:latin typeface="Bangla MN" pitchFamily="2" charset="0"/>
                <a:cs typeface="Bangla MN" pitchFamily="2" charset="0"/>
              </a:rPr>
              <a:t>of</a:t>
            </a:r>
            <a:r>
              <a:rPr lang="id-ID" sz="1500" i="1" dirty="0">
                <a:effectLst/>
                <a:latin typeface="Bangla MN" pitchFamily="2" charset="0"/>
                <a:cs typeface="Bangla MN" pitchFamily="2" charset="0"/>
              </a:rPr>
              <a:t> </a:t>
            </a:r>
            <a:r>
              <a:rPr lang="id-ID" sz="1500" i="1" dirty="0" err="1">
                <a:effectLst/>
                <a:latin typeface="Bangla MN" pitchFamily="2" charset="0"/>
                <a:cs typeface="Bangla MN" pitchFamily="2" charset="0"/>
              </a:rPr>
              <a:t>information</a:t>
            </a:r>
            <a:endParaRPr lang="id-ID" sz="1500" i="1" dirty="0">
              <a:effectLst/>
              <a:latin typeface="Bangla MN" pitchFamily="2" charset="0"/>
              <a:cs typeface="Bangla MN" pitchFamily="2" charset="0"/>
            </a:endParaRPr>
          </a:p>
          <a:p>
            <a:pPr algn="just">
              <a:lnSpc>
                <a:spcPct val="150000"/>
              </a:lnSpc>
            </a:pPr>
            <a:r>
              <a:rPr lang="id-ID" sz="1500" i="1" dirty="0" err="1">
                <a:latin typeface="Bangla MN" pitchFamily="2" charset="0"/>
                <a:cs typeface="Bangla MN" pitchFamily="2" charset="0"/>
              </a:rPr>
              <a:t>Bud</a:t>
            </a:r>
            <a:r>
              <a:rPr lang="id-ID" sz="1500" i="1" dirty="0">
                <a:latin typeface="Bangla MN" pitchFamily="2" charset="0"/>
                <a:cs typeface="Bangla MN" pitchFamily="2" charset="0"/>
              </a:rPr>
              <a:t> </a:t>
            </a:r>
            <a:r>
              <a:rPr lang="id-ID" sz="1500" i="1" dirty="0" err="1">
                <a:latin typeface="Bangla MN" pitchFamily="2" charset="0"/>
                <a:cs typeface="Bangla MN" pitchFamily="2" charset="0"/>
              </a:rPr>
              <a:t>of</a:t>
            </a:r>
            <a:r>
              <a:rPr lang="id-ID" sz="1500" i="1" dirty="0">
                <a:latin typeface="Bangla MN" pitchFamily="2" charset="0"/>
                <a:cs typeface="Bangla MN" pitchFamily="2" charset="0"/>
              </a:rPr>
              <a:t> </a:t>
            </a:r>
            <a:r>
              <a:rPr lang="id-ID" sz="1500" i="1" dirty="0" err="1">
                <a:latin typeface="Bangla MN" pitchFamily="2" charset="0"/>
                <a:cs typeface="Bangla MN" pitchFamily="2" charset="0"/>
              </a:rPr>
              <a:t>information</a:t>
            </a:r>
            <a:endParaRPr lang="id-ID" sz="1500" i="1" dirty="0">
              <a:latin typeface="Bangla MN" pitchFamily="2" charset="0"/>
              <a:cs typeface="Bangla MN" pitchFamily="2" charset="0"/>
            </a:endParaRPr>
          </a:p>
          <a:p>
            <a:pPr algn="just">
              <a:lnSpc>
                <a:spcPct val="150000"/>
              </a:lnSpc>
            </a:pPr>
            <a:r>
              <a:rPr lang="id-ID" sz="1500" i="1" dirty="0" err="1">
                <a:latin typeface="Bangla MN" pitchFamily="2" charset="0"/>
                <a:cs typeface="Bangla MN" pitchFamily="2" charset="0"/>
              </a:rPr>
              <a:t>Leaf</a:t>
            </a:r>
            <a:r>
              <a:rPr lang="id-ID" sz="1500" i="1" dirty="0">
                <a:latin typeface="Bangla MN" pitchFamily="2" charset="0"/>
                <a:cs typeface="Bangla MN" pitchFamily="2" charset="0"/>
              </a:rPr>
              <a:t> </a:t>
            </a:r>
            <a:r>
              <a:rPr lang="id-ID" sz="1500" i="1" dirty="0" err="1">
                <a:latin typeface="Bangla MN" pitchFamily="2" charset="0"/>
                <a:cs typeface="Bangla MN" pitchFamily="2" charset="0"/>
              </a:rPr>
              <a:t>of</a:t>
            </a:r>
            <a:r>
              <a:rPr lang="id-ID" sz="1500" i="1" dirty="0">
                <a:latin typeface="Bangla MN" pitchFamily="2" charset="0"/>
                <a:cs typeface="Bangla MN" pitchFamily="2" charset="0"/>
              </a:rPr>
              <a:t> </a:t>
            </a:r>
            <a:r>
              <a:rPr lang="id-ID" sz="1500" i="1" dirty="0" err="1">
                <a:latin typeface="Bangla MN" pitchFamily="2" charset="0"/>
                <a:cs typeface="Bangla MN" pitchFamily="2" charset="0"/>
              </a:rPr>
              <a:t>information</a:t>
            </a:r>
            <a:endParaRPr lang="id-ID" sz="1500" i="1" dirty="0">
              <a:effectLst/>
              <a:latin typeface="Bangla MN" pitchFamily="2" charset="0"/>
              <a:cs typeface="Bangla MN" pitchFamily="2"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Judul 1"/>
          <p:cNvSpPr>
            <a:spLocks noGrp="1"/>
          </p:cNvSpPr>
          <p:nvPr>
            <p:ph type="title"/>
          </p:nvPr>
        </p:nvSpPr>
        <p:spPr>
          <a:xfrm>
            <a:off x="255182" y="132044"/>
            <a:ext cx="6166884" cy="1325563"/>
          </a:xfrm>
        </p:spPr>
        <p:txBody>
          <a:bodyPr>
            <a:normAutofit/>
          </a:bodyPr>
          <a:lstStyle/>
          <a:p>
            <a:r>
              <a:rPr lang="id-ID" sz="3200" dirty="0">
                <a:latin typeface="Bangla MN" pitchFamily="2" charset="0"/>
                <a:cs typeface="Bangla MN" pitchFamily="2" charset="0"/>
              </a:rPr>
              <a:t>Information Features</a:t>
            </a:r>
            <a:endParaRPr lang="id-ID" sz="3200" dirty="0">
              <a:latin typeface="Bangla MN" pitchFamily="2" charset="0"/>
              <a:cs typeface="Bangla MN" pitchFamily="2" charset="0"/>
            </a:endParaRPr>
          </a:p>
        </p:txBody>
      </p:sp>
      <p:sp>
        <p:nvSpPr>
          <p:cNvPr id="3" name="Tampungan Konten 2"/>
          <p:cNvSpPr>
            <a:spLocks noGrp="1"/>
          </p:cNvSpPr>
          <p:nvPr>
            <p:ph idx="1"/>
          </p:nvPr>
        </p:nvSpPr>
        <p:spPr>
          <a:xfrm>
            <a:off x="129677" y="1413250"/>
            <a:ext cx="6450418" cy="4351338"/>
          </a:xfrm>
        </p:spPr>
        <p:txBody>
          <a:bodyPr>
            <a:noAutofit/>
          </a:bodyPr>
          <a:lstStyle/>
          <a:p>
            <a:pPr algn="just">
              <a:lnSpc>
                <a:spcPct val="150000"/>
              </a:lnSpc>
            </a:pPr>
            <a:r>
              <a:rPr lang="id-ID" sz="1500" i="1" dirty="0" err="1">
                <a:latin typeface="Bangla MN" pitchFamily="2" charset="0"/>
                <a:cs typeface="Bangla MN" pitchFamily="2" charset="0"/>
              </a:rPr>
              <a:t>Amount</a:t>
            </a:r>
            <a:r>
              <a:rPr lang="id-ID" sz="1500" i="1" dirty="0">
                <a:latin typeface="Bangla MN" pitchFamily="2" charset="0"/>
                <a:cs typeface="Bangla MN" pitchFamily="2" charset="0"/>
              </a:rPr>
              <a:t> </a:t>
            </a:r>
            <a:r>
              <a:rPr lang="id-ID" sz="1500" i="1" dirty="0" err="1">
                <a:latin typeface="Bangla MN" pitchFamily="2" charset="0"/>
                <a:cs typeface="Bangla MN" pitchFamily="2" charset="0"/>
              </a:rPr>
              <a:t>of</a:t>
            </a:r>
            <a:r>
              <a:rPr lang="id-ID" sz="1500" i="1" dirty="0">
                <a:latin typeface="Bangla MN" pitchFamily="2" charset="0"/>
                <a:cs typeface="Bangla MN" pitchFamily="2" charset="0"/>
              </a:rPr>
              <a:t> </a:t>
            </a:r>
            <a:r>
              <a:rPr lang="id-ID" sz="1500" i="1" dirty="0" err="1">
                <a:latin typeface="Bangla MN" pitchFamily="2" charset="0"/>
                <a:cs typeface="Bangla MN" pitchFamily="2" charset="0"/>
              </a:rPr>
              <a:t>information</a:t>
            </a:r>
            <a:endParaRPr lang="id-ID" sz="1500" i="1" dirty="0">
              <a:latin typeface="Bangla MN" pitchFamily="2" charset="0"/>
              <a:cs typeface="Bangla MN" pitchFamily="2" charset="0"/>
            </a:endParaRPr>
          </a:p>
          <a:p>
            <a:pPr algn="just">
              <a:lnSpc>
                <a:spcPct val="150000"/>
              </a:lnSpc>
            </a:pPr>
            <a:r>
              <a:rPr lang="id-ID" sz="1500" i="1" dirty="0" err="1">
                <a:latin typeface="Bangla MN" pitchFamily="2" charset="0"/>
                <a:cs typeface="Bangla MN" pitchFamily="2" charset="0"/>
              </a:rPr>
              <a:t>Quality</a:t>
            </a:r>
            <a:r>
              <a:rPr lang="id-ID" sz="1500" i="1" dirty="0">
                <a:latin typeface="Bangla MN" pitchFamily="2" charset="0"/>
                <a:cs typeface="Bangla MN" pitchFamily="2" charset="0"/>
              </a:rPr>
              <a:t> </a:t>
            </a:r>
            <a:r>
              <a:rPr lang="id-ID" sz="1500" i="1" dirty="0" err="1">
                <a:latin typeface="Bangla MN" pitchFamily="2" charset="0"/>
                <a:cs typeface="Bangla MN" pitchFamily="2" charset="0"/>
              </a:rPr>
              <a:t>of</a:t>
            </a:r>
            <a:r>
              <a:rPr lang="id-ID" sz="1500" i="1" dirty="0">
                <a:latin typeface="Bangla MN" pitchFamily="2" charset="0"/>
                <a:cs typeface="Bangla MN" pitchFamily="2" charset="0"/>
              </a:rPr>
              <a:t> </a:t>
            </a:r>
            <a:r>
              <a:rPr lang="id-ID" sz="1500" i="1" dirty="0" err="1">
                <a:latin typeface="Bangla MN" pitchFamily="2" charset="0"/>
                <a:cs typeface="Bangla MN" pitchFamily="2" charset="0"/>
              </a:rPr>
              <a:t>information</a:t>
            </a:r>
            <a:endParaRPr lang="id-ID" sz="1500" i="1" dirty="0">
              <a:latin typeface="Bangla MN" pitchFamily="2" charset="0"/>
              <a:cs typeface="Bangla MN" pitchFamily="2" charset="0"/>
            </a:endParaRPr>
          </a:p>
          <a:p>
            <a:pPr algn="just">
              <a:lnSpc>
                <a:spcPct val="150000"/>
              </a:lnSpc>
            </a:pPr>
            <a:r>
              <a:rPr lang="id-ID" sz="1500" i="1" dirty="0" err="1">
                <a:latin typeface="Bangla MN" pitchFamily="2" charset="0"/>
                <a:cs typeface="Bangla MN" pitchFamily="2" charset="0"/>
              </a:rPr>
              <a:t>Recency</a:t>
            </a:r>
            <a:r>
              <a:rPr lang="id-ID" sz="1500" i="1" dirty="0">
                <a:latin typeface="Bangla MN" pitchFamily="2" charset="0"/>
                <a:cs typeface="Bangla MN" pitchFamily="2" charset="0"/>
              </a:rPr>
              <a:t> </a:t>
            </a:r>
            <a:r>
              <a:rPr lang="id-ID" sz="1500" i="1" dirty="0" err="1">
                <a:latin typeface="Bangla MN" pitchFamily="2" charset="0"/>
                <a:cs typeface="Bangla MN" pitchFamily="2" charset="0"/>
              </a:rPr>
              <a:t>of</a:t>
            </a:r>
            <a:r>
              <a:rPr lang="id-ID" sz="1500" i="1" dirty="0">
                <a:latin typeface="Bangla MN" pitchFamily="2" charset="0"/>
                <a:cs typeface="Bangla MN" pitchFamily="2" charset="0"/>
              </a:rPr>
              <a:t> </a:t>
            </a:r>
            <a:r>
              <a:rPr lang="id-ID" sz="1500" i="1" dirty="0" err="1">
                <a:latin typeface="Bangla MN" pitchFamily="2" charset="0"/>
                <a:cs typeface="Bangla MN" pitchFamily="2" charset="0"/>
              </a:rPr>
              <a:t>information</a:t>
            </a:r>
            <a:endParaRPr lang="id-ID" sz="1500" i="1" dirty="0">
              <a:latin typeface="Bangla MN" pitchFamily="2" charset="0"/>
              <a:cs typeface="Bangla MN" pitchFamily="2" charset="0"/>
            </a:endParaRPr>
          </a:p>
          <a:p>
            <a:pPr algn="just">
              <a:lnSpc>
                <a:spcPct val="150000"/>
              </a:lnSpc>
            </a:pPr>
            <a:r>
              <a:rPr lang="id-ID" sz="1500" i="1" dirty="0" err="1">
                <a:latin typeface="Bangla MN" pitchFamily="2" charset="0"/>
                <a:cs typeface="Bangla MN" pitchFamily="2" charset="0"/>
              </a:rPr>
              <a:t>Accuracy</a:t>
            </a:r>
            <a:r>
              <a:rPr lang="id-ID" sz="1500" i="1" dirty="0">
                <a:latin typeface="Bangla MN" pitchFamily="2" charset="0"/>
                <a:cs typeface="Bangla MN" pitchFamily="2" charset="0"/>
              </a:rPr>
              <a:t> </a:t>
            </a:r>
            <a:r>
              <a:rPr lang="id-ID" sz="1500" i="1" dirty="0" err="1">
                <a:latin typeface="Bangla MN" pitchFamily="2" charset="0"/>
                <a:cs typeface="Bangla MN" pitchFamily="2" charset="0"/>
              </a:rPr>
              <a:t>of</a:t>
            </a:r>
            <a:r>
              <a:rPr lang="id-ID" sz="1500" i="1" dirty="0">
                <a:latin typeface="Bangla MN" pitchFamily="2" charset="0"/>
                <a:cs typeface="Bangla MN" pitchFamily="2" charset="0"/>
              </a:rPr>
              <a:t> </a:t>
            </a:r>
            <a:r>
              <a:rPr lang="id-ID" sz="1500" i="1" dirty="0" err="1">
                <a:latin typeface="Bangla MN" pitchFamily="2" charset="0"/>
                <a:cs typeface="Bangla MN" pitchFamily="2" charset="0"/>
              </a:rPr>
              <a:t>information</a:t>
            </a:r>
            <a:endParaRPr lang="id-ID" sz="1500" i="1" dirty="0">
              <a:latin typeface="Bangla MN" pitchFamily="2" charset="0"/>
              <a:cs typeface="Bangla MN" pitchFamily="2" charset="0"/>
            </a:endParaRPr>
          </a:p>
          <a:p>
            <a:pPr algn="just">
              <a:lnSpc>
                <a:spcPct val="150000"/>
              </a:lnSpc>
            </a:pPr>
            <a:r>
              <a:rPr lang="id-ID" sz="1500" i="1" dirty="0" err="1">
                <a:latin typeface="Bangla MN" pitchFamily="2" charset="0"/>
                <a:cs typeface="Bangla MN" pitchFamily="2" charset="0"/>
              </a:rPr>
              <a:t>Authenticity</a:t>
            </a:r>
            <a:r>
              <a:rPr lang="id-ID" sz="1500" i="1" dirty="0">
                <a:latin typeface="Bangla MN" pitchFamily="2" charset="0"/>
                <a:cs typeface="Bangla MN" pitchFamily="2" charset="0"/>
              </a:rPr>
              <a:t> </a:t>
            </a:r>
            <a:r>
              <a:rPr lang="id-ID" sz="1500" i="1" dirty="0" err="1">
                <a:latin typeface="Bangla MN" pitchFamily="2" charset="0"/>
                <a:cs typeface="Bangla MN" pitchFamily="2" charset="0"/>
              </a:rPr>
              <a:t>of</a:t>
            </a:r>
            <a:r>
              <a:rPr lang="id-ID" sz="1500" i="1" dirty="0">
                <a:latin typeface="Bangla MN" pitchFamily="2" charset="0"/>
                <a:cs typeface="Bangla MN" pitchFamily="2" charset="0"/>
              </a:rPr>
              <a:t> </a:t>
            </a:r>
            <a:r>
              <a:rPr lang="id-ID" sz="1500" i="1" dirty="0" err="1">
                <a:latin typeface="Bangla MN" pitchFamily="2" charset="0"/>
                <a:cs typeface="Bangla MN" pitchFamily="2" charset="0"/>
              </a:rPr>
              <a:t>information</a:t>
            </a:r>
            <a:endParaRPr lang="id-ID" sz="1500" i="1" dirty="0">
              <a:latin typeface="Bangla MN" pitchFamily="2" charset="0"/>
              <a:cs typeface="Bangla MN" pitchFamily="2"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Judul 1"/>
          <p:cNvSpPr>
            <a:spLocks noGrp="1"/>
          </p:cNvSpPr>
          <p:nvPr>
            <p:ph type="title"/>
          </p:nvPr>
        </p:nvSpPr>
        <p:spPr>
          <a:xfrm>
            <a:off x="255182" y="132044"/>
            <a:ext cx="6166884" cy="1325563"/>
          </a:xfrm>
        </p:spPr>
        <p:txBody>
          <a:bodyPr>
            <a:normAutofit/>
          </a:bodyPr>
          <a:lstStyle/>
          <a:p>
            <a:r>
              <a:rPr lang="id-ID" sz="3200" dirty="0">
                <a:latin typeface="Bangla MN" pitchFamily="2" charset="0"/>
                <a:cs typeface="Bangla MN" pitchFamily="2" charset="0"/>
              </a:rPr>
              <a:t>Information Benefits</a:t>
            </a:r>
            <a:endParaRPr lang="id-ID" sz="3200" dirty="0">
              <a:latin typeface="Bangla MN" pitchFamily="2" charset="0"/>
              <a:cs typeface="Bangla MN" pitchFamily="2" charset="0"/>
            </a:endParaRPr>
          </a:p>
        </p:txBody>
      </p:sp>
      <p:sp>
        <p:nvSpPr>
          <p:cNvPr id="3" name="Tampungan Konten 2"/>
          <p:cNvSpPr>
            <a:spLocks noGrp="1"/>
          </p:cNvSpPr>
          <p:nvPr>
            <p:ph idx="1"/>
          </p:nvPr>
        </p:nvSpPr>
        <p:spPr>
          <a:xfrm>
            <a:off x="129677" y="1413250"/>
            <a:ext cx="6450418" cy="4351338"/>
          </a:xfrm>
        </p:spPr>
        <p:txBody>
          <a:bodyPr>
            <a:noAutofit/>
          </a:bodyPr>
          <a:lstStyle/>
          <a:p>
            <a:pPr algn="just">
              <a:lnSpc>
                <a:spcPct val="150000"/>
              </a:lnSpc>
            </a:pPr>
            <a:r>
              <a:rPr lang="id-ID" sz="1500" dirty="0">
                <a:latin typeface="Bangla MN" pitchFamily="2" charset="0"/>
                <a:cs typeface="Bangla MN" pitchFamily="2" charset="0"/>
              </a:rPr>
              <a:t>Increase knowledge</a:t>
            </a:r>
            <a:endParaRPr lang="id-ID" sz="1500" dirty="0">
              <a:latin typeface="Bangla MN" pitchFamily="2" charset="0"/>
              <a:cs typeface="Bangla MN" pitchFamily="2" charset="0"/>
            </a:endParaRPr>
          </a:p>
          <a:p>
            <a:pPr algn="just">
              <a:lnSpc>
                <a:spcPct val="150000"/>
              </a:lnSpc>
            </a:pPr>
            <a:r>
              <a:rPr lang="id-ID" sz="1500" dirty="0">
                <a:latin typeface="Bangla MN" pitchFamily="2" charset="0"/>
                <a:cs typeface="Bangla MN" pitchFamily="2" charset="0"/>
              </a:rPr>
              <a:t>Reducing user uncertainty</a:t>
            </a:r>
            <a:endParaRPr lang="id-ID" sz="1500" dirty="0">
              <a:latin typeface="Bangla MN" pitchFamily="2" charset="0"/>
              <a:cs typeface="Bangla MN" pitchFamily="2" charset="0"/>
            </a:endParaRPr>
          </a:p>
          <a:p>
            <a:pPr algn="just">
              <a:lnSpc>
                <a:spcPct val="150000"/>
              </a:lnSpc>
            </a:pPr>
            <a:r>
              <a:rPr lang="id-ID" sz="1500" dirty="0">
                <a:latin typeface="Bangla MN" pitchFamily="2" charset="0"/>
                <a:cs typeface="Bangla MN" pitchFamily="2" charset="0"/>
              </a:rPr>
              <a:t>Reduce the risk of failure</a:t>
            </a:r>
            <a:endParaRPr lang="id-ID" sz="1500" dirty="0">
              <a:latin typeface="Bangla MN" pitchFamily="2" charset="0"/>
              <a:cs typeface="Bangla MN" pitchFamily="2" charset="0"/>
            </a:endParaRPr>
          </a:p>
          <a:p>
            <a:pPr algn="just">
              <a:lnSpc>
                <a:spcPct val="150000"/>
              </a:lnSpc>
            </a:pPr>
            <a:r>
              <a:rPr lang="id-ID" sz="1500" dirty="0">
                <a:latin typeface="Bangla MN" pitchFamily="2" charset="0"/>
                <a:cs typeface="Bangla MN" pitchFamily="2" charset="0"/>
              </a:rPr>
              <a:t>Reduce unnecessary diversity</a:t>
            </a:r>
            <a:endParaRPr lang="id-ID" sz="1500" dirty="0">
              <a:latin typeface="Bangla MN" pitchFamily="2" charset="0"/>
              <a:cs typeface="Bangla MN" pitchFamily="2" charset="0"/>
            </a:endParaRPr>
          </a:p>
          <a:p>
            <a:pPr algn="just">
              <a:lnSpc>
                <a:spcPct val="150000"/>
              </a:lnSpc>
            </a:pPr>
            <a:r>
              <a:rPr lang="id-ID" sz="1500" dirty="0">
                <a:latin typeface="Bangla MN" pitchFamily="2" charset="0"/>
                <a:cs typeface="Bangla MN" pitchFamily="2" charset="0"/>
              </a:rPr>
              <a:t>Provide standards, rules, measures, and decisions to define achievements, goals and objectives</a:t>
            </a:r>
            <a:endParaRPr lang="id-ID" sz="1500" dirty="0">
              <a:latin typeface="Bangla MN" pitchFamily="2" charset="0"/>
              <a:cs typeface="Bangla MN" pitchFamily="2"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Judul 1"/>
          <p:cNvSpPr>
            <a:spLocks noGrp="1"/>
          </p:cNvSpPr>
          <p:nvPr>
            <p:ph type="title"/>
          </p:nvPr>
        </p:nvSpPr>
        <p:spPr>
          <a:xfrm>
            <a:off x="255182" y="132044"/>
            <a:ext cx="6166884" cy="1325563"/>
          </a:xfrm>
        </p:spPr>
        <p:txBody>
          <a:bodyPr>
            <a:normAutofit/>
          </a:bodyPr>
          <a:lstStyle/>
          <a:p>
            <a:r>
              <a:rPr lang="id-ID" sz="3200" dirty="0">
                <a:latin typeface="Bangla MN" pitchFamily="2" charset="0"/>
                <a:cs typeface="Bangla MN" pitchFamily="2" charset="0"/>
              </a:rPr>
              <a:t>Information Needs</a:t>
            </a:r>
            <a:endParaRPr lang="id-ID" sz="3200" dirty="0">
              <a:latin typeface="Bangla MN" pitchFamily="2" charset="0"/>
              <a:cs typeface="Bangla MN" pitchFamily="2" charset="0"/>
            </a:endParaRPr>
          </a:p>
        </p:txBody>
      </p:sp>
      <p:sp>
        <p:nvSpPr>
          <p:cNvPr id="3" name="Tampungan Konten 2"/>
          <p:cNvSpPr>
            <a:spLocks noGrp="1"/>
          </p:cNvSpPr>
          <p:nvPr>
            <p:ph idx="1"/>
          </p:nvPr>
        </p:nvSpPr>
        <p:spPr>
          <a:xfrm>
            <a:off x="129677" y="1413250"/>
            <a:ext cx="6450418" cy="4351338"/>
          </a:xfrm>
        </p:spPr>
        <p:txBody>
          <a:bodyPr>
            <a:noAutofit/>
          </a:bodyPr>
          <a:lstStyle/>
          <a:p>
            <a:pPr algn="just">
              <a:lnSpc>
                <a:spcPct val="150000"/>
              </a:lnSpc>
            </a:pPr>
            <a:r>
              <a:rPr lang="id-ID" sz="1500" dirty="0">
                <a:latin typeface="Bangla MN" pitchFamily="2" charset="0"/>
                <a:cs typeface="Bangla MN" pitchFamily="2" charset="0"/>
              </a:rPr>
              <a:t>Information need characteristics: a person's demographics, context, frequency, likelihood, importance, and complexity.</a:t>
            </a:r>
            <a:endParaRPr lang="id-ID" sz="1500" dirty="0">
              <a:latin typeface="Bangla MN" pitchFamily="2" charset="0"/>
              <a:cs typeface="Bangla MN" pitchFamily="2" charset="0"/>
            </a:endParaRPr>
          </a:p>
          <a:p>
            <a:pPr algn="just">
              <a:lnSpc>
                <a:spcPct val="150000"/>
              </a:lnSpc>
            </a:pPr>
            <a:r>
              <a:rPr lang="id-ID" sz="1500" dirty="0">
                <a:latin typeface="Bangla MN" pitchFamily="2" charset="0"/>
                <a:cs typeface="Bangla MN" pitchFamily="2" charset="0"/>
              </a:rPr>
              <a:t>Information needs approach: current need approach, everyday need approach, exhaustic need approach, catching-up need approach.</a:t>
            </a:r>
            <a:endParaRPr lang="id-ID" sz="1500" dirty="0">
              <a:latin typeface="Bangla MN" pitchFamily="2" charset="0"/>
              <a:cs typeface="Bangla MN" pitchFamily="2" charset="0"/>
            </a:endParaRPr>
          </a:p>
          <a:p>
            <a:pPr algn="just">
              <a:lnSpc>
                <a:spcPct val="150000"/>
              </a:lnSpc>
            </a:pPr>
            <a:r>
              <a:rPr lang="id-ID" sz="1500" dirty="0">
                <a:latin typeface="Bangla MN" pitchFamily="2" charset="0"/>
                <a:cs typeface="Bangla MN" pitchFamily="2" charset="0"/>
              </a:rPr>
              <a:t>Criteria for selecting information sources: relevance, credibility, utilization, creation process, up-to-date information sources, objectivity, depth of information.</a:t>
            </a:r>
            <a:endParaRPr lang="id-ID" sz="1500" dirty="0">
              <a:latin typeface="Bangla MN" pitchFamily="2" charset="0"/>
              <a:cs typeface="Bangla MN" pitchFamily="2"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Judul 1"/>
          <p:cNvSpPr>
            <a:spLocks noGrp="1"/>
          </p:cNvSpPr>
          <p:nvPr>
            <p:ph type="title"/>
          </p:nvPr>
        </p:nvSpPr>
        <p:spPr>
          <a:xfrm>
            <a:off x="255182" y="132044"/>
            <a:ext cx="6166884" cy="1325563"/>
          </a:xfrm>
        </p:spPr>
        <p:txBody>
          <a:bodyPr>
            <a:normAutofit/>
          </a:bodyPr>
          <a:lstStyle/>
          <a:p>
            <a:r>
              <a:rPr lang="id-ID" sz="3200" dirty="0">
                <a:latin typeface="Bangla MN" pitchFamily="2" charset="0"/>
                <a:cs typeface="Bangla MN" pitchFamily="2" charset="0"/>
              </a:rPr>
              <a:t>Information Type</a:t>
            </a:r>
            <a:endParaRPr lang="id-ID" sz="3200" dirty="0">
              <a:latin typeface="Bangla MN" pitchFamily="2" charset="0"/>
              <a:cs typeface="Bangla MN" pitchFamily="2" charset="0"/>
            </a:endParaRPr>
          </a:p>
        </p:txBody>
      </p:sp>
      <p:sp>
        <p:nvSpPr>
          <p:cNvPr id="3" name="Tampungan Konten 2"/>
          <p:cNvSpPr>
            <a:spLocks noGrp="1"/>
          </p:cNvSpPr>
          <p:nvPr>
            <p:ph idx="1"/>
          </p:nvPr>
        </p:nvSpPr>
        <p:spPr>
          <a:xfrm>
            <a:off x="129677" y="1413250"/>
            <a:ext cx="6450418" cy="1641677"/>
          </a:xfrm>
        </p:spPr>
        <p:txBody>
          <a:bodyPr>
            <a:noAutofit/>
          </a:bodyPr>
          <a:lstStyle/>
          <a:p>
            <a:pPr algn="just">
              <a:lnSpc>
                <a:spcPct val="150000"/>
              </a:lnSpc>
            </a:pPr>
            <a:r>
              <a:rPr lang="id-ID" sz="1500" dirty="0">
                <a:latin typeface="Bangla MN" pitchFamily="2" charset="0"/>
                <a:cs typeface="Bangla MN" pitchFamily="2" charset="0"/>
              </a:rPr>
              <a:t>Data collection information</a:t>
            </a:r>
            <a:endParaRPr lang="id-ID" sz="1500" dirty="0">
              <a:latin typeface="Bangla MN" pitchFamily="2" charset="0"/>
              <a:cs typeface="Bangla MN" pitchFamily="2" charset="0"/>
            </a:endParaRPr>
          </a:p>
          <a:p>
            <a:pPr algn="just">
              <a:lnSpc>
                <a:spcPct val="150000"/>
              </a:lnSpc>
            </a:pPr>
            <a:r>
              <a:rPr lang="id-ID" sz="1500" dirty="0">
                <a:latin typeface="Bangla MN" pitchFamily="2" charset="0"/>
                <a:cs typeface="Bangla MN" pitchFamily="2" charset="0"/>
              </a:rPr>
              <a:t>Attention guidance information</a:t>
            </a:r>
            <a:endParaRPr lang="id-ID" sz="1500" dirty="0">
              <a:latin typeface="Bangla MN" pitchFamily="2" charset="0"/>
              <a:cs typeface="Bangla MN" pitchFamily="2" charset="0"/>
            </a:endParaRPr>
          </a:p>
          <a:p>
            <a:pPr algn="just">
              <a:lnSpc>
                <a:spcPct val="150000"/>
              </a:lnSpc>
            </a:pPr>
            <a:r>
              <a:rPr lang="id-ID" sz="1500" dirty="0">
                <a:latin typeface="Bangla MN" pitchFamily="2" charset="0"/>
                <a:cs typeface="Bangla MN" pitchFamily="2" charset="0"/>
              </a:rPr>
              <a:t>Troubleshooting information</a:t>
            </a:r>
            <a:endParaRPr lang="id-ID" sz="1500" dirty="0">
              <a:latin typeface="Bangla MN" pitchFamily="2" charset="0"/>
              <a:cs typeface="Bangla MN" pitchFamily="2" charset="0"/>
            </a:endParaRPr>
          </a:p>
        </p:txBody>
      </p:sp>
      <p:sp>
        <p:nvSpPr>
          <p:cNvPr id="4" name="Judul 1"/>
          <p:cNvSpPr txBox="1"/>
          <p:nvPr/>
        </p:nvSpPr>
        <p:spPr>
          <a:xfrm>
            <a:off x="255182" y="2868068"/>
            <a:ext cx="616688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d-ID" sz="3200" dirty="0">
                <a:latin typeface="Bangla MN" pitchFamily="2" charset="0"/>
                <a:cs typeface="Bangla MN" pitchFamily="2" charset="0"/>
              </a:rPr>
              <a:t>Information Characteristics</a:t>
            </a:r>
            <a:endParaRPr lang="id-ID" sz="3200" dirty="0">
              <a:latin typeface="Bangla MN" pitchFamily="2" charset="0"/>
              <a:cs typeface="Bangla MN" pitchFamily="2" charset="0"/>
            </a:endParaRPr>
          </a:p>
        </p:txBody>
      </p:sp>
      <p:sp>
        <p:nvSpPr>
          <p:cNvPr id="5" name="Tampungan Konten 2"/>
          <p:cNvSpPr txBox="1"/>
          <p:nvPr/>
        </p:nvSpPr>
        <p:spPr>
          <a:xfrm>
            <a:off x="255182" y="3803073"/>
            <a:ext cx="6450418" cy="26808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id-ID" sz="1500">
                <a:latin typeface="Bangla MN" pitchFamily="2" charset="0"/>
                <a:cs typeface="Bangla MN" pitchFamily="2" charset="0"/>
              </a:rPr>
              <a:t>Information must be permanent</a:t>
            </a:r>
            <a:endParaRPr lang="id-ID" sz="1500">
              <a:latin typeface="Bangla MN" pitchFamily="2" charset="0"/>
              <a:cs typeface="Bangla MN" pitchFamily="2" charset="0"/>
            </a:endParaRPr>
          </a:p>
          <a:p>
            <a:pPr algn="just">
              <a:lnSpc>
                <a:spcPct val="150000"/>
              </a:lnSpc>
            </a:pPr>
            <a:r>
              <a:rPr lang="id-ID" sz="1500">
                <a:latin typeface="Bangla MN" pitchFamily="2" charset="0"/>
                <a:cs typeface="Bangla MN" pitchFamily="2" charset="0"/>
              </a:rPr>
              <a:t>Information must be accurate</a:t>
            </a:r>
            <a:endParaRPr lang="id-ID" sz="1500">
              <a:latin typeface="Bangla MN" pitchFamily="2" charset="0"/>
              <a:cs typeface="Bangla MN" pitchFamily="2" charset="0"/>
            </a:endParaRPr>
          </a:p>
          <a:p>
            <a:pPr algn="just">
              <a:lnSpc>
                <a:spcPct val="150000"/>
              </a:lnSpc>
            </a:pPr>
            <a:r>
              <a:rPr lang="id-ID" sz="1500">
                <a:latin typeface="Bangla MN" pitchFamily="2" charset="0"/>
                <a:cs typeface="Bangla MN" pitchFamily="2" charset="0"/>
              </a:rPr>
              <a:t>Information must be timely</a:t>
            </a:r>
            <a:endParaRPr lang="id-ID" sz="1500">
              <a:latin typeface="Bangla MN" pitchFamily="2" charset="0"/>
              <a:cs typeface="Bangla MN" pitchFamily="2" charset="0"/>
            </a:endParaRPr>
          </a:p>
          <a:p>
            <a:pPr algn="just">
              <a:lnSpc>
                <a:spcPct val="150000"/>
              </a:lnSpc>
            </a:pPr>
            <a:r>
              <a:rPr lang="id-ID" sz="1500">
                <a:latin typeface="Bangla MN" pitchFamily="2" charset="0"/>
                <a:cs typeface="Bangla MN" pitchFamily="2" charset="0"/>
              </a:rPr>
              <a:t>Relevant</a:t>
            </a:r>
            <a:endParaRPr lang="id-ID" sz="1500">
              <a:latin typeface="Bangla MN" pitchFamily="2" charset="0"/>
              <a:cs typeface="Bangla MN"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Judul 1"/>
          <p:cNvSpPr>
            <a:spLocks noGrp="1"/>
          </p:cNvSpPr>
          <p:nvPr>
            <p:ph type="title"/>
          </p:nvPr>
        </p:nvSpPr>
        <p:spPr>
          <a:xfrm>
            <a:off x="255182" y="132044"/>
            <a:ext cx="6166884" cy="1325563"/>
          </a:xfrm>
        </p:spPr>
        <p:txBody>
          <a:bodyPr>
            <a:normAutofit/>
          </a:bodyPr>
          <a:lstStyle/>
          <a:p>
            <a:r>
              <a:rPr lang="id-ID" sz="3200" dirty="0">
                <a:latin typeface="Bangla MN" pitchFamily="2" charset="0"/>
                <a:cs typeface="Bangla MN" pitchFamily="2" charset="0"/>
              </a:rPr>
              <a:t>Konsep Dasar Fakta</a:t>
            </a:r>
            <a:endParaRPr lang="id-ID" sz="3200" dirty="0">
              <a:latin typeface="Bangla MN" pitchFamily="2" charset="0"/>
              <a:cs typeface="Bangla MN" pitchFamily="2" charset="0"/>
            </a:endParaRPr>
          </a:p>
        </p:txBody>
      </p:sp>
      <p:sp>
        <p:nvSpPr>
          <p:cNvPr id="3" name="Tampungan Konten 2"/>
          <p:cNvSpPr>
            <a:spLocks noGrp="1"/>
          </p:cNvSpPr>
          <p:nvPr>
            <p:ph idx="1"/>
          </p:nvPr>
        </p:nvSpPr>
        <p:spPr>
          <a:xfrm>
            <a:off x="129677" y="1413249"/>
            <a:ext cx="6450418" cy="5049895"/>
          </a:xfrm>
        </p:spPr>
        <p:txBody>
          <a:bodyPr>
            <a:noAutofit/>
          </a:bodyPr>
          <a:lstStyle/>
          <a:p>
            <a:pPr algn="just">
              <a:lnSpc>
                <a:spcPct val="150000"/>
              </a:lnSpc>
            </a:pPr>
            <a:r>
              <a:rPr lang="id-ID" sz="1500">
                <a:latin typeface="Bangla MN" pitchFamily="2" charset="0"/>
                <a:cs typeface="Bangla MN" pitchFamily="2" charset="0"/>
              </a:rPr>
              <a:t>Fact comes from the Latin, namely factus.</a:t>
            </a:r>
            <a:endParaRPr lang="id-ID" sz="1500">
              <a:latin typeface="Bangla MN" pitchFamily="2" charset="0"/>
              <a:cs typeface="Bangla MN" pitchFamily="2" charset="0"/>
            </a:endParaRPr>
          </a:p>
          <a:p>
            <a:pPr algn="just">
              <a:lnSpc>
                <a:spcPct val="150000"/>
              </a:lnSpc>
            </a:pPr>
            <a:r>
              <a:rPr lang="id-ID" sz="1500">
                <a:latin typeface="Bangla MN" pitchFamily="2" charset="0"/>
                <a:cs typeface="Bangla MN" pitchFamily="2" charset="0"/>
              </a:rPr>
              <a:t>Facts are everything that is caught by the human senses or data on real conditions that are proven and have become a reality (really exists or happened).</a:t>
            </a:r>
            <a:endParaRPr lang="id-ID" sz="1500">
              <a:latin typeface="Bangla MN" pitchFamily="2" charset="0"/>
              <a:cs typeface="Bangla MN" pitchFamily="2" charset="0"/>
            </a:endParaRPr>
          </a:p>
          <a:p>
            <a:pPr algn="just">
              <a:lnSpc>
                <a:spcPct val="150000"/>
              </a:lnSpc>
            </a:pPr>
            <a:r>
              <a:rPr lang="id-ID" sz="1500">
                <a:latin typeface="Bangla MN" pitchFamily="2" charset="0"/>
                <a:cs typeface="Bangla MN" pitchFamily="2" charset="0"/>
              </a:rPr>
              <a:t>Facts are often associated with:</a:t>
            </a:r>
            <a:endParaRPr lang="id-ID" sz="1500">
              <a:latin typeface="Bangla MN" pitchFamily="2" charset="0"/>
              <a:cs typeface="Bangla MN" pitchFamily="2" charset="0"/>
            </a:endParaRPr>
          </a:p>
          <a:p>
            <a:pPr lvl="1" algn="just">
              <a:lnSpc>
                <a:spcPct val="150000"/>
              </a:lnSpc>
            </a:pPr>
            <a:r>
              <a:rPr lang="id-ID" sz="1200" dirty="0">
                <a:latin typeface="Bangla MN" pitchFamily="2" charset="0"/>
                <a:cs typeface="Bangla MN" pitchFamily="2" charset="0"/>
              </a:rPr>
              <a:t>Honest observations recognized by widely recognized observers</a:t>
            </a:r>
            <a:endParaRPr lang="id-ID" sz="1200" dirty="0">
              <a:latin typeface="Bangla MN" pitchFamily="2" charset="0"/>
              <a:cs typeface="Bangla MN" pitchFamily="2" charset="0"/>
            </a:endParaRPr>
          </a:p>
          <a:p>
            <a:pPr lvl="1" algn="just">
              <a:lnSpc>
                <a:spcPct val="150000"/>
              </a:lnSpc>
            </a:pPr>
            <a:r>
              <a:rPr lang="id-ID" sz="1200" dirty="0">
                <a:latin typeface="Bangla MN" pitchFamily="2" charset="0"/>
                <a:cs typeface="Bangla MN" pitchFamily="2" charset="0"/>
              </a:rPr>
              <a:t>Habits that are observed repeatedly</a:t>
            </a:r>
            <a:endParaRPr lang="id-ID" sz="1200" dirty="0">
              <a:latin typeface="Bangla MN" pitchFamily="2" charset="0"/>
              <a:cs typeface="Bangla MN" pitchFamily="2" charset="0"/>
            </a:endParaRPr>
          </a:p>
          <a:p>
            <a:pPr lvl="1" algn="just">
              <a:lnSpc>
                <a:spcPct val="150000"/>
              </a:lnSpc>
            </a:pPr>
            <a:r>
              <a:rPr lang="id-ID" sz="1200" dirty="0">
                <a:latin typeface="Bangla MN" pitchFamily="2" charset="0"/>
                <a:cs typeface="Bangla MN" pitchFamily="2" charset="0"/>
              </a:rPr>
              <a:t>Something that is considered the opposite of being made</a:t>
            </a:r>
            <a:endParaRPr lang="id-ID" sz="1200" dirty="0">
              <a:latin typeface="Bangla MN" pitchFamily="2" charset="0"/>
              <a:cs typeface="Bangla MN" pitchFamily="2" charset="0"/>
            </a:endParaRPr>
          </a:p>
          <a:p>
            <a:pPr lvl="1" algn="just">
              <a:lnSpc>
                <a:spcPct val="150000"/>
              </a:lnSpc>
            </a:pPr>
            <a:r>
              <a:rPr lang="id-ID" sz="1200" dirty="0">
                <a:latin typeface="Bangla MN" pitchFamily="2" charset="0"/>
                <a:cs typeface="Bangla MN" pitchFamily="2" charset="0"/>
              </a:rPr>
              <a:t>Something real, which is used as material for further interpretation</a:t>
            </a:r>
            <a:endParaRPr lang="id-ID" sz="1200" dirty="0">
              <a:latin typeface="Bangla MN" pitchFamily="2" charset="0"/>
              <a:cs typeface="Bangla MN" pitchFamily="2" charset="0"/>
            </a:endParaRPr>
          </a:p>
          <a:p>
            <a:pPr lvl="1" algn="just">
              <a:lnSpc>
                <a:spcPct val="150000"/>
              </a:lnSpc>
            </a:pPr>
            <a:r>
              <a:rPr lang="id-ID" sz="1200" dirty="0">
                <a:latin typeface="Bangla MN" pitchFamily="2" charset="0"/>
                <a:cs typeface="Bangla MN" pitchFamily="2" charset="0"/>
              </a:rPr>
              <a:t>Information on a specific subject</a:t>
            </a:r>
            <a:endParaRPr lang="id-ID" sz="1200" dirty="0">
              <a:latin typeface="Bangla MN" pitchFamily="2" charset="0"/>
              <a:cs typeface="Bangla MN" pitchFamily="2" charset="0"/>
            </a:endParaRPr>
          </a:p>
          <a:p>
            <a:pPr lvl="1" algn="just">
              <a:lnSpc>
                <a:spcPct val="150000"/>
              </a:lnSpc>
            </a:pPr>
            <a:r>
              <a:rPr lang="id-ID" sz="1200" dirty="0">
                <a:latin typeface="Bangla MN" pitchFamily="2" charset="0"/>
                <a:cs typeface="Bangla MN" pitchFamily="2" charset="0"/>
              </a:rPr>
              <a:t>Something that is believed to be the cause or meaning</a:t>
            </a:r>
            <a:endParaRPr lang="id-ID" sz="1200" dirty="0">
              <a:latin typeface="Bangla MN" pitchFamily="2" charset="0"/>
              <a:cs typeface="Bangla MN" pitchFamily="2" charset="0"/>
            </a:endParaRPr>
          </a:p>
          <a:p>
            <a:pPr lvl="1" algn="just">
              <a:lnSpc>
                <a:spcPct val="150000"/>
              </a:lnSpc>
            </a:pPr>
            <a:endParaRPr lang="id-ID" sz="1100" dirty="0">
              <a:latin typeface="Bangla MN" pitchFamily="2" charset="0"/>
              <a:cs typeface="Bangla MN" pitchFamily="2" charset="0"/>
            </a:endParaRPr>
          </a:p>
          <a:p>
            <a:pPr algn="just">
              <a:lnSpc>
                <a:spcPct val="150000"/>
              </a:lnSpc>
            </a:pPr>
            <a:endParaRPr lang="id-ID" sz="1500" dirty="0">
              <a:latin typeface="Bangla MN" pitchFamily="2" charset="0"/>
              <a:cs typeface="Bangla MN"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Judul 1"/>
          <p:cNvSpPr>
            <a:spLocks noGrp="1"/>
          </p:cNvSpPr>
          <p:nvPr>
            <p:ph type="title"/>
          </p:nvPr>
        </p:nvSpPr>
        <p:spPr>
          <a:xfrm>
            <a:off x="443346" y="381531"/>
            <a:ext cx="10515600" cy="1325563"/>
          </a:xfrm>
        </p:spPr>
        <p:txBody>
          <a:bodyPr>
            <a:normAutofit/>
          </a:bodyPr>
          <a:lstStyle/>
          <a:p>
            <a:r>
              <a:rPr lang="id-ID" sz="3200" dirty="0">
                <a:latin typeface="Bangla MN" pitchFamily="2" charset="0"/>
                <a:cs typeface="Bangla MN" pitchFamily="2" charset="0"/>
              </a:rPr>
              <a:t>Basic Concept Theory</a:t>
            </a:r>
            <a:endParaRPr lang="id-ID" sz="3200" dirty="0">
              <a:latin typeface="Bangla MN" pitchFamily="2" charset="0"/>
              <a:cs typeface="Bangla MN" pitchFamily="2" charset="0"/>
            </a:endParaRPr>
          </a:p>
        </p:txBody>
      </p:sp>
      <p:sp>
        <p:nvSpPr>
          <p:cNvPr id="3" name="Tampungan Konten 2"/>
          <p:cNvSpPr>
            <a:spLocks noGrp="1"/>
          </p:cNvSpPr>
          <p:nvPr>
            <p:ph idx="1"/>
          </p:nvPr>
        </p:nvSpPr>
        <p:spPr>
          <a:xfrm>
            <a:off x="279402" y="1707094"/>
            <a:ext cx="7492998" cy="4351338"/>
          </a:xfrm>
        </p:spPr>
        <p:txBody>
          <a:bodyPr>
            <a:normAutofit/>
          </a:bodyPr>
          <a:lstStyle/>
          <a:p>
            <a:pPr algn="just">
              <a:lnSpc>
                <a:spcPct val="150000"/>
              </a:lnSpc>
            </a:pPr>
            <a:r>
              <a:rPr lang="id-ID" sz="1500">
                <a:latin typeface="Bangla MN" pitchFamily="2" charset="0"/>
                <a:cs typeface="Bangla MN" pitchFamily="2" charset="0"/>
              </a:rPr>
              <a:t>Theory is the main means of expressing systematic relationships in social or natural phenomena that are used for scrutiny. Theory is an abstraction of the notion or relationship of propositions or propositions.</a:t>
            </a:r>
            <a:endParaRPr lang="id-ID" sz="1500">
              <a:latin typeface="Bangla MN" pitchFamily="2" charset="0"/>
              <a:cs typeface="Bangla MN" pitchFamily="2" charset="0"/>
            </a:endParaRPr>
          </a:p>
          <a:p>
            <a:pPr algn="just">
              <a:lnSpc>
                <a:spcPct val="150000"/>
              </a:lnSpc>
            </a:pPr>
            <a:r>
              <a:rPr lang="id-ID" sz="1500" dirty="0">
                <a:latin typeface="Bangla MN" pitchFamily="2" charset="0"/>
                <a:cs typeface="Bangla MN" pitchFamily="2" charset="0"/>
              </a:rPr>
              <a:t>Teori dinyatakan pula sebagai alat dari ilmu (</a:t>
            </a:r>
            <a:r>
              <a:rPr lang="id-ID" sz="1500" i="1" dirty="0" err="1">
                <a:latin typeface="Bangla MN" pitchFamily="2" charset="0"/>
                <a:cs typeface="Bangla MN" pitchFamily="2" charset="0"/>
              </a:rPr>
              <a:t>tool</a:t>
            </a:r>
            <a:r>
              <a:rPr lang="id-ID" sz="1500" i="1" dirty="0">
                <a:latin typeface="Bangla MN" pitchFamily="2" charset="0"/>
                <a:cs typeface="Bangla MN" pitchFamily="2" charset="0"/>
              </a:rPr>
              <a:t> </a:t>
            </a:r>
            <a:r>
              <a:rPr lang="id-ID" sz="1500" i="1" dirty="0" err="1">
                <a:latin typeface="Bangla MN" pitchFamily="2" charset="0"/>
                <a:cs typeface="Bangla MN" pitchFamily="2" charset="0"/>
              </a:rPr>
              <a:t>of</a:t>
            </a:r>
            <a:r>
              <a:rPr lang="id-ID" sz="1500" i="1" dirty="0">
                <a:latin typeface="Bangla MN" pitchFamily="2" charset="0"/>
                <a:cs typeface="Bangla MN" pitchFamily="2" charset="0"/>
              </a:rPr>
              <a:t> </a:t>
            </a:r>
            <a:r>
              <a:rPr lang="id-ID" sz="1500" i="1" dirty="0" err="1">
                <a:latin typeface="Bangla MN" pitchFamily="2" charset="0"/>
                <a:cs typeface="Bangla MN" pitchFamily="2" charset="0"/>
              </a:rPr>
              <a:t>science</a:t>
            </a:r>
            <a:r>
              <a:rPr lang="id-ID" sz="1500" dirty="0">
                <a:latin typeface="Bangla MN" pitchFamily="2" charset="0"/>
                <a:cs typeface="Bangla MN" pitchFamily="2" charset="0"/>
              </a:rPr>
              <a:t>), sedangkan perannya sebagai berikut:</a:t>
            </a:r>
            <a:endParaRPr lang="id-ID" sz="1500" dirty="0">
              <a:latin typeface="Bangla MN" pitchFamily="2" charset="0"/>
              <a:cs typeface="Bangla MN" pitchFamily="2" charset="0"/>
            </a:endParaRPr>
          </a:p>
          <a:p>
            <a:pPr lvl="1" algn="just">
              <a:lnSpc>
                <a:spcPct val="150000"/>
              </a:lnSpc>
            </a:pPr>
            <a:r>
              <a:rPr lang="id-ID" sz="1200" dirty="0">
                <a:effectLst/>
                <a:latin typeface="Bangla MN" pitchFamily="2" charset="0"/>
                <a:cs typeface="Bangla MN" pitchFamily="2" charset="0"/>
              </a:rPr>
              <a:t>Mendefinisikan orientasi utama dari </a:t>
            </a:r>
            <a:r>
              <a:rPr lang="id-ID" sz="1200" dirty="0">
                <a:latin typeface="Bangla MN" pitchFamily="2" charset="0"/>
                <a:cs typeface="Bangla MN" pitchFamily="2" charset="0"/>
              </a:rPr>
              <a:t>ilmu dengan cara memberikan definisi terhadap jenis data yang akan dibuat</a:t>
            </a:r>
            <a:endParaRPr lang="id-ID" sz="1200" dirty="0">
              <a:latin typeface="Bangla MN" pitchFamily="2" charset="0"/>
              <a:cs typeface="Bangla MN" pitchFamily="2" charset="0"/>
            </a:endParaRPr>
          </a:p>
          <a:p>
            <a:pPr lvl="1" algn="just">
              <a:lnSpc>
                <a:spcPct val="150000"/>
              </a:lnSpc>
            </a:pPr>
            <a:r>
              <a:rPr lang="id-ID" sz="1200" dirty="0">
                <a:effectLst/>
                <a:latin typeface="Bangla MN" pitchFamily="2" charset="0"/>
                <a:cs typeface="Bangla MN" pitchFamily="2" charset="0"/>
              </a:rPr>
              <a:t>Teori memberikan r</a:t>
            </a:r>
            <a:r>
              <a:rPr lang="id-ID" sz="1200" dirty="0">
                <a:latin typeface="Bangla MN" pitchFamily="2" charset="0"/>
                <a:cs typeface="Bangla MN" pitchFamily="2" charset="0"/>
              </a:rPr>
              <a:t>encana konseptual, dengan rencana fenomena-fenomena yang relevan disistematisasikan, diklasifikasikan, dan dihubung-hubungkan.</a:t>
            </a:r>
            <a:endParaRPr lang="id-ID" sz="1200" dirty="0">
              <a:latin typeface="Bangla MN" pitchFamily="2" charset="0"/>
              <a:cs typeface="Bangla MN" pitchFamily="2" charset="0"/>
            </a:endParaRPr>
          </a:p>
          <a:p>
            <a:pPr lvl="1" algn="just">
              <a:lnSpc>
                <a:spcPct val="150000"/>
              </a:lnSpc>
            </a:pPr>
            <a:r>
              <a:rPr lang="id-ID" sz="1200" dirty="0">
                <a:effectLst/>
                <a:latin typeface="Bangla MN" pitchFamily="2" charset="0"/>
                <a:cs typeface="Bangla MN" pitchFamily="2" charset="0"/>
              </a:rPr>
              <a:t>Theory clarifies the gaps in our knowledge.</a:t>
            </a:r>
            <a:endParaRPr lang="id-ID" sz="1200" dirty="0">
              <a:effectLst/>
              <a:latin typeface="Bangla MN" pitchFamily="2" charset="0"/>
              <a:cs typeface="Bangla MN" pitchFamily="2" charset="0"/>
            </a:endParaRPr>
          </a:p>
          <a:p>
            <a:pPr lvl="1" algn="just">
              <a:lnSpc>
                <a:spcPct val="150000"/>
              </a:lnSpc>
            </a:pPr>
            <a:r>
              <a:rPr lang="id-ID" sz="1200" dirty="0">
                <a:latin typeface="Bangla MN" pitchFamily="2" charset="0"/>
                <a:cs typeface="Bangla MN" pitchFamily="2" charset="0"/>
              </a:rPr>
              <a:t>Teori memberikan prediksi terhadap fakta</a:t>
            </a:r>
            <a:endParaRPr lang="id-ID" sz="1200" dirty="0">
              <a:effectLst/>
              <a:latin typeface="Bangla MN" pitchFamily="2" charset="0"/>
              <a:cs typeface="Bangla MN" pitchFamily="2" charset="0"/>
            </a:endParaRPr>
          </a:p>
          <a:p>
            <a:pPr marL="0" indent="0" algn="just">
              <a:lnSpc>
                <a:spcPct val="150000"/>
              </a:lnSpc>
              <a:buNone/>
            </a:pPr>
            <a:endParaRPr lang="id-ID" sz="1500" dirty="0">
              <a:effectLst/>
              <a:latin typeface="Bangla MN" pitchFamily="2" charset="0"/>
              <a:cs typeface="Bangla MN" pitchFamily="2" charset="0"/>
            </a:endParaRPr>
          </a:p>
          <a:p>
            <a:pPr marL="0" indent="0" algn="just">
              <a:lnSpc>
                <a:spcPct val="150000"/>
              </a:lnSpc>
              <a:buNone/>
            </a:pPr>
            <a:endParaRPr lang="id-ID" sz="1500" dirty="0">
              <a:effectLst/>
              <a:latin typeface="Bangla MN" pitchFamily="2" charset="0"/>
              <a:cs typeface="Bangla MN"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Judul 1"/>
          <p:cNvSpPr>
            <a:spLocks noGrp="1"/>
          </p:cNvSpPr>
          <p:nvPr>
            <p:ph type="title"/>
          </p:nvPr>
        </p:nvSpPr>
        <p:spPr>
          <a:xfrm>
            <a:off x="404094" y="381531"/>
            <a:ext cx="10515600" cy="1325563"/>
          </a:xfrm>
        </p:spPr>
        <p:txBody>
          <a:bodyPr>
            <a:normAutofit/>
          </a:bodyPr>
          <a:lstStyle/>
          <a:p>
            <a:r>
              <a:rPr lang="id-ID" sz="3200" dirty="0">
                <a:latin typeface="Bangla MN" pitchFamily="2" charset="0"/>
                <a:cs typeface="Bangla MN" pitchFamily="2" charset="0"/>
              </a:rPr>
              <a:t>Teori dan Fakta</a:t>
            </a:r>
            <a:endParaRPr lang="id-ID" sz="3200" dirty="0">
              <a:latin typeface="Bangla MN" pitchFamily="2" charset="0"/>
              <a:cs typeface="Bangla MN" pitchFamily="2" charset="0"/>
            </a:endParaRPr>
          </a:p>
        </p:txBody>
      </p:sp>
      <p:sp>
        <p:nvSpPr>
          <p:cNvPr id="3" name="Tampungan Konten 2"/>
          <p:cNvSpPr>
            <a:spLocks noGrp="1"/>
          </p:cNvSpPr>
          <p:nvPr>
            <p:ph idx="1"/>
          </p:nvPr>
        </p:nvSpPr>
        <p:spPr>
          <a:xfrm>
            <a:off x="279402" y="1707094"/>
            <a:ext cx="7492998" cy="4351338"/>
          </a:xfrm>
        </p:spPr>
        <p:txBody>
          <a:bodyPr>
            <a:normAutofit/>
          </a:bodyPr>
          <a:lstStyle/>
          <a:p>
            <a:pPr algn="just">
              <a:lnSpc>
                <a:spcPct val="150000"/>
              </a:lnSpc>
            </a:pPr>
            <a:r>
              <a:rPr lang="id-ID" sz="1500">
                <a:latin typeface="Bangla MN" pitchFamily="2" charset="0"/>
                <a:cs typeface="Bangla MN" pitchFamily="2" charset="0"/>
              </a:rPr>
              <a:t>In essence, facts are observations that have been empirically verified. In the process, facts can become a science, but also vice versa. Facts will not become a science if they are generated randomly. However, when collected systematically, these facts can give birth to a science. As a key that facts mean nothing without a scientific theory in it.</a:t>
            </a:r>
            <a:endParaRPr lang="id-ID" sz="1500">
              <a:latin typeface="Bangla MN" pitchFamily="2" charset="0"/>
              <a:cs typeface="Bangla MN" pitchFamily="2" charset="0"/>
            </a:endParaRPr>
          </a:p>
          <a:p>
            <a:pPr algn="just">
              <a:lnSpc>
                <a:spcPct val="150000"/>
              </a:lnSpc>
            </a:pPr>
            <a:r>
              <a:rPr lang="id-ID" sz="1500" dirty="0">
                <a:latin typeface="Bangla MN" pitchFamily="2" charset="0"/>
                <a:cs typeface="Bangla MN" pitchFamily="2" charset="0"/>
              </a:rPr>
              <a:t>A fact is an actual state in nature. A theory is true if it corresponds to the facts.</a:t>
            </a:r>
            <a:endParaRPr lang="id-ID" sz="1500" dirty="0">
              <a:latin typeface="Bangla MN" pitchFamily="2" charset="0"/>
              <a:cs typeface="Bangla MN" pitchFamily="2" charset="0"/>
            </a:endParaRPr>
          </a:p>
          <a:p>
            <a:pPr algn="just">
              <a:lnSpc>
                <a:spcPct val="150000"/>
              </a:lnSpc>
            </a:pPr>
            <a:r>
              <a:rPr lang="id-ID" sz="1500" dirty="0">
                <a:latin typeface="Bangla MN" pitchFamily="2" charset="0"/>
                <a:cs typeface="Bangla MN" pitchFamily="2" charset="0"/>
              </a:rPr>
              <a:t>Facts are what theory explains and theory can explain a fact.</a:t>
            </a:r>
            <a:endParaRPr lang="id-ID" sz="1500" dirty="0">
              <a:latin typeface="Bangla MN" pitchFamily="2" charset="0"/>
              <a:cs typeface="Bangla MN"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Judul 1"/>
          <p:cNvSpPr>
            <a:spLocks noGrp="1"/>
          </p:cNvSpPr>
          <p:nvPr>
            <p:ph type="title"/>
          </p:nvPr>
        </p:nvSpPr>
        <p:spPr>
          <a:xfrm>
            <a:off x="443345" y="365125"/>
            <a:ext cx="10515600" cy="1325563"/>
          </a:xfrm>
        </p:spPr>
        <p:txBody>
          <a:bodyPr>
            <a:normAutofit/>
          </a:bodyPr>
          <a:lstStyle/>
          <a:p>
            <a:r>
              <a:rPr lang="id-ID" sz="3200" dirty="0">
                <a:latin typeface="Bangla MN" pitchFamily="2" charset="0"/>
                <a:cs typeface="Bangla MN" pitchFamily="2" charset="0"/>
              </a:rPr>
              <a:t>Hubungan Teori dan Fakta</a:t>
            </a:r>
            <a:endParaRPr lang="id-ID" sz="3200" dirty="0">
              <a:latin typeface="Bangla MN" pitchFamily="2" charset="0"/>
              <a:cs typeface="Bangla MN" pitchFamily="2" charset="0"/>
            </a:endParaRPr>
          </a:p>
        </p:txBody>
      </p:sp>
      <p:sp>
        <p:nvSpPr>
          <p:cNvPr id="3" name="Tampungan Konten 2"/>
          <p:cNvSpPr>
            <a:spLocks noGrp="1"/>
          </p:cNvSpPr>
          <p:nvPr>
            <p:ph idx="1"/>
          </p:nvPr>
        </p:nvSpPr>
        <p:spPr>
          <a:xfrm>
            <a:off x="279402" y="1707094"/>
            <a:ext cx="7492998" cy="4351338"/>
          </a:xfrm>
        </p:spPr>
        <p:txBody>
          <a:bodyPr>
            <a:normAutofit/>
          </a:bodyPr>
          <a:lstStyle/>
          <a:p>
            <a:pPr algn="just">
              <a:lnSpc>
                <a:spcPct val="150000"/>
              </a:lnSpc>
            </a:pPr>
            <a:r>
              <a:rPr lang="id-ID" sz="1500" dirty="0">
                <a:latin typeface="Bangla MN" pitchFamily="2" charset="0"/>
                <a:cs typeface="Bangla MN" pitchFamily="2" charset="0"/>
              </a:rPr>
              <a:t>Theory predicts facts</a:t>
            </a:r>
            <a:endParaRPr lang="id-ID" sz="1500" dirty="0">
              <a:latin typeface="Bangla MN" pitchFamily="2" charset="0"/>
              <a:cs typeface="Bangla MN" pitchFamily="2" charset="0"/>
            </a:endParaRPr>
          </a:p>
          <a:p>
            <a:pPr algn="just">
              <a:lnSpc>
                <a:spcPct val="150000"/>
              </a:lnSpc>
            </a:pPr>
            <a:r>
              <a:rPr lang="id-ID" sz="1500" dirty="0">
                <a:latin typeface="Bangla MN" pitchFamily="2" charset="0"/>
                <a:cs typeface="Bangla MN" pitchFamily="2" charset="0"/>
              </a:rPr>
              <a:t>Theory of reducing reach</a:t>
            </a:r>
            <a:endParaRPr lang="id-ID" sz="1500" dirty="0">
              <a:latin typeface="Bangla MN" pitchFamily="2" charset="0"/>
              <a:cs typeface="Bangla MN" pitchFamily="2" charset="0"/>
            </a:endParaRPr>
          </a:p>
          <a:p>
            <a:pPr algn="just">
              <a:lnSpc>
                <a:spcPct val="150000"/>
              </a:lnSpc>
            </a:pPr>
            <a:r>
              <a:rPr lang="id-ID" sz="1500" dirty="0">
                <a:latin typeface="Bangla MN" pitchFamily="2" charset="0"/>
                <a:cs typeface="Bangla MN" pitchFamily="2" charset="0"/>
              </a:rPr>
              <a:t>Theory sums up the facts</a:t>
            </a:r>
            <a:endParaRPr lang="id-ID" sz="1500" dirty="0">
              <a:latin typeface="Bangla MN" pitchFamily="2" charset="0"/>
              <a:cs typeface="Bangla MN" pitchFamily="2" charset="0"/>
            </a:endParaRPr>
          </a:p>
          <a:p>
            <a:pPr algn="just">
              <a:lnSpc>
                <a:spcPct val="150000"/>
              </a:lnSpc>
            </a:pPr>
            <a:r>
              <a:rPr lang="id-ID" sz="1500" dirty="0">
                <a:latin typeface="Bangla MN" pitchFamily="2" charset="0"/>
                <a:cs typeface="Bangla MN" pitchFamily="2" charset="0"/>
              </a:rPr>
              <a:t>Theory clarifies the empty gap</a:t>
            </a:r>
            <a:endParaRPr lang="id-ID" sz="1500" dirty="0">
              <a:latin typeface="Bangla MN" pitchFamily="2" charset="0"/>
              <a:cs typeface="Bangla MN" pitchFamily="2" charset="0"/>
            </a:endParaRPr>
          </a:p>
          <a:p>
            <a:pPr algn="just">
              <a:lnSpc>
                <a:spcPct val="150000"/>
              </a:lnSpc>
            </a:pPr>
            <a:r>
              <a:rPr lang="id-ID" sz="1500" dirty="0">
                <a:latin typeface="Bangla MN" pitchFamily="2" charset="0"/>
                <a:cs typeface="Bangla MN" pitchFamily="2" charset="0"/>
              </a:rPr>
              <a:t>Facts initiate theory</a:t>
            </a:r>
            <a:endParaRPr lang="id-ID" sz="1500" dirty="0">
              <a:latin typeface="Bangla MN" pitchFamily="2" charset="0"/>
              <a:cs typeface="Bangla MN" pitchFamily="2" charset="0"/>
            </a:endParaRPr>
          </a:p>
          <a:p>
            <a:pPr algn="just">
              <a:lnSpc>
                <a:spcPct val="150000"/>
              </a:lnSpc>
            </a:pPr>
            <a:r>
              <a:rPr lang="id-ID" sz="1500" dirty="0">
                <a:latin typeface="Bangla MN" pitchFamily="2" charset="0"/>
                <a:cs typeface="Bangla MN" pitchFamily="2" charset="0"/>
              </a:rPr>
              <a:t>Facts reformulate existing theory</a:t>
            </a:r>
            <a:endParaRPr lang="id-ID" sz="1500" dirty="0">
              <a:latin typeface="Bangla MN" pitchFamily="2" charset="0"/>
              <a:cs typeface="Bangla MN" pitchFamily="2" charset="0"/>
            </a:endParaRPr>
          </a:p>
          <a:p>
            <a:pPr algn="just">
              <a:lnSpc>
                <a:spcPct val="150000"/>
              </a:lnSpc>
            </a:pPr>
            <a:r>
              <a:rPr lang="id-ID" sz="1500" dirty="0">
                <a:latin typeface="Bangla MN" pitchFamily="2" charset="0"/>
                <a:cs typeface="Bangla MN" pitchFamily="2" charset="0"/>
              </a:rPr>
              <a:t>Facts can refute theory</a:t>
            </a:r>
            <a:endParaRPr lang="id-ID" sz="1500" dirty="0">
              <a:latin typeface="Bangla MN" pitchFamily="2" charset="0"/>
              <a:cs typeface="Bangla MN" pitchFamily="2" charset="0"/>
            </a:endParaRPr>
          </a:p>
          <a:p>
            <a:pPr algn="just">
              <a:lnSpc>
                <a:spcPct val="150000"/>
              </a:lnSpc>
            </a:pPr>
            <a:r>
              <a:rPr lang="id-ID" sz="1500" dirty="0">
                <a:latin typeface="Bangla MN" pitchFamily="2" charset="0"/>
                <a:cs typeface="Bangla MN" pitchFamily="2" charset="0"/>
              </a:rPr>
              <a:t>Facts give way to change theory</a:t>
            </a:r>
            <a:endParaRPr lang="id-ID" sz="1500" dirty="0">
              <a:latin typeface="Bangla MN" pitchFamily="2" charset="0"/>
              <a:cs typeface="Bangla MN"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Judul 1"/>
          <p:cNvSpPr>
            <a:spLocks noGrp="1"/>
          </p:cNvSpPr>
          <p:nvPr>
            <p:ph type="title"/>
          </p:nvPr>
        </p:nvSpPr>
        <p:spPr>
          <a:xfrm>
            <a:off x="255182" y="132044"/>
            <a:ext cx="6166884" cy="1325563"/>
          </a:xfrm>
        </p:spPr>
        <p:txBody>
          <a:bodyPr>
            <a:normAutofit/>
          </a:bodyPr>
          <a:lstStyle/>
          <a:p>
            <a:r>
              <a:rPr lang="id-ID" sz="3200" dirty="0">
                <a:latin typeface="Bangla MN" pitchFamily="2" charset="0"/>
                <a:cs typeface="Bangla MN" pitchFamily="2" charset="0"/>
              </a:rPr>
              <a:t>Konsep Dasar Data </a:t>
            </a:r>
            <a:endParaRPr lang="id-ID" sz="3200" dirty="0">
              <a:latin typeface="Bangla MN" pitchFamily="2" charset="0"/>
              <a:cs typeface="Bangla MN" pitchFamily="2" charset="0"/>
            </a:endParaRPr>
          </a:p>
        </p:txBody>
      </p:sp>
      <p:sp>
        <p:nvSpPr>
          <p:cNvPr id="3" name="Tampungan Konten 2"/>
          <p:cNvSpPr>
            <a:spLocks noGrp="1"/>
          </p:cNvSpPr>
          <p:nvPr>
            <p:ph idx="1"/>
          </p:nvPr>
        </p:nvSpPr>
        <p:spPr>
          <a:xfrm>
            <a:off x="129677" y="1413250"/>
            <a:ext cx="6450418" cy="4351338"/>
          </a:xfrm>
        </p:spPr>
        <p:txBody>
          <a:bodyPr>
            <a:noAutofit/>
          </a:bodyPr>
          <a:lstStyle/>
          <a:p>
            <a:pPr algn="just">
              <a:lnSpc>
                <a:spcPct val="150000"/>
              </a:lnSpc>
            </a:pPr>
            <a:r>
              <a:rPr lang="id-ID" sz="1500" dirty="0">
                <a:latin typeface="Bangla MN" pitchFamily="2" charset="0"/>
                <a:cs typeface="Bangla MN" pitchFamily="2" charset="0"/>
              </a:rPr>
              <a:t>In the KBBI, data is defined as an existing fact that serves as a source material for compiling an opinion, correct information, and information or material used for reasoning and investigation.</a:t>
            </a:r>
            <a:endParaRPr lang="id-ID" sz="1500" dirty="0">
              <a:latin typeface="Bangla MN" pitchFamily="2" charset="0"/>
              <a:cs typeface="Bangla MN" pitchFamily="2" charset="0"/>
            </a:endParaRPr>
          </a:p>
          <a:p>
            <a:pPr algn="just">
              <a:lnSpc>
                <a:spcPct val="150000"/>
              </a:lnSpc>
            </a:pPr>
            <a:r>
              <a:rPr lang="id-ID" sz="1500" dirty="0">
                <a:latin typeface="Bangla MN" pitchFamily="2" charset="0"/>
                <a:cs typeface="Bangla MN" pitchFamily="2" charset="0"/>
              </a:rPr>
              <a:t>In another sense, data are all information from someone who is a respondent or from documents, either in the form of statistics or in other forms for research purposes.</a:t>
            </a:r>
            <a:endParaRPr lang="id-ID" sz="1500" dirty="0">
              <a:latin typeface="Bangla MN" pitchFamily="2" charset="0"/>
              <a:cs typeface="Bangla MN" pitchFamily="2" charset="0"/>
            </a:endParaRPr>
          </a:p>
          <a:p>
            <a:pPr algn="just">
              <a:lnSpc>
                <a:spcPct val="150000"/>
              </a:lnSpc>
            </a:pPr>
            <a:r>
              <a:rPr lang="id-ID" sz="1500" dirty="0">
                <a:latin typeface="Bangla MN" pitchFamily="2" charset="0"/>
                <a:cs typeface="Bangla MN" pitchFamily="2" charset="0"/>
              </a:rPr>
              <a:t>Based on the descriptions of several experts, it can be said that data is a fact or part of a fact that has meaning in relation to reality, symbols, pictures, numbers, letters that indicate ideas, objects, conditions, or situations obtained through an observation or data are interpreted as information. about something.</a:t>
            </a:r>
            <a:endParaRPr lang="id-ID" sz="1500" dirty="0">
              <a:latin typeface="Bangla MN" pitchFamily="2" charset="0"/>
              <a:cs typeface="Bangla MN"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Judul 1"/>
          <p:cNvSpPr>
            <a:spLocks noGrp="1"/>
          </p:cNvSpPr>
          <p:nvPr>
            <p:ph type="title"/>
          </p:nvPr>
        </p:nvSpPr>
        <p:spPr>
          <a:xfrm>
            <a:off x="443345" y="365125"/>
            <a:ext cx="10515600" cy="1325563"/>
          </a:xfrm>
        </p:spPr>
        <p:txBody>
          <a:bodyPr>
            <a:normAutofit/>
          </a:bodyPr>
          <a:lstStyle/>
          <a:p>
            <a:r>
              <a:rPr lang="id-ID" sz="3200" dirty="0">
                <a:latin typeface="Bangla MN" pitchFamily="2" charset="0"/>
                <a:cs typeface="Bangla MN" pitchFamily="2" charset="0"/>
              </a:rPr>
              <a:t>Klasifikasi Data</a:t>
            </a:r>
            <a:endParaRPr lang="id-ID" sz="3200" dirty="0">
              <a:latin typeface="Bangla MN" pitchFamily="2" charset="0"/>
              <a:cs typeface="Bangla MN" pitchFamily="2" charset="0"/>
            </a:endParaRPr>
          </a:p>
        </p:txBody>
      </p:sp>
      <p:sp>
        <p:nvSpPr>
          <p:cNvPr id="3" name="Tampungan Konten 2"/>
          <p:cNvSpPr>
            <a:spLocks noGrp="1"/>
          </p:cNvSpPr>
          <p:nvPr>
            <p:ph idx="1"/>
          </p:nvPr>
        </p:nvSpPr>
        <p:spPr>
          <a:xfrm>
            <a:off x="279401" y="1707094"/>
            <a:ext cx="7846289" cy="4351338"/>
          </a:xfrm>
        </p:spPr>
        <p:txBody>
          <a:bodyPr>
            <a:normAutofit/>
          </a:bodyPr>
          <a:lstStyle/>
          <a:p>
            <a:pPr algn="just">
              <a:lnSpc>
                <a:spcPct val="150000"/>
              </a:lnSpc>
            </a:pPr>
            <a:r>
              <a:rPr lang="id-ID" sz="1500" dirty="0">
                <a:latin typeface="Bangla MN" pitchFamily="2" charset="0"/>
                <a:cs typeface="Bangla MN" pitchFamily="2" charset="0"/>
              </a:rPr>
              <a:t>Based on the nature of the data: Quantitative data and qualitative data</a:t>
            </a:r>
            <a:endParaRPr lang="id-ID" sz="1500" dirty="0">
              <a:latin typeface="Bangla MN" pitchFamily="2" charset="0"/>
              <a:cs typeface="Bangla MN" pitchFamily="2" charset="0"/>
            </a:endParaRPr>
          </a:p>
          <a:p>
            <a:pPr algn="just">
              <a:lnSpc>
                <a:spcPct val="150000"/>
              </a:lnSpc>
            </a:pPr>
            <a:r>
              <a:rPr lang="id-ID" sz="1500" dirty="0">
                <a:latin typeface="Bangla MN" pitchFamily="2" charset="0"/>
                <a:cs typeface="Bangla MN" pitchFamily="2" charset="0"/>
              </a:rPr>
              <a:t>Based on data sources: Internal data and external data</a:t>
            </a:r>
            <a:endParaRPr lang="id-ID" sz="1500" dirty="0">
              <a:latin typeface="Bangla MN" pitchFamily="2" charset="0"/>
              <a:cs typeface="Bangla MN" pitchFamily="2" charset="0"/>
            </a:endParaRPr>
          </a:p>
          <a:p>
            <a:pPr algn="just">
              <a:lnSpc>
                <a:spcPct val="150000"/>
              </a:lnSpc>
            </a:pPr>
            <a:r>
              <a:rPr lang="id-ID" sz="1500" dirty="0">
                <a:latin typeface="Bangla MN" pitchFamily="2" charset="0"/>
                <a:cs typeface="Bangla MN" pitchFamily="2" charset="0"/>
              </a:rPr>
              <a:t>Based on how to get it: Primary data and secondary data</a:t>
            </a:r>
            <a:endParaRPr lang="id-ID" sz="1500" dirty="0">
              <a:latin typeface="Bangla MN" pitchFamily="2" charset="0"/>
              <a:cs typeface="Bangla MN" pitchFamily="2" charset="0"/>
            </a:endParaRPr>
          </a:p>
          <a:p>
            <a:pPr algn="just">
              <a:lnSpc>
                <a:spcPct val="150000"/>
              </a:lnSpc>
            </a:pPr>
            <a:r>
              <a:rPr lang="id-ID" sz="1500" dirty="0">
                <a:latin typeface="Bangla MN" pitchFamily="2" charset="0"/>
                <a:cs typeface="Bangla MN" pitchFamily="2" charset="0"/>
              </a:rPr>
              <a:t>Based on the scope of the collector: Census data and sample data</a:t>
            </a:r>
            <a:endParaRPr lang="id-ID" sz="1500" dirty="0">
              <a:latin typeface="Bangla MN" pitchFamily="2" charset="0"/>
              <a:cs typeface="Bangla MN" pitchFamily="2" charset="0"/>
            </a:endParaRPr>
          </a:p>
          <a:p>
            <a:pPr algn="just">
              <a:lnSpc>
                <a:spcPct val="150000"/>
              </a:lnSpc>
            </a:pPr>
            <a:r>
              <a:rPr lang="id-ID" sz="1500" dirty="0">
                <a:latin typeface="Bangla MN" pitchFamily="2" charset="0"/>
                <a:cs typeface="Bangla MN" pitchFamily="2" charset="0"/>
              </a:rPr>
              <a:t>Based on data dynamics: Static data, dynamic and semi-dynamic data.</a:t>
            </a:r>
            <a:endParaRPr lang="id-ID" sz="1500" dirty="0">
              <a:latin typeface="Bangla MN" pitchFamily="2" charset="0"/>
              <a:cs typeface="Bangla MN" pitchFamily="2" charset="0"/>
            </a:endParaRPr>
          </a:p>
          <a:p>
            <a:pPr algn="just">
              <a:lnSpc>
                <a:spcPct val="150000"/>
              </a:lnSpc>
            </a:pPr>
            <a:r>
              <a:rPr lang="id-ID" sz="1500" dirty="0">
                <a:latin typeface="Bangla MN" pitchFamily="2" charset="0"/>
                <a:cs typeface="Bangla MN" pitchFamily="2" charset="0"/>
              </a:rPr>
              <a:t>Based on the measurement scale: Nominal, ordinal, interval, ratio data.</a:t>
            </a:r>
            <a:endParaRPr lang="id-ID" sz="1500" dirty="0">
              <a:latin typeface="Bangla MN" pitchFamily="2" charset="0"/>
              <a:cs typeface="Bangla MN"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Judul 1"/>
          <p:cNvSpPr>
            <a:spLocks noGrp="1"/>
          </p:cNvSpPr>
          <p:nvPr>
            <p:ph type="title"/>
          </p:nvPr>
        </p:nvSpPr>
        <p:spPr>
          <a:xfrm>
            <a:off x="443345" y="365125"/>
            <a:ext cx="10515600" cy="1325563"/>
          </a:xfrm>
        </p:spPr>
        <p:txBody>
          <a:bodyPr>
            <a:normAutofit/>
          </a:bodyPr>
          <a:lstStyle/>
          <a:p>
            <a:r>
              <a:rPr lang="id-ID" sz="3200" dirty="0">
                <a:latin typeface="Bangla MN" pitchFamily="2" charset="0"/>
                <a:cs typeface="Bangla MN" pitchFamily="2" charset="0"/>
              </a:rPr>
              <a:t>Nilai dan Kualitas Data</a:t>
            </a:r>
            <a:endParaRPr lang="id-ID" sz="3200" dirty="0">
              <a:latin typeface="Bangla MN" pitchFamily="2" charset="0"/>
              <a:cs typeface="Bangla MN" pitchFamily="2" charset="0"/>
            </a:endParaRPr>
          </a:p>
        </p:txBody>
      </p:sp>
      <p:sp>
        <p:nvSpPr>
          <p:cNvPr id="3" name="Tampungan Konten 2"/>
          <p:cNvSpPr>
            <a:spLocks noGrp="1"/>
          </p:cNvSpPr>
          <p:nvPr>
            <p:ph idx="1"/>
          </p:nvPr>
        </p:nvSpPr>
        <p:spPr>
          <a:xfrm>
            <a:off x="279401" y="1707094"/>
            <a:ext cx="7846289" cy="4351338"/>
          </a:xfrm>
        </p:spPr>
        <p:txBody>
          <a:bodyPr>
            <a:normAutofit fontScale="90000" lnSpcReduction="20000"/>
          </a:bodyPr>
          <a:lstStyle/>
          <a:p>
            <a:pPr marL="0" indent="0" algn="just">
              <a:lnSpc>
                <a:spcPct val="150000"/>
              </a:lnSpc>
              <a:buNone/>
            </a:pPr>
            <a:r>
              <a:rPr lang="id-ID" sz="1500" dirty="0">
                <a:latin typeface="Bangla MN" pitchFamily="2" charset="0"/>
                <a:cs typeface="Bangla MN" pitchFamily="2" charset="0"/>
              </a:rPr>
              <a:t>There are 3 indicators that can be used to determine the value of the data, which are as follows:</a:t>
            </a:r>
            <a:endParaRPr lang="id-ID" sz="1500" dirty="0">
              <a:latin typeface="Bangla MN" pitchFamily="2" charset="0"/>
              <a:cs typeface="Bangla MN" pitchFamily="2" charset="0"/>
            </a:endParaRPr>
          </a:p>
          <a:p>
            <a:pPr algn="just">
              <a:lnSpc>
                <a:spcPct val="150000"/>
              </a:lnSpc>
            </a:pPr>
            <a:r>
              <a:rPr lang="id-ID" sz="1500" i="1" dirty="0">
                <a:effectLst/>
                <a:latin typeface="Bangla MN" pitchFamily="2" charset="0"/>
                <a:cs typeface="Bangla MN" pitchFamily="2" charset="0"/>
              </a:rPr>
              <a:t>Data </a:t>
            </a:r>
            <a:r>
              <a:rPr lang="id-ID" sz="1500" i="1" dirty="0" err="1">
                <a:effectLst/>
                <a:latin typeface="Bangla MN" pitchFamily="2" charset="0"/>
                <a:cs typeface="Bangla MN" pitchFamily="2" charset="0"/>
              </a:rPr>
              <a:t>precision</a:t>
            </a:r>
            <a:endParaRPr lang="id-ID" sz="1500" i="1" dirty="0">
              <a:effectLst/>
              <a:latin typeface="Bangla MN" pitchFamily="2" charset="0"/>
              <a:cs typeface="Bangla MN" pitchFamily="2" charset="0"/>
            </a:endParaRPr>
          </a:p>
          <a:p>
            <a:pPr algn="just">
              <a:lnSpc>
                <a:spcPct val="150000"/>
              </a:lnSpc>
            </a:pPr>
            <a:r>
              <a:rPr lang="id-ID" sz="1500" i="1" dirty="0">
                <a:latin typeface="Bangla MN" pitchFamily="2" charset="0"/>
                <a:cs typeface="Bangla MN" pitchFamily="2" charset="0"/>
              </a:rPr>
              <a:t>Data </a:t>
            </a:r>
            <a:r>
              <a:rPr lang="id-ID" sz="1500" i="1" dirty="0" err="1">
                <a:latin typeface="Bangla MN" pitchFamily="2" charset="0"/>
                <a:cs typeface="Bangla MN" pitchFamily="2" charset="0"/>
              </a:rPr>
              <a:t>comparability</a:t>
            </a:r>
            <a:endParaRPr lang="id-ID" sz="1500" i="1" dirty="0">
              <a:latin typeface="Bangla MN" pitchFamily="2" charset="0"/>
              <a:cs typeface="Bangla MN" pitchFamily="2" charset="0"/>
            </a:endParaRPr>
          </a:p>
          <a:p>
            <a:pPr algn="just">
              <a:lnSpc>
                <a:spcPct val="150000"/>
              </a:lnSpc>
            </a:pPr>
            <a:r>
              <a:rPr lang="id-ID" sz="1500" i="1" dirty="0">
                <a:effectLst/>
                <a:latin typeface="Bangla MN" pitchFamily="2" charset="0"/>
                <a:cs typeface="Bangla MN" pitchFamily="2" charset="0"/>
              </a:rPr>
              <a:t>Data </a:t>
            </a:r>
            <a:r>
              <a:rPr lang="id-ID" sz="1500" i="1" dirty="0" err="1">
                <a:effectLst/>
                <a:latin typeface="Bangla MN" pitchFamily="2" charset="0"/>
                <a:cs typeface="Bangla MN" pitchFamily="2" charset="0"/>
              </a:rPr>
              <a:t>validi</a:t>
            </a:r>
            <a:r>
              <a:rPr lang="id-ID" sz="1500" i="1" dirty="0" err="1">
                <a:latin typeface="Bangla MN" pitchFamily="2" charset="0"/>
                <a:cs typeface="Bangla MN" pitchFamily="2" charset="0"/>
              </a:rPr>
              <a:t>ty</a:t>
            </a:r>
            <a:endParaRPr lang="id-ID" sz="1500" i="1" dirty="0">
              <a:latin typeface="Bangla MN" pitchFamily="2" charset="0"/>
              <a:cs typeface="Bangla MN" pitchFamily="2" charset="0"/>
            </a:endParaRPr>
          </a:p>
          <a:p>
            <a:pPr marL="0" indent="0" algn="just">
              <a:lnSpc>
                <a:spcPct val="150000"/>
              </a:lnSpc>
              <a:buNone/>
            </a:pPr>
            <a:r>
              <a:rPr lang="id-ID" sz="1500" dirty="0">
                <a:latin typeface="Bangla MN" pitchFamily="2" charset="0"/>
                <a:cs typeface="Bangla MN" pitchFamily="2" charset="0"/>
              </a:rPr>
              <a:t>Meanwhile, the reference concept to determine data quality consists of 4 categories and several dimensions, namely:</a:t>
            </a:r>
            <a:endParaRPr lang="id-ID" sz="1500" dirty="0">
              <a:latin typeface="Bangla MN" pitchFamily="2" charset="0"/>
              <a:cs typeface="Bangla MN" pitchFamily="2" charset="0"/>
            </a:endParaRPr>
          </a:p>
          <a:p>
            <a:pPr algn="just">
              <a:lnSpc>
                <a:spcPct val="150000"/>
              </a:lnSpc>
            </a:pPr>
            <a:r>
              <a:rPr lang="id-ID" sz="1500" dirty="0">
                <a:effectLst/>
                <a:latin typeface="Bangla MN" pitchFamily="2" charset="0"/>
                <a:cs typeface="Bangla MN" pitchFamily="2" charset="0"/>
              </a:rPr>
              <a:t>Kategori I: </a:t>
            </a:r>
            <a:r>
              <a:rPr lang="id-ID" sz="1500" i="1" dirty="0" err="1">
                <a:effectLst/>
                <a:latin typeface="Bangla MN" pitchFamily="2" charset="0"/>
                <a:cs typeface="Bangla MN" pitchFamily="2" charset="0"/>
              </a:rPr>
              <a:t>intrinsic</a:t>
            </a:r>
            <a:endParaRPr lang="id-ID" sz="1500" i="1" dirty="0">
              <a:effectLst/>
              <a:latin typeface="Bangla MN" pitchFamily="2" charset="0"/>
              <a:cs typeface="Bangla MN" pitchFamily="2" charset="0"/>
            </a:endParaRPr>
          </a:p>
          <a:p>
            <a:pPr algn="just">
              <a:lnSpc>
                <a:spcPct val="150000"/>
              </a:lnSpc>
            </a:pPr>
            <a:r>
              <a:rPr lang="id-ID" sz="1500" dirty="0">
                <a:latin typeface="Bangla MN" pitchFamily="2" charset="0"/>
                <a:cs typeface="Bangla MN" pitchFamily="2" charset="0"/>
              </a:rPr>
              <a:t>Kategori II: </a:t>
            </a:r>
            <a:r>
              <a:rPr lang="id-ID" sz="1500" i="1" dirty="0" err="1">
                <a:latin typeface="Bangla MN" pitchFamily="2" charset="0"/>
                <a:cs typeface="Bangla MN" pitchFamily="2" charset="0"/>
              </a:rPr>
              <a:t>accesibility</a:t>
            </a:r>
            <a:endParaRPr lang="id-ID" sz="1500" i="1" dirty="0">
              <a:latin typeface="Bangla MN" pitchFamily="2" charset="0"/>
              <a:cs typeface="Bangla MN" pitchFamily="2" charset="0"/>
            </a:endParaRPr>
          </a:p>
          <a:p>
            <a:pPr algn="just">
              <a:lnSpc>
                <a:spcPct val="150000"/>
              </a:lnSpc>
            </a:pPr>
            <a:r>
              <a:rPr lang="id-ID" sz="1500" dirty="0">
                <a:effectLst/>
                <a:latin typeface="Bangla MN" pitchFamily="2" charset="0"/>
                <a:cs typeface="Bangla MN" pitchFamily="2" charset="0"/>
              </a:rPr>
              <a:t>Kategori </a:t>
            </a:r>
            <a:r>
              <a:rPr lang="id-ID" sz="1500" dirty="0">
                <a:latin typeface="Bangla MN" pitchFamily="2" charset="0"/>
                <a:cs typeface="Bangla MN" pitchFamily="2" charset="0"/>
              </a:rPr>
              <a:t>III:  </a:t>
            </a:r>
            <a:r>
              <a:rPr lang="id-ID" sz="1500" i="1" dirty="0" err="1">
                <a:latin typeface="Bangla MN" pitchFamily="2" charset="0"/>
                <a:cs typeface="Bangla MN" pitchFamily="2" charset="0"/>
              </a:rPr>
              <a:t>contextual</a:t>
            </a:r>
            <a:endParaRPr lang="id-ID" sz="1500" i="1" dirty="0">
              <a:latin typeface="Bangla MN" pitchFamily="2" charset="0"/>
              <a:cs typeface="Bangla MN" pitchFamily="2" charset="0"/>
            </a:endParaRPr>
          </a:p>
          <a:p>
            <a:pPr algn="just">
              <a:lnSpc>
                <a:spcPct val="150000"/>
              </a:lnSpc>
            </a:pPr>
            <a:r>
              <a:rPr lang="id-ID" sz="1500" dirty="0">
                <a:effectLst/>
                <a:latin typeface="Bangla MN" pitchFamily="2" charset="0"/>
                <a:cs typeface="Bangla MN" pitchFamily="2" charset="0"/>
              </a:rPr>
              <a:t>Kategori IV: </a:t>
            </a:r>
            <a:r>
              <a:rPr lang="id-ID" sz="1500" i="1" dirty="0" err="1">
                <a:effectLst/>
                <a:latin typeface="Bangla MN" pitchFamily="2" charset="0"/>
                <a:cs typeface="Bangla MN" pitchFamily="2" charset="0"/>
              </a:rPr>
              <a:t>representational</a:t>
            </a:r>
            <a:endParaRPr lang="id-ID" sz="1500" i="1" dirty="0">
              <a:effectLst/>
              <a:latin typeface="Bangla MN" pitchFamily="2" charset="0"/>
              <a:cs typeface="Bangla MN" pitchFamily="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Judul 1"/>
          <p:cNvSpPr>
            <a:spLocks noGrp="1"/>
          </p:cNvSpPr>
          <p:nvPr>
            <p:ph type="title"/>
          </p:nvPr>
        </p:nvSpPr>
        <p:spPr>
          <a:xfrm>
            <a:off x="255182" y="132044"/>
            <a:ext cx="6166884" cy="1325563"/>
          </a:xfrm>
        </p:spPr>
        <p:txBody>
          <a:bodyPr>
            <a:normAutofit/>
          </a:bodyPr>
          <a:lstStyle/>
          <a:p>
            <a:r>
              <a:rPr lang="id-ID" sz="3200" dirty="0">
                <a:latin typeface="Bangla MN" pitchFamily="2" charset="0"/>
                <a:cs typeface="Bangla MN" pitchFamily="2" charset="0"/>
              </a:rPr>
              <a:t>Basic Concepts of Information </a:t>
            </a:r>
            <a:endParaRPr lang="id-ID" sz="3200" dirty="0">
              <a:latin typeface="Bangla MN" pitchFamily="2" charset="0"/>
              <a:cs typeface="Bangla MN" pitchFamily="2" charset="0"/>
            </a:endParaRPr>
          </a:p>
        </p:txBody>
      </p:sp>
      <p:sp>
        <p:nvSpPr>
          <p:cNvPr id="3" name="Tampungan Konten 2"/>
          <p:cNvSpPr>
            <a:spLocks noGrp="1"/>
          </p:cNvSpPr>
          <p:nvPr>
            <p:ph idx="1"/>
          </p:nvPr>
        </p:nvSpPr>
        <p:spPr>
          <a:xfrm>
            <a:off x="129677" y="1413250"/>
            <a:ext cx="6450418" cy="4351338"/>
          </a:xfrm>
        </p:spPr>
        <p:txBody>
          <a:bodyPr>
            <a:noAutofit/>
          </a:bodyPr>
          <a:lstStyle/>
          <a:p>
            <a:pPr algn="just">
              <a:lnSpc>
                <a:spcPct val="150000"/>
              </a:lnSpc>
            </a:pPr>
            <a:r>
              <a:rPr lang="id-ID" sz="1500">
                <a:latin typeface="Bangla MN" pitchFamily="2" charset="0"/>
                <a:cs typeface="Bangla MN" pitchFamily="2" charset="0"/>
              </a:rPr>
              <a:t>Information or information comes from the Latin "informationem" which means concept, idea, outline.</a:t>
            </a:r>
            <a:endParaRPr lang="id-ID" sz="1500">
              <a:latin typeface="Bangla MN" pitchFamily="2" charset="0"/>
              <a:cs typeface="Bangla MN" pitchFamily="2" charset="0"/>
            </a:endParaRPr>
          </a:p>
          <a:p>
            <a:pPr algn="just">
              <a:lnSpc>
                <a:spcPct val="150000"/>
              </a:lnSpc>
            </a:pPr>
            <a:r>
              <a:rPr lang="id-ID" sz="1500">
                <a:latin typeface="Bangla MN" pitchFamily="2" charset="0"/>
                <a:cs typeface="Bangla MN" pitchFamily="2" charset="0"/>
              </a:rPr>
              <a:t>Information is data that has been processed or processed so that it becomes a form that has meaning for recipients of information that has useful value.</a:t>
            </a:r>
            <a:endParaRPr lang="id-ID" sz="1500">
              <a:latin typeface="Bangla MN" pitchFamily="2" charset="0"/>
              <a:cs typeface="Bangla MN" pitchFamily="2" charset="0"/>
            </a:endParaRPr>
          </a:p>
          <a:p>
            <a:pPr algn="just">
              <a:lnSpc>
                <a:spcPct val="150000"/>
              </a:lnSpc>
            </a:pPr>
            <a:r>
              <a:rPr lang="id-ID" sz="1500">
                <a:latin typeface="Bangla MN" pitchFamily="2" charset="0"/>
                <a:cs typeface="Bangla MN" pitchFamily="2" charset="0"/>
              </a:rPr>
              <a:t>Thus, information can be re-explained as something that results from data processing to be easier to understand and meaningful that describes the events and facts that exist.</a:t>
            </a:r>
            <a:endParaRPr lang="id-ID" sz="1500">
              <a:latin typeface="Bangla MN" pitchFamily="2" charset="0"/>
              <a:cs typeface="Bangla MN" pitchFamily="2" charset="0"/>
            </a:endParaRPr>
          </a:p>
        </p:txBody>
      </p:sp>
    </p:spTree>
  </p:cSld>
  <p:clrMapOvr>
    <a:masterClrMapping/>
  </p:clrMapOvr>
</p:sld>
</file>

<file path=ppt/theme/theme1.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6276</Words>
  <Application>WPS Presentation</Application>
  <PresentationFormat>Layar Lebar</PresentationFormat>
  <Paragraphs>168</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SimSun</vt:lpstr>
      <vt:lpstr>Wingdings</vt:lpstr>
      <vt:lpstr>Bangla MN</vt:lpstr>
      <vt:lpstr>Segoe Print</vt:lpstr>
      <vt:lpstr>Microsoft YaHei</vt:lpstr>
      <vt:lpstr>Arial Unicode MS</vt:lpstr>
      <vt:lpstr>Calibri Light</vt:lpstr>
      <vt:lpstr>Calibri</vt:lpstr>
      <vt:lpstr>Tema Office</vt:lpstr>
      <vt:lpstr>CONCEPT OF FACTS, DATA, AND INFORMATION</vt:lpstr>
      <vt:lpstr>Konsep Dasar Fakta</vt:lpstr>
      <vt:lpstr>Konsep Dasar Teori</vt:lpstr>
      <vt:lpstr>Teori dan Fakta</vt:lpstr>
      <vt:lpstr>Hubungan Teori dan Fakta</vt:lpstr>
      <vt:lpstr>Konsep Dasar Data </vt:lpstr>
      <vt:lpstr>Klasifikasi Data</vt:lpstr>
      <vt:lpstr>Nilai dan Kualitas Data</vt:lpstr>
      <vt:lpstr>Basic Concepts of Information </vt:lpstr>
      <vt:lpstr>Information Sources and Functions</vt:lpstr>
      <vt:lpstr>Information Value</vt:lpstr>
      <vt:lpstr>Information Quality</vt:lpstr>
      <vt:lpstr>Information Quality Component</vt:lpstr>
      <vt:lpstr>Information Features</vt:lpstr>
      <vt:lpstr>Information Benefits</vt:lpstr>
      <vt:lpstr>Information Needs</vt:lpstr>
      <vt:lpstr>Information Type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KONSEP DASAR SISTEM</dc:title>
  <dc:creator>Microsoft Office User</dc:creator>
  <cp:lastModifiedBy>farid-angga</cp:lastModifiedBy>
  <cp:revision>27</cp:revision>
  <dcterms:created xsi:type="dcterms:W3CDTF">2022-08-28T08:29:00Z</dcterms:created>
  <dcterms:modified xsi:type="dcterms:W3CDTF">2022-09-14T03:54:50Z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18E95F068353499CA776A6DAA393F8BE</vt:lpwstr>
  </property>
  <property fmtid="{D5CDD505-2E9C-101B-9397-08002B2CF9AE}" pid="3" name="KSOProductBuildVer">
    <vt:lpwstr>1033-11.2.0.11306</vt:lpwstr>
  </property>
</Properties>
</file>