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68" r:id="rId3"/>
    <p:sldId id="321" r:id="rId4"/>
    <p:sldId id="318" r:id="rId5"/>
    <p:sldId id="327" r:id="rId6"/>
    <p:sldId id="328" r:id="rId7"/>
    <p:sldId id="329" r:id="rId8"/>
    <p:sldId id="319" r:id="rId9"/>
    <p:sldId id="320" r:id="rId10"/>
    <p:sldId id="322" r:id="rId11"/>
    <p:sldId id="323" r:id="rId12"/>
    <p:sldId id="324" r:id="rId13"/>
    <p:sldId id="325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6816"/>
    <a:srgbClr val="F2A40D"/>
    <a:srgbClr val="FFFFFF"/>
    <a:srgbClr val="2C9BA4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564" y="9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0FDF6202-27E4-45CB-93A5-130D2EDE2EE6}"/>
              </a:ext>
            </a:extLst>
          </p:cNvPr>
          <p:cNvSpPr txBox="1">
            <a:spLocks/>
          </p:cNvSpPr>
          <p:nvPr/>
        </p:nvSpPr>
        <p:spPr>
          <a:xfrm>
            <a:off x="2742006" y="1145078"/>
            <a:ext cx="3744416" cy="7793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>
                <a:solidFill>
                  <a:srgbClr val="EE6816"/>
                </a:solidFill>
                <a:latin typeface="Arial Black" panose="020B0A04020102020204" pitchFamily="34" charset="0"/>
              </a:rPr>
              <a:t>Ruang</a:t>
            </a:r>
            <a:r>
              <a:rPr lang="en-US" altLang="ko-KR" sz="3600">
                <a:latin typeface="Arial Black" panose="020B0A04020102020204" pitchFamily="34" charset="0"/>
              </a:rPr>
              <a:t> Vektor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0817FF9-D32E-4B14-8C51-6A14FB1B25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728621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B9C0A-A31F-4280-FFA9-10910107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77" y="411510"/>
            <a:ext cx="7456023" cy="39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8FAAA5-8DA9-2E14-859E-7AA6B2B1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84" y="1023196"/>
            <a:ext cx="7344816" cy="3097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3347C-B255-6334-C9CA-5E03F3752F1C}"/>
              </a:ext>
            </a:extLst>
          </p:cNvPr>
          <p:cNvSpPr txBox="1"/>
          <p:nvPr/>
        </p:nvSpPr>
        <p:spPr>
          <a:xfrm>
            <a:off x="1824850" y="41151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Subruang</a:t>
            </a:r>
            <a:endParaRPr lang="id-ID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A8E8-7F43-B606-59C0-5A070408F077}"/>
              </a:ext>
            </a:extLst>
          </p:cNvPr>
          <p:cNvSpPr txBox="1"/>
          <p:nvPr/>
        </p:nvSpPr>
        <p:spPr>
          <a:xfrm>
            <a:off x="3275856" y="2433249"/>
            <a:ext cx="1296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elemen dari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56865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DEF3FA-D5AC-23C5-7637-9F48A380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607231"/>
            <a:ext cx="7181260" cy="3929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53E891-126E-A7D6-E17B-9C93DC731FE7}"/>
              </a:ext>
            </a:extLst>
          </p:cNvPr>
          <p:cNvSpPr txBox="1"/>
          <p:nvPr/>
        </p:nvSpPr>
        <p:spPr>
          <a:xfrm>
            <a:off x="1907704" y="2520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Subruang</a:t>
            </a:r>
            <a:endParaRPr lang="id-ID" sz="1800" b="1" dirty="0"/>
          </a:p>
        </p:txBody>
      </p:sp>
    </p:spTree>
    <p:extLst>
      <p:ext uri="{BB962C8B-B14F-4D97-AF65-F5344CB8AC3E}">
        <p14:creationId xmlns:p14="http://schemas.microsoft.com/office/powerpoint/2010/main" val="190491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42EBD2-EB6C-3B08-0EC1-48E77D9F5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661987"/>
            <a:ext cx="86963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0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CDC8CB-443B-4DBF-AC5B-743D490078DD}"/>
                  </a:ext>
                </a:extLst>
              </p:cNvPr>
              <p:cNvSpPr txBox="1"/>
              <p:nvPr/>
            </p:nvSpPr>
            <p:spPr>
              <a:xfrm>
                <a:off x="539552" y="699542"/>
                <a:ext cx="8064896" cy="2262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	Ruang vektor membutuhkan sumbu arah ketiga yang tegak lurus dengan sumbu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dimana sumbu tersebut diberi nama sumbu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Sumbu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. 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memiliki aturan yang disebut aturan “tangan kanan”.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 kumpulan tangan kanan, jika melakukan rotasi dari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akan menghasilkan gerakan pembuka botol menggunakan tangan kanan sepanjang positif arah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CDC8CB-443B-4DBF-AC5B-743D49007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99542"/>
                <a:ext cx="8064896" cy="2262671"/>
              </a:xfrm>
              <a:prstGeom prst="rect">
                <a:avLst/>
              </a:prstGeom>
              <a:blipFill>
                <a:blip r:embed="rId2"/>
                <a:stretch>
                  <a:fillRect l="-454" b="-26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30C937-D296-4783-93E7-37D927A6C6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7C545-9BC7-43A7-B5C7-823E8CCB6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707181"/>
            <a:ext cx="2343916" cy="1814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0C5920-84B3-47A0-A4D9-CD11FEFC973E}"/>
                  </a:ext>
                </a:extLst>
              </p:cNvPr>
              <p:cNvSpPr txBox="1"/>
              <p:nvPr/>
            </p:nvSpPr>
            <p:spPr>
              <a:xfrm>
                <a:off x="4572000" y="2870104"/>
                <a:ext cx="3725889" cy="872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Bagaimana hasilnya jika merotasi dari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𝐎</m:t>
                    </m:r>
                    <m:r>
                      <a:rPr lang="en-US" altLang="ko-KR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𝒚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ke </a:t>
                </a:r>
                <a14:m>
                  <m:oMath xmlns:m="http://schemas.openxmlformats.org/officeDocument/2006/math"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𝐎</m:t>
                    </m:r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𝐳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0C5920-84B3-47A0-A4D9-CD11FEFC9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70104"/>
                <a:ext cx="3725889" cy="872034"/>
              </a:xfrm>
              <a:prstGeom prst="rect">
                <a:avLst/>
              </a:prstGeom>
              <a:blipFill>
                <a:blip r:embed="rId5"/>
                <a:stretch>
                  <a:fillRect l="-1309" b="-104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20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2F6E6F-7889-49E9-9597-82C64EE30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0614A-547B-F1CF-8F8E-29979E68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701526"/>
            <a:ext cx="6791660" cy="37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32539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D3B59A-F937-529E-4881-9C9EF1C47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5696" y="533127"/>
            <a:ext cx="6789538" cy="40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9B64A-AEC7-F48E-8938-C4CE442BE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55526"/>
            <a:ext cx="7331163" cy="3808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3D70B-9494-D231-F1CA-2D668F8EE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84076"/>
            <a:ext cx="60483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6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D89C1C-DC88-40A4-92DB-393C3FE9712B}"/>
                  </a:ext>
                </a:extLst>
              </p:cNvPr>
              <p:cNvSpPr txBox="1"/>
              <p:nvPr/>
            </p:nvSpPr>
            <p:spPr>
              <a:xfrm>
                <a:off x="1921150" y="738708"/>
                <a:ext cx="6696744" cy="341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OP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didefinisikan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komponen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sepanjang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sepanjang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sepanjang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Misal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			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satuan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𝑥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j</m:t>
                    </m:r>
                    <m: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satuan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𝑦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satuan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pada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O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𝑧</m:t>
                    </m:r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D89C1C-DC88-40A4-92DB-393C3FE97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150" y="738708"/>
                <a:ext cx="6696744" cy="3417218"/>
              </a:xfrm>
              <a:prstGeom prst="rect">
                <a:avLst/>
              </a:prstGeom>
              <a:blipFill>
                <a:blip r:embed="rId2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AEB12BA-312A-4AF9-8075-167529B7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680318"/>
            <a:ext cx="2043115" cy="1570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80DFD2-83C8-44B9-B8C9-D41721FA1A43}"/>
                  </a:ext>
                </a:extLst>
              </p:cNvPr>
              <p:cNvSpPr txBox="1"/>
              <p:nvPr/>
            </p:nvSpPr>
            <p:spPr>
              <a:xfrm>
                <a:off x="5089502" y="2499742"/>
                <a:ext cx="3528392" cy="251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accPr>
                        <m:e>
                          <m:r>
                            <a:rPr lang="en-US" altLang="ko-KR" sz="16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𝐎𝐏</m:t>
                          </m:r>
                        </m:e>
                      </m:acc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𝒂𝒊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𝒃𝒋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𝒄𝒌</m:t>
                      </m:r>
                    </m:oMath>
                  </m:oMathPara>
                </a14:m>
                <a:endPara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OP</m:t>
                              </m:r>
                            </m:e>
                          </m:acc>
                        </m:e>
                      </m:d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atau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𝐫</m:t>
                      </m:r>
                      <m:r>
                        <a:rPr lang="en-US" altLang="ko-KR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𝐚𝐢</m:t>
                      </m:r>
                      <m:r>
                        <a:rPr lang="en-US" altLang="ko-KR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𝐛𝐣</m:t>
                      </m:r>
                      <m:r>
                        <a:rPr lang="en-US" altLang="ko-KR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𝐜𝐤</m:t>
                      </m:r>
                    </m:oMath>
                  </m:oMathPara>
                </a14:m>
                <a:endPara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𝑟</m:t>
                      </m:r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80DFD2-83C8-44B9-B8C9-D41721FA1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502" y="2499742"/>
                <a:ext cx="3528392" cy="2518382"/>
              </a:xfrm>
              <a:prstGeom prst="rect">
                <a:avLst/>
              </a:prstGeom>
              <a:blipFill>
                <a:blip r:embed="rId4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12F6E6F-7889-49E9-9597-82C64EE30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052942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89C1C-DC88-40A4-92DB-393C3FE9712B}"/>
              </a:ext>
            </a:extLst>
          </p:cNvPr>
          <p:cNvSpPr txBox="1"/>
          <p:nvPr/>
        </p:nvSpPr>
        <p:spPr>
          <a:xfrm>
            <a:off x="1921150" y="738708"/>
            <a:ext cx="6696744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Rumus tersebut memudahkan kita untuk menentukan ukuran dari bentuk vektor dalam suku vektor satuan.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386C61-A525-40F1-AD0E-2C2E95CBA09B}"/>
                  </a:ext>
                </a:extLst>
              </p:cNvPr>
              <p:cNvSpPr txBox="1"/>
              <p:nvPr/>
            </p:nvSpPr>
            <p:spPr>
              <a:xfrm>
                <a:off x="1950450" y="1558548"/>
                <a:ext cx="6696744" cy="128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Tentukan ukuran vektor berikut 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PQ</m:t>
                        </m:r>
                      </m:e>
                    </m:acc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𝟒𝐢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𝟑𝐣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𝟐𝐤</m:t>
                    </m:r>
                  </m:oMath>
                </a14:m>
                <a:endPara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ko-K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PQ</m:t>
                              </m:r>
                            </m:e>
                          </m:acc>
                        </m:e>
                      </m:d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29</m:t>
                          </m:r>
                        </m:e>
                      </m:rad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=5,385</m:t>
                      </m:r>
                    </m:oMath>
                  </m:oMathPara>
                </a14:m>
                <a:endPara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386C61-A525-40F1-AD0E-2C2E95CBA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50" y="1558548"/>
                <a:ext cx="6696744" cy="1289456"/>
              </a:xfrm>
              <a:prstGeom prst="rect">
                <a:avLst/>
              </a:prstGeom>
              <a:blipFill>
                <a:blip r:embed="rId2"/>
                <a:stretch>
                  <a:fillRect l="-54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7BAA5B-609F-421D-9C76-0CDEAA5126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013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D76CE8-ABD1-08D3-1DBF-7EC0B64A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5486"/>
            <a:ext cx="7200800" cy="459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4813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</TotalTime>
  <Words>189</Words>
  <Application>Microsoft Office PowerPoint</Application>
  <PresentationFormat>On-screen Show (16:9)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Cambria Math</vt:lpstr>
      <vt:lpstr>Open Sans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endah septa sintiya</cp:lastModifiedBy>
  <cp:revision>94</cp:revision>
  <dcterms:created xsi:type="dcterms:W3CDTF">2016-12-05T23:26:54Z</dcterms:created>
  <dcterms:modified xsi:type="dcterms:W3CDTF">2023-10-30T02:05:35Z</dcterms:modified>
</cp:coreProperties>
</file>