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4ECA69-DBD7-4609-959E-F1BCF7E22647}" type="doc">
      <dgm:prSet loTypeId="urn:microsoft.com/office/officeart/2005/8/layout/default" loCatId="list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ID"/>
        </a:p>
      </dgm:t>
    </dgm:pt>
    <dgm:pt modelId="{F3AAF9BE-810D-42B9-A1DC-41883DD5C853}">
      <dgm:prSet phldrT="[Text]"/>
      <dgm:spPr/>
      <dgm:t>
        <a:bodyPr/>
        <a:lstStyle/>
        <a:p>
          <a:r>
            <a:rPr lang="en-US" dirty="0" err="1"/>
            <a:t>Kuis</a:t>
          </a:r>
          <a:endParaRPr lang="en-US" dirty="0"/>
        </a:p>
        <a:p>
          <a:r>
            <a:rPr lang="en-US" dirty="0"/>
            <a:t>20%</a:t>
          </a:r>
          <a:endParaRPr lang="en-ID" dirty="0"/>
        </a:p>
      </dgm:t>
    </dgm:pt>
    <dgm:pt modelId="{1094868E-F173-483D-AF0F-EB9DCE902D67}" type="parTrans" cxnId="{6EC4E851-A775-4729-BE45-D292EF2915D8}">
      <dgm:prSet/>
      <dgm:spPr/>
      <dgm:t>
        <a:bodyPr/>
        <a:lstStyle/>
        <a:p>
          <a:endParaRPr lang="en-ID"/>
        </a:p>
      </dgm:t>
    </dgm:pt>
    <dgm:pt modelId="{4EDE6A98-F67F-4D29-AEF7-9925538C43B0}" type="sibTrans" cxnId="{6EC4E851-A775-4729-BE45-D292EF2915D8}">
      <dgm:prSet/>
      <dgm:spPr/>
      <dgm:t>
        <a:bodyPr/>
        <a:lstStyle/>
        <a:p>
          <a:endParaRPr lang="en-ID"/>
        </a:p>
      </dgm:t>
    </dgm:pt>
    <dgm:pt modelId="{A86BC1BC-D0C6-4A2D-B71F-9CEF3A86953F}">
      <dgm:prSet phldrT="[Text]"/>
      <dgm:spPr/>
      <dgm:t>
        <a:bodyPr/>
        <a:lstStyle/>
        <a:p>
          <a:r>
            <a:rPr lang="en-US" dirty="0" err="1"/>
            <a:t>Tugas</a:t>
          </a:r>
          <a:endParaRPr lang="en-US" dirty="0"/>
        </a:p>
        <a:p>
          <a:r>
            <a:rPr lang="en-US" dirty="0"/>
            <a:t>30 %</a:t>
          </a:r>
          <a:endParaRPr lang="en-ID" dirty="0"/>
        </a:p>
      </dgm:t>
    </dgm:pt>
    <dgm:pt modelId="{F7B91645-ED43-4DF7-8D3E-29E3C2BC63CC}" type="parTrans" cxnId="{63D3BA0C-4B7A-4FDA-A3D3-05C608E65A0A}">
      <dgm:prSet/>
      <dgm:spPr/>
      <dgm:t>
        <a:bodyPr/>
        <a:lstStyle/>
        <a:p>
          <a:endParaRPr lang="en-ID"/>
        </a:p>
      </dgm:t>
    </dgm:pt>
    <dgm:pt modelId="{1F874D04-BF21-4E8B-99AF-11A07E86BF25}" type="sibTrans" cxnId="{63D3BA0C-4B7A-4FDA-A3D3-05C608E65A0A}">
      <dgm:prSet/>
      <dgm:spPr/>
      <dgm:t>
        <a:bodyPr/>
        <a:lstStyle/>
        <a:p>
          <a:endParaRPr lang="en-ID"/>
        </a:p>
      </dgm:t>
    </dgm:pt>
    <dgm:pt modelId="{B560E5F9-B3A4-46ED-B484-628157D8DE08}">
      <dgm:prSet phldrT="[Text]"/>
      <dgm:spPr/>
      <dgm:t>
        <a:bodyPr/>
        <a:lstStyle/>
        <a:p>
          <a:r>
            <a:rPr lang="en-US" dirty="0"/>
            <a:t>UTS</a:t>
          </a:r>
        </a:p>
        <a:p>
          <a:r>
            <a:rPr lang="en-US" dirty="0"/>
            <a:t>20 %</a:t>
          </a:r>
          <a:endParaRPr lang="en-ID" dirty="0"/>
        </a:p>
      </dgm:t>
    </dgm:pt>
    <dgm:pt modelId="{904F02E6-E6A8-4978-90D4-2C0506DD78E0}" type="parTrans" cxnId="{2A0E9CC6-F66F-4446-B51A-AFE667551D5C}">
      <dgm:prSet/>
      <dgm:spPr/>
      <dgm:t>
        <a:bodyPr/>
        <a:lstStyle/>
        <a:p>
          <a:endParaRPr lang="en-ID"/>
        </a:p>
      </dgm:t>
    </dgm:pt>
    <dgm:pt modelId="{3B813437-4EE7-4858-B20F-27560888AAC7}" type="sibTrans" cxnId="{2A0E9CC6-F66F-4446-B51A-AFE667551D5C}">
      <dgm:prSet/>
      <dgm:spPr/>
      <dgm:t>
        <a:bodyPr/>
        <a:lstStyle/>
        <a:p>
          <a:endParaRPr lang="en-ID"/>
        </a:p>
      </dgm:t>
    </dgm:pt>
    <dgm:pt modelId="{9A742E06-B5FA-4DD7-91AE-93FD2063651E}">
      <dgm:prSet phldrT="[Text]"/>
      <dgm:spPr/>
      <dgm:t>
        <a:bodyPr/>
        <a:lstStyle/>
        <a:p>
          <a:r>
            <a:rPr lang="en-US" dirty="0"/>
            <a:t>UAS</a:t>
          </a:r>
        </a:p>
        <a:p>
          <a:r>
            <a:rPr lang="en-US" dirty="0"/>
            <a:t>30%</a:t>
          </a:r>
          <a:endParaRPr lang="en-ID" dirty="0"/>
        </a:p>
      </dgm:t>
    </dgm:pt>
    <dgm:pt modelId="{F82596F7-DD68-490E-AAB4-82C25971E40B}" type="parTrans" cxnId="{5BC32FCC-89F0-41FE-9823-06A07518299C}">
      <dgm:prSet/>
      <dgm:spPr/>
      <dgm:t>
        <a:bodyPr/>
        <a:lstStyle/>
        <a:p>
          <a:endParaRPr lang="en-ID"/>
        </a:p>
      </dgm:t>
    </dgm:pt>
    <dgm:pt modelId="{7B814BFE-942A-470D-9E05-E7DC2CF33AD3}" type="sibTrans" cxnId="{5BC32FCC-89F0-41FE-9823-06A07518299C}">
      <dgm:prSet/>
      <dgm:spPr/>
      <dgm:t>
        <a:bodyPr/>
        <a:lstStyle/>
        <a:p>
          <a:endParaRPr lang="en-ID"/>
        </a:p>
      </dgm:t>
    </dgm:pt>
    <dgm:pt modelId="{84171169-5460-48E4-AB4D-423C9883DCBA}" type="pres">
      <dgm:prSet presAssocID="{6D4ECA69-DBD7-4609-959E-F1BCF7E22647}" presName="diagram" presStyleCnt="0">
        <dgm:presLayoutVars>
          <dgm:dir/>
          <dgm:resizeHandles val="exact"/>
        </dgm:presLayoutVars>
      </dgm:prSet>
      <dgm:spPr/>
    </dgm:pt>
    <dgm:pt modelId="{90D635E5-E5CA-4BA0-B8FC-722A6FF9E91C}" type="pres">
      <dgm:prSet presAssocID="{F3AAF9BE-810D-42B9-A1DC-41883DD5C853}" presName="node" presStyleLbl="node1" presStyleIdx="0" presStyleCnt="4">
        <dgm:presLayoutVars>
          <dgm:bulletEnabled val="1"/>
        </dgm:presLayoutVars>
      </dgm:prSet>
      <dgm:spPr/>
    </dgm:pt>
    <dgm:pt modelId="{CD37615C-9ADD-45BE-AA78-23CB6F5F8223}" type="pres">
      <dgm:prSet presAssocID="{4EDE6A98-F67F-4D29-AEF7-9925538C43B0}" presName="sibTrans" presStyleCnt="0"/>
      <dgm:spPr/>
    </dgm:pt>
    <dgm:pt modelId="{40234C01-D126-4811-89B7-887E680D89D0}" type="pres">
      <dgm:prSet presAssocID="{A86BC1BC-D0C6-4A2D-B71F-9CEF3A86953F}" presName="node" presStyleLbl="node1" presStyleIdx="1" presStyleCnt="4">
        <dgm:presLayoutVars>
          <dgm:bulletEnabled val="1"/>
        </dgm:presLayoutVars>
      </dgm:prSet>
      <dgm:spPr/>
    </dgm:pt>
    <dgm:pt modelId="{1DFC1B93-CF0E-400F-9C1A-52EAED3F6052}" type="pres">
      <dgm:prSet presAssocID="{1F874D04-BF21-4E8B-99AF-11A07E86BF25}" presName="sibTrans" presStyleCnt="0"/>
      <dgm:spPr/>
    </dgm:pt>
    <dgm:pt modelId="{4578004D-EF53-4737-B4F9-ED578C2DCED1}" type="pres">
      <dgm:prSet presAssocID="{B560E5F9-B3A4-46ED-B484-628157D8DE08}" presName="node" presStyleLbl="node1" presStyleIdx="2" presStyleCnt="4">
        <dgm:presLayoutVars>
          <dgm:bulletEnabled val="1"/>
        </dgm:presLayoutVars>
      </dgm:prSet>
      <dgm:spPr/>
    </dgm:pt>
    <dgm:pt modelId="{255C069F-3582-4D0A-A4ED-1AA6641FB0E1}" type="pres">
      <dgm:prSet presAssocID="{3B813437-4EE7-4858-B20F-27560888AAC7}" presName="sibTrans" presStyleCnt="0"/>
      <dgm:spPr/>
    </dgm:pt>
    <dgm:pt modelId="{6183A191-143E-45A6-B8BF-918E62CAEA0D}" type="pres">
      <dgm:prSet presAssocID="{9A742E06-B5FA-4DD7-91AE-93FD2063651E}" presName="node" presStyleLbl="node1" presStyleIdx="3" presStyleCnt="4">
        <dgm:presLayoutVars>
          <dgm:bulletEnabled val="1"/>
        </dgm:presLayoutVars>
      </dgm:prSet>
      <dgm:spPr/>
    </dgm:pt>
  </dgm:ptLst>
  <dgm:cxnLst>
    <dgm:cxn modelId="{63D3BA0C-4B7A-4FDA-A3D3-05C608E65A0A}" srcId="{6D4ECA69-DBD7-4609-959E-F1BCF7E22647}" destId="{A86BC1BC-D0C6-4A2D-B71F-9CEF3A86953F}" srcOrd="1" destOrd="0" parTransId="{F7B91645-ED43-4DF7-8D3E-29E3C2BC63CC}" sibTransId="{1F874D04-BF21-4E8B-99AF-11A07E86BF25}"/>
    <dgm:cxn modelId="{6EC4E851-A775-4729-BE45-D292EF2915D8}" srcId="{6D4ECA69-DBD7-4609-959E-F1BCF7E22647}" destId="{F3AAF9BE-810D-42B9-A1DC-41883DD5C853}" srcOrd="0" destOrd="0" parTransId="{1094868E-F173-483D-AF0F-EB9DCE902D67}" sibTransId="{4EDE6A98-F67F-4D29-AEF7-9925538C43B0}"/>
    <dgm:cxn modelId="{473D708D-93D3-4CDF-9AC6-FB2B3B60DC31}" type="presOf" srcId="{B560E5F9-B3A4-46ED-B484-628157D8DE08}" destId="{4578004D-EF53-4737-B4F9-ED578C2DCED1}" srcOrd="0" destOrd="0" presId="urn:microsoft.com/office/officeart/2005/8/layout/default"/>
    <dgm:cxn modelId="{A74882A0-8165-4E9C-83D6-BACCD674399D}" type="presOf" srcId="{6D4ECA69-DBD7-4609-959E-F1BCF7E22647}" destId="{84171169-5460-48E4-AB4D-423C9883DCBA}" srcOrd="0" destOrd="0" presId="urn:microsoft.com/office/officeart/2005/8/layout/default"/>
    <dgm:cxn modelId="{7AF3D3A1-0971-4FC5-A624-8312E30F4C8C}" type="presOf" srcId="{F3AAF9BE-810D-42B9-A1DC-41883DD5C853}" destId="{90D635E5-E5CA-4BA0-B8FC-722A6FF9E91C}" srcOrd="0" destOrd="0" presId="urn:microsoft.com/office/officeart/2005/8/layout/default"/>
    <dgm:cxn modelId="{0CBA16AF-FC3F-4C5D-98E8-4B82FDAA5D42}" type="presOf" srcId="{A86BC1BC-D0C6-4A2D-B71F-9CEF3A86953F}" destId="{40234C01-D126-4811-89B7-887E680D89D0}" srcOrd="0" destOrd="0" presId="urn:microsoft.com/office/officeart/2005/8/layout/default"/>
    <dgm:cxn modelId="{2A0E9CC6-F66F-4446-B51A-AFE667551D5C}" srcId="{6D4ECA69-DBD7-4609-959E-F1BCF7E22647}" destId="{B560E5F9-B3A4-46ED-B484-628157D8DE08}" srcOrd="2" destOrd="0" parTransId="{904F02E6-E6A8-4978-90D4-2C0506DD78E0}" sibTransId="{3B813437-4EE7-4858-B20F-27560888AAC7}"/>
    <dgm:cxn modelId="{5BC32FCC-89F0-41FE-9823-06A07518299C}" srcId="{6D4ECA69-DBD7-4609-959E-F1BCF7E22647}" destId="{9A742E06-B5FA-4DD7-91AE-93FD2063651E}" srcOrd="3" destOrd="0" parTransId="{F82596F7-DD68-490E-AAB4-82C25971E40B}" sibTransId="{7B814BFE-942A-470D-9E05-E7DC2CF33AD3}"/>
    <dgm:cxn modelId="{6D16AFFA-15CB-4F4F-B78B-0ADC08430C2B}" type="presOf" srcId="{9A742E06-B5FA-4DD7-91AE-93FD2063651E}" destId="{6183A191-143E-45A6-B8BF-918E62CAEA0D}" srcOrd="0" destOrd="0" presId="urn:microsoft.com/office/officeart/2005/8/layout/default"/>
    <dgm:cxn modelId="{8BABB744-B0F8-4040-A791-C126818291AD}" type="presParOf" srcId="{84171169-5460-48E4-AB4D-423C9883DCBA}" destId="{90D635E5-E5CA-4BA0-B8FC-722A6FF9E91C}" srcOrd="0" destOrd="0" presId="urn:microsoft.com/office/officeart/2005/8/layout/default"/>
    <dgm:cxn modelId="{726831F7-A034-4B4F-8C79-FF482BC7C52A}" type="presParOf" srcId="{84171169-5460-48E4-AB4D-423C9883DCBA}" destId="{CD37615C-9ADD-45BE-AA78-23CB6F5F8223}" srcOrd="1" destOrd="0" presId="urn:microsoft.com/office/officeart/2005/8/layout/default"/>
    <dgm:cxn modelId="{15E41CC9-2EF0-4B12-9825-100FD3438400}" type="presParOf" srcId="{84171169-5460-48E4-AB4D-423C9883DCBA}" destId="{40234C01-D126-4811-89B7-887E680D89D0}" srcOrd="2" destOrd="0" presId="urn:microsoft.com/office/officeart/2005/8/layout/default"/>
    <dgm:cxn modelId="{945E6FAA-88BB-46BF-8D0F-6FCA8646BD52}" type="presParOf" srcId="{84171169-5460-48E4-AB4D-423C9883DCBA}" destId="{1DFC1B93-CF0E-400F-9C1A-52EAED3F6052}" srcOrd="3" destOrd="0" presId="urn:microsoft.com/office/officeart/2005/8/layout/default"/>
    <dgm:cxn modelId="{8688017C-F20D-4DCD-8B79-10F15BE25CBA}" type="presParOf" srcId="{84171169-5460-48E4-AB4D-423C9883DCBA}" destId="{4578004D-EF53-4737-B4F9-ED578C2DCED1}" srcOrd="4" destOrd="0" presId="urn:microsoft.com/office/officeart/2005/8/layout/default"/>
    <dgm:cxn modelId="{C4DA8AA2-93B1-407F-975E-88D62FD9C40B}" type="presParOf" srcId="{84171169-5460-48E4-AB4D-423C9883DCBA}" destId="{255C069F-3582-4D0A-A4ED-1AA6641FB0E1}" srcOrd="5" destOrd="0" presId="urn:microsoft.com/office/officeart/2005/8/layout/default"/>
    <dgm:cxn modelId="{A5494E2C-005C-40F5-9BF6-84EFF35372D8}" type="presParOf" srcId="{84171169-5460-48E4-AB4D-423C9883DCBA}" destId="{6183A191-143E-45A6-B8BF-918E62CAEA0D}" srcOrd="6" destOrd="0" presId="urn:microsoft.com/office/officeart/2005/8/layout/default"/>
  </dgm:cxnLst>
  <dgm:bg>
    <a:pattFill prst="pct5">
      <a:fgClr>
        <a:schemeClr val="accent5">
          <a:hueOff val="0"/>
          <a:satOff val="0"/>
          <a:lumOff val="0"/>
        </a:schemeClr>
      </a:fgClr>
      <a:bgClr>
        <a:schemeClr val="bg1"/>
      </a:bgClr>
    </a:patt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635E5-E5CA-4BA0-B8FC-722A6FF9E91C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 err="1"/>
            <a:t>Kuis</a:t>
          </a:r>
          <a:endParaRPr lang="en-US" sz="4800" kern="1200" dirty="0"/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20%</a:t>
          </a:r>
          <a:endParaRPr lang="en-ID" sz="4800" kern="1200" dirty="0"/>
        </a:p>
      </dsp:txBody>
      <dsp:txXfrm>
        <a:off x="1748064" y="2975"/>
        <a:ext cx="3342605" cy="2005563"/>
      </dsp:txXfrm>
    </dsp:sp>
    <dsp:sp modelId="{40234C01-D126-4811-89B7-887E680D89D0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 err="1"/>
            <a:t>Tugas</a:t>
          </a:r>
          <a:endParaRPr lang="en-US" sz="4800" kern="1200" dirty="0"/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30 %</a:t>
          </a:r>
          <a:endParaRPr lang="en-ID" sz="4800" kern="1200" dirty="0"/>
        </a:p>
      </dsp:txBody>
      <dsp:txXfrm>
        <a:off x="5424930" y="2975"/>
        <a:ext cx="3342605" cy="2005563"/>
      </dsp:txXfrm>
    </dsp:sp>
    <dsp:sp modelId="{4578004D-EF53-4737-B4F9-ED578C2DCED1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UTS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20 %</a:t>
          </a:r>
          <a:endParaRPr lang="en-ID" sz="4800" kern="1200" dirty="0"/>
        </a:p>
      </dsp:txBody>
      <dsp:txXfrm>
        <a:off x="1748064" y="2342799"/>
        <a:ext cx="3342605" cy="2005563"/>
      </dsp:txXfrm>
    </dsp:sp>
    <dsp:sp modelId="{6183A191-143E-45A6-B8BF-918E62CAEA0D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UAS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30%</a:t>
          </a:r>
          <a:endParaRPr lang="en-ID" sz="4800" kern="1200" dirty="0"/>
        </a:p>
      </dsp:txBody>
      <dsp:txXfrm>
        <a:off x="5424930" y="2342799"/>
        <a:ext cx="3342605" cy="200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928C-09A8-4B96-585C-B6F3DDBFB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8AFC2-88D2-A608-E323-CB88D35A3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D90F4-05EE-665A-27A6-1DC58E0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EE03-FD59-41CE-9EC3-7F819BA85386}" type="datetimeFigureOut">
              <a:rPr lang="en-ID" smtClean="0"/>
              <a:t>14/02/2023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B4BEC-26AF-D598-992D-0E9330F5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EA953-CEE2-BE2F-FF7B-FB467AAC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7FDD-20FD-46F8-9013-5DF14887DC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948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FFD2-6ACE-34EF-B926-F871B4C3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8AF66-FDAE-8F69-E399-1894ABDAC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ACA5C-9456-C99E-DC9F-42464170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EE03-FD59-41CE-9EC3-7F819BA85386}" type="datetimeFigureOut">
              <a:rPr lang="en-ID" smtClean="0"/>
              <a:t>14/02/2023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B2CB5-5033-0411-9326-D95D06D3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E6299-83E1-3837-568B-968BC9C6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7FDD-20FD-46F8-9013-5DF14887DC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78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F1FA8-C498-1305-6404-875F7665C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4DA89-D593-004A-FE44-B4AA1BEA7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42AA6-DED3-22E8-60A3-2D9AFB00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EE03-FD59-41CE-9EC3-7F819BA85386}" type="datetimeFigureOut">
              <a:rPr lang="en-ID" smtClean="0"/>
              <a:t>14/02/2023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4FEFF-332B-A193-960F-6B2752C2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54AC0-6904-B90B-56C0-9A9EB654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7FDD-20FD-46F8-9013-5DF14887DC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976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E825-FBDF-41C0-4F8B-0EA89D89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A26CB-E1D9-D8CD-E80D-C52ACF576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7F6A-AAAC-D12A-2385-471C3011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EE03-FD59-41CE-9EC3-7F819BA85386}" type="datetimeFigureOut">
              <a:rPr lang="en-ID" smtClean="0"/>
              <a:t>14/02/2023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6902A-61C2-C98C-518C-E81DB843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55231-06F4-240F-7B8A-C7983BC2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7FDD-20FD-46F8-9013-5DF14887DC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784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AF9B-FC03-23E3-CE43-E8C38BDB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81524-E2DB-49E6-6642-CD49492A6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8572A-91BE-4988-38C6-F91B0651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EE03-FD59-41CE-9EC3-7F819BA85386}" type="datetimeFigureOut">
              <a:rPr lang="en-ID" smtClean="0"/>
              <a:t>14/02/2023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7A3DE-213F-4E42-D64F-4FDC1AA5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9487B-C957-E483-0A39-C7C97DD8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7FDD-20FD-46F8-9013-5DF14887DC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984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D31E-FE06-BF7A-CE61-5A546ED3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D51BE-669C-2473-9669-622228F8B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FE375-7259-A7B6-01FF-96E524621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7DBF1-D5C8-3E42-16C1-190B9A3A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EE03-FD59-41CE-9EC3-7F819BA85386}" type="datetimeFigureOut">
              <a:rPr lang="en-ID" smtClean="0"/>
              <a:t>14/02/2023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9C1A1-8F09-927E-5619-557BB8DD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F7DCD-2EEB-EACC-2024-3491A843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7FDD-20FD-46F8-9013-5DF14887DC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707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9ADF-D589-1E42-F3B4-941B02B21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B1165-0F5B-B057-A43A-5A7E1A238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FA0C6-7102-8110-99DF-DBD8B8616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548E9-2EBA-583E-6928-521F037F7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8F912-0DC2-A970-2AA3-64FC7F718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8BFBB-4E93-1935-5F07-D53B3613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EE03-FD59-41CE-9EC3-7F819BA85386}" type="datetimeFigureOut">
              <a:rPr lang="en-ID" smtClean="0"/>
              <a:t>14/02/2023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4C819-8652-7C22-4473-A68DE4E6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2DDCF-FB14-0FC3-74D8-C26C5933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7FDD-20FD-46F8-9013-5DF14887DC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765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1D26-1D51-5289-C4EC-7B73CFD1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F50158-3947-77F7-13D7-150B5544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EE03-FD59-41CE-9EC3-7F819BA85386}" type="datetimeFigureOut">
              <a:rPr lang="en-ID" smtClean="0"/>
              <a:t>14/02/2023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9DE39-56F5-BB5F-10F8-CF716B71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6C985-65FF-451C-6AD2-91FA24F0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7FDD-20FD-46F8-9013-5DF14887DC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782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366B6-E625-9DE1-12EA-64F0C4E0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EE03-FD59-41CE-9EC3-7F819BA85386}" type="datetimeFigureOut">
              <a:rPr lang="en-ID" smtClean="0"/>
              <a:t>14/02/2023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190D8-1C50-6089-16EF-E5B42CD7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46936-F8E1-AEAD-5A48-666FD804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7FDD-20FD-46F8-9013-5DF14887DC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560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CEF9-BDD0-1474-0BA2-120DB0E1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75CE7-773F-08CD-83A7-C0CED6CE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14053-3ADD-0189-DFEE-4532ACD5A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F8141-0866-8D4E-5876-F6317F42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EE03-FD59-41CE-9EC3-7F819BA85386}" type="datetimeFigureOut">
              <a:rPr lang="en-ID" smtClean="0"/>
              <a:t>14/02/2023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282C5-C648-D8BB-ABC7-E37A60AE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F3B48-E548-6F65-EAF2-EF3AB723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7FDD-20FD-46F8-9013-5DF14887DC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221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5D21-1783-2A7C-1284-97943941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9EED3-92A4-3861-D1FF-7EC3FD094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E44F8-C133-2C4A-F27F-11CC455C5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948C-61CA-C273-894E-25622049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EE03-FD59-41CE-9EC3-7F819BA85386}" type="datetimeFigureOut">
              <a:rPr lang="en-ID" smtClean="0"/>
              <a:t>14/02/2023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420F2-083B-1C20-2F8E-E00D5575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8FA8A-9770-B96C-4C2D-BF9773DF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7FDD-20FD-46F8-9013-5DF14887DC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829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12B23B-B9C5-4407-0D61-5EFAE1834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4EB6B-7D84-334A-E10D-F31C4ED51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0A79B-C50C-9ED5-82E9-1018C7D6D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EE03-FD59-41CE-9EC3-7F819BA85386}" type="datetimeFigureOut">
              <a:rPr lang="en-ID" smtClean="0"/>
              <a:t>14/02/2023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A7CC6-57CA-794A-3BAB-4038ED796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E2DCF-1209-441A-37D6-DBDB08D3B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37FDD-20FD-46F8-9013-5DF14887DC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742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94000" sy="98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7713-7B4F-2F71-6B24-22A361E39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0717"/>
            <a:ext cx="9144000" cy="2387600"/>
          </a:xfrm>
        </p:spPr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Ilmu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Komunikasi</a:t>
            </a:r>
            <a:r>
              <a:rPr lang="en-US" dirty="0">
                <a:latin typeface="Arial Black" panose="020B0A04020102020204" pitchFamily="34" charset="0"/>
              </a:rPr>
              <a:t> dan </a:t>
            </a:r>
            <a:r>
              <a:rPr lang="en-US" dirty="0" err="1">
                <a:latin typeface="Arial Black" panose="020B0A04020102020204" pitchFamily="34" charset="0"/>
              </a:rPr>
              <a:t>Organisasi</a:t>
            </a:r>
            <a:endParaRPr lang="en-ID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D72ED-525E-8452-7005-8933BE709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69635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D4 Teknik </a:t>
            </a:r>
            <a:r>
              <a:rPr lang="en-US" dirty="0" err="1">
                <a:solidFill>
                  <a:srgbClr val="00B050"/>
                </a:solidFill>
                <a:latin typeface="Arial Black" panose="020B0A04020102020204" pitchFamily="34" charset="0"/>
              </a:rPr>
              <a:t>Informatika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r>
              <a:rPr lang="en-US" dirty="0" err="1">
                <a:solidFill>
                  <a:srgbClr val="00B050"/>
                </a:solidFill>
                <a:latin typeface="Arial Black" panose="020B0A04020102020204" pitchFamily="34" charset="0"/>
              </a:rPr>
              <a:t>Politeknik</a:t>
            </a:r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 Negeri Malang</a:t>
            </a:r>
            <a:endParaRPr lang="en-ID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AC314-B142-E8EE-EF49-4A30629A7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622" y="3797516"/>
            <a:ext cx="2200756" cy="16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7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16ED6C-799E-AE75-046E-795949562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91" y="457200"/>
            <a:ext cx="9836727" cy="5719763"/>
          </a:xfrm>
        </p:spPr>
      </p:pic>
    </p:spTree>
    <p:extLst>
      <p:ext uri="{BB962C8B-B14F-4D97-AF65-F5344CB8AC3E}">
        <p14:creationId xmlns:p14="http://schemas.microsoft.com/office/powerpoint/2010/main" val="288176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A344C8-B180-84B8-C3E3-7C3EB043C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55" y="684835"/>
            <a:ext cx="9340948" cy="5758168"/>
          </a:xfrm>
        </p:spPr>
      </p:pic>
    </p:spTree>
    <p:extLst>
      <p:ext uri="{BB962C8B-B14F-4D97-AF65-F5344CB8AC3E}">
        <p14:creationId xmlns:p14="http://schemas.microsoft.com/office/powerpoint/2010/main" val="25442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ABEF-714A-711F-BAAB-F709D32C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Penilaian</a:t>
            </a:r>
            <a:endParaRPr lang="en-ID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C6B2511-2526-A730-9CC9-6E9FE08D6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3680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6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DDAE23-9FA9-ADE8-DC8C-F07681D22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565" y="452719"/>
            <a:ext cx="9284677" cy="5694864"/>
          </a:xfrm>
        </p:spPr>
      </p:pic>
    </p:spTree>
    <p:extLst>
      <p:ext uri="{BB962C8B-B14F-4D97-AF65-F5344CB8AC3E}">
        <p14:creationId xmlns:p14="http://schemas.microsoft.com/office/powerpoint/2010/main" val="238449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Ilmu Komunikasi dan Organisasi</vt:lpstr>
      <vt:lpstr>PowerPoint Presentation</vt:lpstr>
      <vt:lpstr>PowerPoint Presentation</vt:lpstr>
      <vt:lpstr>Kriteria Penilaian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Ilmu Komunikasi dan Organisasi</dc:title>
  <dc:creator>satrio binusa</dc:creator>
  <cp:lastModifiedBy>satrio binusa</cp:lastModifiedBy>
  <cp:revision>1</cp:revision>
  <dcterms:created xsi:type="dcterms:W3CDTF">2023-02-14T05:11:57Z</dcterms:created>
  <dcterms:modified xsi:type="dcterms:W3CDTF">2023-02-14T05:12:23Z</dcterms:modified>
</cp:coreProperties>
</file>