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6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5143500" type="screen16x9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68" autoAdjust="0"/>
  </p:normalViewPr>
  <p:slideViewPr>
    <p:cSldViewPr>
      <p:cViewPr varScale="1">
        <p:scale>
          <a:sx n="92" d="100"/>
          <a:sy n="92" d="100"/>
        </p:scale>
        <p:origin x="9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A28A-ED86-4CC3-9662-970610774B1B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935F-CB01-4C7B-82C4-5660CC5914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1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A28A-ED86-4CC3-9662-970610774B1B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935F-CB01-4C7B-82C4-5660CC5914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16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A28A-ED86-4CC3-9662-970610774B1B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935F-CB01-4C7B-82C4-5660CC5914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5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A28A-ED86-4CC3-9662-970610774B1B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935F-CB01-4C7B-82C4-5660CC5914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47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A28A-ED86-4CC3-9662-970610774B1B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935F-CB01-4C7B-82C4-5660CC5914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29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A28A-ED86-4CC3-9662-970610774B1B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935F-CB01-4C7B-82C4-5660CC5914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67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A28A-ED86-4CC3-9662-970610774B1B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935F-CB01-4C7B-82C4-5660CC5914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85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A28A-ED86-4CC3-9662-970610774B1B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935F-CB01-4C7B-82C4-5660CC5914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71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A28A-ED86-4CC3-9662-970610774B1B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935F-CB01-4C7B-82C4-5660CC5914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45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A28A-ED86-4CC3-9662-970610774B1B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935F-CB01-4C7B-82C4-5660CC5914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42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A28A-ED86-4CC3-9662-970610774B1B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935F-CB01-4C7B-82C4-5660CC5914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85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A28A-ED86-4CC3-9662-970610774B1B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8935F-CB01-4C7B-82C4-5660CC5914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80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seno\Desktop\plantilla-1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GIMNASIO MVC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1151787 Yorman Morales</a:t>
            </a:r>
          </a:p>
          <a:p>
            <a:r>
              <a:rPr lang="es-ES" b="1" dirty="0">
                <a:solidFill>
                  <a:schemeClr val="tx1"/>
                </a:solidFill>
              </a:rPr>
              <a:t>1151766 Anderson Ochoa</a:t>
            </a:r>
          </a:p>
          <a:p>
            <a:r>
              <a:rPr lang="es-ES" b="1" dirty="0">
                <a:solidFill>
                  <a:schemeClr val="tx1"/>
                </a:solidFill>
              </a:rPr>
              <a:t>1151761 Jhon Gamboa</a:t>
            </a:r>
          </a:p>
        </p:txBody>
      </p:sp>
    </p:spTree>
    <p:extLst>
      <p:ext uri="{BB962C8B-B14F-4D97-AF65-F5344CB8AC3E}">
        <p14:creationId xmlns:p14="http://schemas.microsoft.com/office/powerpoint/2010/main" val="366017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/>
          <a:p>
            <a:r>
              <a:rPr lang="es-ES" dirty="0"/>
              <a:t>Vista - clientes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5606"/>
            <a:ext cx="4685134" cy="331901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409268" y="1528924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esta ventana se almacena y se interactúa con la información de los clientes de nuestro gimnasio donde este podrá registrarse, actualizar sus datos o eliminar su registro si este lo desea.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8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/>
          <a:p>
            <a:r>
              <a:rPr lang="es-ES" dirty="0"/>
              <a:t>Vista  – clases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263800"/>
            <a:ext cx="4968552" cy="333082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96716" y="1667423"/>
            <a:ext cx="2591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esta pestaña el cliente podrá consultar las clases que dará nuestro gimnasio y dependiendo de su disponibilidad y su preferencia podrá registrarla o 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4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/>
          <a:p>
            <a:r>
              <a:rPr lang="es-ES" dirty="0"/>
              <a:t>Vista – asignaciones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8598"/>
            <a:ext cx="4310236" cy="32260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82952" y="2242946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esta interfaz después de que el cliente se haya registrado podrá acceder a nuestro menú de clases, donde podrá programar a su preferencia y a su disposición.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5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/>
          <a:p>
            <a:r>
              <a:rPr lang="es-ES" dirty="0"/>
              <a:t>Vista – instructores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307910" y="1934632"/>
            <a:ext cx="3252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esta interfaz se podrá registrar los instructores que estarán laborando en determinadas jornadas con sus clases además de poder actualizar su información o eliminarla de ser necesario.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50" y="1305968"/>
            <a:ext cx="4768258" cy="32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7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/>
          <a:p>
            <a:r>
              <a:rPr lang="es-ES" dirty="0"/>
              <a:t>Vista – inicio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882952" y="224294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esta interfaz se mostrar la información actual la cantidad de instructores laborando las clases y los clientes que se han registrado.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51111"/>
            <a:ext cx="4481284" cy="33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3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771550"/>
            <a:ext cx="5256584" cy="3823073"/>
          </a:xfrm>
        </p:spPr>
        <p:txBody>
          <a:bodyPr/>
          <a:lstStyle/>
          <a:p>
            <a:r>
              <a:rPr lang="es-ES" dirty="0"/>
              <a:t>Control</a:t>
            </a:r>
          </a:p>
          <a:p>
            <a:pPr marL="0" indent="0">
              <a:buNone/>
            </a:pPr>
            <a:r>
              <a:rPr lang="es-ES" sz="2000" dirty="0"/>
              <a:t>En este paquete encontraremos los escuchadores de cada panel de nuestro programa, donde se ejecutan las distintas acciones (eliminar, guardar, consultar, actualizar). 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562342"/>
            <a:ext cx="2746648" cy="20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9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4258816" cy="3823073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Comenzamos importando todos los recursos necesarios para poder llevar acabo las diversas acciones dentro de esta.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872"/>
          <a:stretch/>
        </p:blipFill>
        <p:spPr>
          <a:xfrm>
            <a:off x="4860032" y="882886"/>
            <a:ext cx="383468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5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771550"/>
            <a:ext cx="4499991" cy="3823073"/>
          </a:xfrm>
        </p:spPr>
        <p:txBody>
          <a:bodyPr/>
          <a:lstStyle/>
          <a:p>
            <a:pPr marL="0" indent="0" algn="just">
              <a:buNone/>
            </a:pPr>
            <a:r>
              <a:rPr lang="es-ES" sz="2000" dirty="0"/>
              <a:t>A continuación se añaden todos los escuchadores de los diversos paneles existentes en nuestro programa, comenzando con la clase a la que pertenece el nombre de la variable seguido de comando de actionListener();</a:t>
            </a:r>
          </a:p>
          <a:p>
            <a:pPr marL="0" indent="0" algn="just">
              <a:buNone/>
            </a:pPr>
            <a:r>
              <a:rPr lang="es-ES" sz="2000" dirty="0"/>
              <a:t>Ej:</a:t>
            </a:r>
          </a:p>
          <a:p>
            <a:pPr marL="0" indent="0" algn="just">
              <a:buNone/>
            </a:pPr>
            <a:r>
              <a:rPr lang="es-ES" sz="2000" dirty="0"/>
              <a:t>clases.btnActualizar.addActionListener();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9"/>
          <a:stretch/>
        </p:blipFill>
        <p:spPr>
          <a:xfrm>
            <a:off x="4488531" y="915566"/>
            <a:ext cx="447595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6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4258816" cy="3823073"/>
          </a:xfrm>
        </p:spPr>
        <p:txBody>
          <a:bodyPr/>
          <a:lstStyle/>
          <a:p>
            <a:pPr marL="0" indent="0" algn="just">
              <a:buNone/>
            </a:pPr>
            <a:r>
              <a:rPr lang="es-ES" sz="2000" dirty="0"/>
              <a:t>Continuando con los botones de limpiar de las diferentes interfaces para poder ejecutar esta acción en nuestro programa.</a:t>
            </a:r>
          </a:p>
          <a:p>
            <a:pPr marL="0" indent="0" algn="just">
              <a:buNone/>
            </a:pPr>
            <a:r>
              <a:rPr lang="es-ES" sz="2000" dirty="0"/>
              <a:t>Comenzando con la clase a la que pertenece, el nombre de el atributo seguido de el comando setText();</a:t>
            </a:r>
          </a:p>
          <a:p>
            <a:pPr marL="0" indent="0" algn="just">
              <a:buNone/>
            </a:pPr>
            <a:r>
              <a:rPr lang="es-ES" sz="2000" dirty="0"/>
              <a:t>Ej:</a:t>
            </a:r>
          </a:p>
          <a:p>
            <a:pPr marL="0" indent="0" algn="just">
              <a:buNone/>
            </a:pPr>
            <a:r>
              <a:rPr lang="es-ES" sz="2000" dirty="0"/>
              <a:t>Clases.txtCodigo.setText();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1"/>
          <a:stretch/>
        </p:blipFill>
        <p:spPr>
          <a:xfrm>
            <a:off x="4750296" y="771550"/>
            <a:ext cx="4286200" cy="38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6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3547554" cy="3823073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Después de los escuchadores se realizan los eventos de estos por lo cual necesitamos el método de actionEvent();.</a:t>
            </a:r>
          </a:p>
          <a:p>
            <a:pPr marL="0" indent="0">
              <a:buNone/>
            </a:pPr>
            <a:r>
              <a:rPr lang="es-ES" sz="2000" dirty="0"/>
              <a:t>Donde con cada acción que se lleve acabo en el programa se ejecuta un evento ya sea en cuadros de texto o mensajes proyectados. </a:t>
            </a:r>
          </a:p>
          <a:p>
            <a:pPr marL="0" indent="0">
              <a:buNone/>
            </a:pPr>
            <a:r>
              <a:rPr lang="es-ES" sz="2000" dirty="0"/>
              <a:t>Esto con cada actionListener.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54" y="771550"/>
            <a:ext cx="5031741" cy="38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Creación del proyecto</a:t>
            </a:r>
          </a:p>
          <a:p>
            <a:pPr marL="0" indent="0">
              <a:buNone/>
            </a:pPr>
            <a:r>
              <a:rPr lang="es-ES" sz="2000" dirty="0"/>
              <a:t>Iniciamos el desarrollo de este con la creación de sus distintos componentes como el modelo, vista, control.</a:t>
            </a:r>
          </a:p>
          <a:p>
            <a:pPr marL="0" indent="0">
              <a:buNone/>
            </a:pPr>
            <a:r>
              <a:rPr lang="es-ES" sz="2000" dirty="0"/>
              <a:t>Con sus paquetes y las clases que componen cada aspecto de este programa.</a:t>
            </a:r>
          </a:p>
          <a:p>
            <a:pPr marL="457200" indent="-457200">
              <a:buAutoNum type="arabicPeriod"/>
            </a:pPr>
            <a:r>
              <a:rPr lang="es-ES" sz="2000" dirty="0"/>
              <a:t>Modelo</a:t>
            </a:r>
          </a:p>
          <a:p>
            <a:pPr marL="457200" indent="-457200">
              <a:buAutoNum type="arabicPeriod"/>
            </a:pPr>
            <a:r>
              <a:rPr lang="es-ES" sz="2000" dirty="0"/>
              <a:t>Vista</a:t>
            </a:r>
          </a:p>
          <a:p>
            <a:pPr marL="457200" indent="-457200">
              <a:buAutoNum type="arabicPeriod"/>
            </a:pPr>
            <a:r>
              <a:rPr lang="es-ES" sz="20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29950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771550"/>
            <a:ext cx="3312368" cy="3823073"/>
          </a:xfrm>
        </p:spPr>
        <p:txBody>
          <a:bodyPr>
            <a:normAutofit/>
          </a:bodyPr>
          <a:lstStyle/>
          <a:p>
            <a:r>
              <a:rPr lang="es-ES" dirty="0"/>
              <a:t>Conexión </a:t>
            </a:r>
          </a:p>
          <a:p>
            <a:pPr marL="0" indent="0" algn="just">
              <a:buNone/>
            </a:pPr>
            <a:r>
              <a:rPr lang="es-ES" sz="2000" dirty="0"/>
              <a:t>Después de completar el modelo principal de nuestro programa se realiza la conexión de este a una base de datos donde se guardara y mostrara toda la información antes recopilada.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892869"/>
            <a:ext cx="5328593" cy="37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0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771550"/>
            <a:ext cx="8280920" cy="3823073"/>
          </a:xfrm>
        </p:spPr>
        <p:txBody>
          <a:bodyPr/>
          <a:lstStyle/>
          <a:p>
            <a:r>
              <a:rPr lang="es-ES" dirty="0"/>
              <a:t>Base De Datos.</a:t>
            </a:r>
          </a:p>
          <a:p>
            <a:pPr marL="0" indent="0">
              <a:buNone/>
            </a:pPr>
            <a:r>
              <a:rPr lang="es-ES" sz="2000" dirty="0"/>
              <a:t>Se crea una base de datos con la ayuda de XAMPP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35646"/>
            <a:ext cx="6632971" cy="299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33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771550"/>
            <a:ext cx="8280920" cy="3823073"/>
          </a:xfrm>
        </p:spPr>
        <p:txBody>
          <a:bodyPr/>
          <a:lstStyle/>
          <a:p>
            <a:r>
              <a:rPr lang="es-ES" dirty="0"/>
              <a:t>Base De Datos.</a:t>
            </a:r>
          </a:p>
          <a:p>
            <a:pPr marL="0" indent="0">
              <a:buNone/>
            </a:pPr>
            <a:r>
              <a:rPr lang="es-ES" sz="2000" dirty="0"/>
              <a:t>Después con el localhost saldrá esto en algún servidor de preferencia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39288"/>
            <a:ext cx="8064896" cy="2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31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771550"/>
            <a:ext cx="8280920" cy="3823073"/>
          </a:xfrm>
        </p:spPr>
        <p:txBody>
          <a:bodyPr/>
          <a:lstStyle/>
          <a:p>
            <a:r>
              <a:rPr lang="es-ES" dirty="0"/>
              <a:t>Funcionamiento </a:t>
            </a:r>
          </a:p>
          <a:p>
            <a:pPr marL="0" indent="0">
              <a:buNone/>
            </a:pPr>
            <a:r>
              <a:rPr lang="es-ES" sz="2000" dirty="0"/>
              <a:t>Al finalizar con el enlace y la implementación tanto de los escuchadores y de sus eventos se realiza como tal los registros en cada interfaz como se mostrara a continuación.</a:t>
            </a:r>
          </a:p>
          <a:p>
            <a:pPr marL="0" indent="0">
              <a:buNone/>
            </a:pPr>
            <a:r>
              <a:rPr lang="es-ES" sz="2000" dirty="0"/>
              <a:t>Primero se registra al cliente con todos sus datos principales al realizar esta acción arrojara una ventana avisando si se registro con éxito.</a:t>
            </a:r>
          </a:p>
        </p:txBody>
      </p:sp>
    </p:spTree>
    <p:extLst>
      <p:ext uri="{BB962C8B-B14F-4D97-AF65-F5344CB8AC3E}">
        <p14:creationId xmlns:p14="http://schemas.microsoft.com/office/powerpoint/2010/main" val="545167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771550"/>
            <a:ext cx="4769409" cy="3822700"/>
          </a:xfrm>
        </p:spPr>
      </p:pic>
    </p:spTree>
    <p:extLst>
      <p:ext uri="{BB962C8B-B14F-4D97-AF65-F5344CB8AC3E}">
        <p14:creationId xmlns:p14="http://schemas.microsoft.com/office/powerpoint/2010/main" val="191162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275606"/>
            <a:ext cx="2395289" cy="3319017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Después se debe registrar un instructor para habilitar clases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87574"/>
            <a:ext cx="5472608" cy="346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771550"/>
            <a:ext cx="3024336" cy="3823073"/>
          </a:xfrm>
        </p:spPr>
        <p:txBody>
          <a:bodyPr/>
          <a:lstStyle/>
          <a:p>
            <a:pPr marL="0" indent="0" algn="just">
              <a:buNone/>
            </a:pPr>
            <a:r>
              <a:rPr lang="es-ES" sz="2000" dirty="0"/>
              <a:t>Después de hacer estos registros el cliente puede buscar si hay clases con instructor disponible para realizar la asignación de esta.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15566"/>
            <a:ext cx="532859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34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771550"/>
            <a:ext cx="3024336" cy="3823073"/>
          </a:xfrm>
        </p:spPr>
        <p:txBody>
          <a:bodyPr/>
          <a:lstStyle/>
          <a:p>
            <a:pPr marL="0" indent="0" algn="just">
              <a:buNone/>
            </a:pPr>
            <a:r>
              <a:rPr lang="es-ES" sz="2000" dirty="0"/>
              <a:t>Continuando con la asignación de la clase al cliente para que pueda comenzar con su entrenamiento común y corriente.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774559"/>
            <a:ext cx="5400600" cy="38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72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771550"/>
            <a:ext cx="3024336" cy="3823073"/>
          </a:xfrm>
        </p:spPr>
        <p:txBody>
          <a:bodyPr/>
          <a:lstStyle/>
          <a:p>
            <a:pPr marL="0" indent="0" algn="just">
              <a:buNone/>
            </a:pPr>
            <a:r>
              <a:rPr lang="es-ES" sz="2000" dirty="0"/>
              <a:t>Al finalizar este proceso en la base de datos deben aparecer los registros antes guardados en nuestra aplicación para verificar que la conexión fue exitosa.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98" y="1249573"/>
            <a:ext cx="5472608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0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8" y="1190820"/>
            <a:ext cx="7740724" cy="2761860"/>
          </a:xfrm>
        </p:spPr>
      </p:pic>
    </p:spTree>
    <p:extLst>
      <p:ext uri="{BB962C8B-B14F-4D97-AF65-F5344CB8AC3E}">
        <p14:creationId xmlns:p14="http://schemas.microsoft.com/office/powerpoint/2010/main" val="209533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MODELO</a:t>
            </a:r>
          </a:p>
          <a:p>
            <a:pPr marL="0" indent="0">
              <a:buNone/>
            </a:pPr>
            <a:r>
              <a:rPr lang="es-ES" sz="2000" dirty="0"/>
              <a:t>Este paquete contiene cuatro clases de las cuales se almacena la información de las distintas variables.</a:t>
            </a:r>
          </a:p>
          <a:p>
            <a:pPr marL="0" indent="0" algn="just">
              <a:buNone/>
            </a:pPr>
            <a:r>
              <a:rPr lang="es-ES" sz="2000" dirty="0"/>
              <a:t>Como se ve en la imagen en el </a:t>
            </a:r>
          </a:p>
          <a:p>
            <a:pPr marL="0" indent="0" algn="just">
              <a:buNone/>
            </a:pPr>
            <a:r>
              <a:rPr lang="es-ES" sz="2000" dirty="0"/>
              <a:t>paquete de </a:t>
            </a:r>
            <a:r>
              <a:rPr lang="es-ES" sz="2000" dirty="0" err="1"/>
              <a:t>modeloVO</a:t>
            </a:r>
            <a:r>
              <a:rPr lang="es-ES" sz="2000" dirty="0"/>
              <a:t>. Dentro </a:t>
            </a:r>
          </a:p>
          <a:p>
            <a:pPr marL="0" indent="0" algn="just">
              <a:buNone/>
            </a:pPr>
            <a:r>
              <a:rPr lang="es-ES" sz="2000" dirty="0"/>
              <a:t>del paquete modelo encontramos</a:t>
            </a:r>
          </a:p>
          <a:p>
            <a:pPr marL="0" indent="0" algn="just">
              <a:buNone/>
            </a:pPr>
            <a:r>
              <a:rPr lang="es-ES" sz="2000" dirty="0"/>
              <a:t>las clases particulares donde se </a:t>
            </a:r>
          </a:p>
          <a:p>
            <a:pPr marL="0" indent="0" algn="just">
              <a:buNone/>
            </a:pPr>
            <a:r>
              <a:rPr lang="es-ES" sz="2000" dirty="0"/>
              <a:t>almacenara la información de los</a:t>
            </a:r>
          </a:p>
          <a:p>
            <a:pPr marL="0" indent="0" algn="just">
              <a:buNone/>
            </a:pPr>
            <a:r>
              <a:rPr lang="es-ES" sz="2000" dirty="0"/>
              <a:t>clientes instructores entre otros.</a:t>
            </a:r>
          </a:p>
          <a:p>
            <a:pPr marL="0" indent="0">
              <a:buNone/>
            </a:pPr>
            <a:r>
              <a:rPr lang="es-ES" sz="2000" dirty="0"/>
              <a:t>                                                      </a:t>
            </a:r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95686"/>
            <a:ext cx="3768427" cy="2417892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>
            <a:off x="5796136" y="307580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95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1506537"/>
            <a:ext cx="7305675" cy="2781300"/>
          </a:xfrm>
        </p:spPr>
      </p:pic>
    </p:spTree>
    <p:extLst>
      <p:ext uri="{BB962C8B-B14F-4D97-AF65-F5344CB8AC3E}">
        <p14:creationId xmlns:p14="http://schemas.microsoft.com/office/powerpoint/2010/main" val="2466443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1530350"/>
            <a:ext cx="7362825" cy="2733675"/>
          </a:xfrm>
        </p:spPr>
      </p:pic>
    </p:spTree>
    <p:extLst>
      <p:ext uri="{BB962C8B-B14F-4D97-AF65-F5344CB8AC3E}">
        <p14:creationId xmlns:p14="http://schemas.microsoft.com/office/powerpoint/2010/main" val="758606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ES" sz="4500" dirty="0"/>
          </a:p>
          <a:p>
            <a:pPr marL="0" indent="0" algn="ctr">
              <a:buNone/>
            </a:pPr>
            <a:r>
              <a:rPr lang="es-ES" sz="8000" dirty="0"/>
              <a:t>Gracias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4451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/>
          <a:p>
            <a:r>
              <a:rPr lang="es-ES" dirty="0"/>
              <a:t>Modelo – </a:t>
            </a:r>
            <a:r>
              <a:rPr lang="es-ES" dirty="0" err="1"/>
              <a:t>asignacionVO</a:t>
            </a:r>
            <a:endParaRPr lang="es-ES" dirty="0"/>
          </a:p>
          <a:p>
            <a:pPr marL="0" indent="0">
              <a:buNone/>
            </a:pPr>
            <a:r>
              <a:rPr lang="es-ES" sz="2000" dirty="0"/>
              <a:t>En la </a:t>
            </a:r>
            <a:r>
              <a:rPr lang="es-ES" sz="2000" dirty="0" err="1"/>
              <a:t>asignaciónVO</a:t>
            </a:r>
            <a:r>
              <a:rPr lang="es-ES" sz="2000" dirty="0"/>
              <a:t>  se almacenara los siguientes datos.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2" b="-1"/>
          <a:stretch/>
        </p:blipFill>
        <p:spPr>
          <a:xfrm>
            <a:off x="32676" y="1707654"/>
            <a:ext cx="4906888" cy="279116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724128" y="242773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estos atributos se realizara acciones mas adelante .</a:t>
            </a:r>
            <a:endParaRPr lang="en-US" dirty="0"/>
          </a:p>
        </p:txBody>
      </p:sp>
      <p:sp>
        <p:nvSpPr>
          <p:cNvPr id="5" name="Flecha izquierda 4"/>
          <p:cNvSpPr/>
          <p:nvPr/>
        </p:nvSpPr>
        <p:spPr>
          <a:xfrm>
            <a:off x="4961462" y="2787774"/>
            <a:ext cx="618650" cy="216024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/>
          <a:p>
            <a:r>
              <a:rPr lang="es-ES" dirty="0"/>
              <a:t>Modelo – </a:t>
            </a:r>
            <a:r>
              <a:rPr lang="es-ES" dirty="0" err="1"/>
              <a:t>clasesVO</a:t>
            </a:r>
            <a:endParaRPr lang="es-ES" dirty="0"/>
          </a:p>
          <a:p>
            <a:pPr marL="0" indent="0">
              <a:buNone/>
            </a:pPr>
            <a:r>
              <a:rPr lang="es-ES" sz="2000" dirty="0"/>
              <a:t>En la </a:t>
            </a:r>
            <a:r>
              <a:rPr lang="es-ES" sz="2000" dirty="0" err="1"/>
              <a:t>clasesVO</a:t>
            </a:r>
            <a:r>
              <a:rPr lang="es-ES" sz="2000" dirty="0"/>
              <a:t> se almacenara los siguientes datos.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" y="1851670"/>
            <a:ext cx="5004048" cy="244827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852421" y="2434121"/>
            <a:ext cx="2490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Con estos atributos se </a:t>
            </a:r>
          </a:p>
          <a:p>
            <a:r>
              <a:rPr lang="es-ES" dirty="0"/>
              <a:t>realizara acciones mas adelante .</a:t>
            </a:r>
            <a:endParaRPr lang="en-US" dirty="0"/>
          </a:p>
        </p:txBody>
      </p:sp>
      <p:sp>
        <p:nvSpPr>
          <p:cNvPr id="7" name="Flecha izquierda 6"/>
          <p:cNvSpPr/>
          <p:nvPr/>
        </p:nvSpPr>
        <p:spPr>
          <a:xfrm>
            <a:off x="4961462" y="2787774"/>
            <a:ext cx="618650" cy="216024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6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/>
          <a:p>
            <a:r>
              <a:rPr lang="es-ES" dirty="0"/>
              <a:t>Modelo – </a:t>
            </a:r>
            <a:r>
              <a:rPr lang="es-ES" dirty="0" err="1"/>
              <a:t>clienteVO</a:t>
            </a:r>
            <a:endParaRPr lang="es-ES" dirty="0"/>
          </a:p>
          <a:p>
            <a:pPr marL="0" indent="0">
              <a:buNone/>
            </a:pPr>
            <a:r>
              <a:rPr lang="es-ES" sz="2000" dirty="0"/>
              <a:t>En la </a:t>
            </a:r>
            <a:r>
              <a:rPr lang="es-ES" sz="2000" dirty="0" err="1"/>
              <a:t>clienteVO</a:t>
            </a:r>
            <a:r>
              <a:rPr lang="es-ES" sz="2000" dirty="0"/>
              <a:t> se almacenara los siguientes datos.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5852421" y="2434121"/>
            <a:ext cx="2490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Con estos atributos se </a:t>
            </a:r>
          </a:p>
          <a:p>
            <a:r>
              <a:rPr lang="es-ES" dirty="0"/>
              <a:t>realizara acciones mas adelante .</a:t>
            </a:r>
            <a:endParaRPr lang="en-US" dirty="0"/>
          </a:p>
        </p:txBody>
      </p:sp>
      <p:sp>
        <p:nvSpPr>
          <p:cNvPr id="7" name="Flecha izquierda 6"/>
          <p:cNvSpPr/>
          <p:nvPr/>
        </p:nvSpPr>
        <p:spPr>
          <a:xfrm>
            <a:off x="4961462" y="2787774"/>
            <a:ext cx="618650" cy="216024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6" b="2032"/>
          <a:stretch/>
        </p:blipFill>
        <p:spPr>
          <a:xfrm>
            <a:off x="9184" y="1732393"/>
            <a:ext cx="4952277" cy="27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4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/>
          <a:p>
            <a:r>
              <a:rPr lang="es-ES" dirty="0"/>
              <a:t>Modelo – </a:t>
            </a:r>
            <a:r>
              <a:rPr lang="es-ES" dirty="0" err="1"/>
              <a:t>instructorVO</a:t>
            </a:r>
            <a:endParaRPr lang="es-ES" dirty="0"/>
          </a:p>
          <a:p>
            <a:pPr marL="0" indent="0">
              <a:buNone/>
            </a:pPr>
            <a:r>
              <a:rPr lang="es-ES" sz="2000" dirty="0"/>
              <a:t>En la </a:t>
            </a:r>
            <a:r>
              <a:rPr lang="es-ES" sz="2000" dirty="0" err="1"/>
              <a:t>instructorVO</a:t>
            </a:r>
            <a:r>
              <a:rPr lang="es-ES" sz="2000" dirty="0"/>
              <a:t> se almacenara los siguientes datos.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5852421" y="2434121"/>
            <a:ext cx="2490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Con estos atributos se </a:t>
            </a:r>
          </a:p>
          <a:p>
            <a:r>
              <a:rPr lang="es-ES" dirty="0"/>
              <a:t>realizara acciones mas adelante .</a:t>
            </a:r>
            <a:endParaRPr lang="en-US" dirty="0"/>
          </a:p>
        </p:txBody>
      </p:sp>
      <p:sp>
        <p:nvSpPr>
          <p:cNvPr id="7" name="Flecha izquierda 6"/>
          <p:cNvSpPr/>
          <p:nvPr/>
        </p:nvSpPr>
        <p:spPr>
          <a:xfrm>
            <a:off x="4961462" y="2787774"/>
            <a:ext cx="618650" cy="216024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7654"/>
            <a:ext cx="4961462" cy="29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9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/>
          <a:p>
            <a:r>
              <a:rPr lang="es-ES" dirty="0"/>
              <a:t>Vista</a:t>
            </a:r>
          </a:p>
        </p:txBody>
      </p:sp>
      <p:sp>
        <p:nvSpPr>
          <p:cNvPr id="4" name="CuadroTexto 3"/>
          <p:cNvSpPr txBox="1"/>
          <p:nvPr/>
        </p:nvSpPr>
        <p:spPr>
          <a:xfrm rot="10800000" flipH="1" flipV="1">
            <a:off x="457200" y="1486072"/>
            <a:ext cx="3826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el paquete de vista tenemos lo que son las interfaces ya diseñadas y mejoradas en donde el cliente o usuario podrá realizar acciones donde faciliten el funcionamiento de el gimnasio y el manejo de información de este. Además de facilitar información agiliza los mecanismos internos del gimnasio.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9"/>
          <a:stretch/>
        </p:blipFill>
        <p:spPr>
          <a:xfrm>
            <a:off x="4355903" y="1160523"/>
            <a:ext cx="3096417" cy="28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seno\Desktop\plantilla-2-uf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/>
          <a:p>
            <a:r>
              <a:rPr lang="es-ES" dirty="0"/>
              <a:t>Vista – formulario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37071"/>
            <a:ext cx="4170982" cy="337406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03031" y="1390424"/>
            <a:ext cx="4032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JFrame principal es donde se integran y se almacenan los diferentes paneles de nuestro programa Gimnasio.</a:t>
            </a:r>
          </a:p>
          <a:p>
            <a:r>
              <a:rPr lang="es-ES" dirty="0"/>
              <a:t>Compuesto por: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Inicio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Clases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Asignación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Instructores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90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797</Words>
  <Application>Microsoft Office PowerPoint</Application>
  <PresentationFormat>Presentación en pantalla (16:9)</PresentationFormat>
  <Paragraphs>83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Tema de Office</vt:lpstr>
      <vt:lpstr>GIMNASIO MVC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diseno</dc:creator>
  <cp:lastModifiedBy>Usuario desconocido</cp:lastModifiedBy>
  <cp:revision>31</cp:revision>
  <dcterms:created xsi:type="dcterms:W3CDTF">2018-08-13T21:41:40Z</dcterms:created>
  <dcterms:modified xsi:type="dcterms:W3CDTF">2019-11-19T11:33:56Z</dcterms:modified>
</cp:coreProperties>
</file>