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2FA18-2639-7553-701E-5041297BD3AF}" v="16" dt="2023-01-07T15:57:36.171"/>
    <p1510:client id="{73A2AFBE-D3A8-4FCE-8276-BDCA85BC6C53}" v="51" dt="2023-01-07T15:55:31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59" d="100"/>
          <a:sy n="59" d="100"/>
        </p:scale>
        <p:origin x="49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07.01.2023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130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07.01.2023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718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07.01.2023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578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07.01.2023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5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07.01.2023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728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07.01.2023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10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07.01.2023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757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07.01.2023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498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07.01.2023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379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07.01.2023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430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07.01.2023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859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A43DF-04A3-4662-88CA-28FDED1CFC09}" type="datetimeFigureOut">
              <a:rPr lang="cs-CZ" smtClean="0"/>
              <a:t>07.01.2023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425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C7A3563D-496C-7AC6-6573-C4AD2C6A81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9" r="23958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77981" y="1030556"/>
            <a:ext cx="4060082" cy="3185772"/>
          </a:xfrm>
        </p:spPr>
        <p:txBody>
          <a:bodyPr anchor="b">
            <a:normAutofit fontScale="90000"/>
          </a:bodyPr>
          <a:lstStyle/>
          <a:p>
            <a:pPr algn="l"/>
            <a:r>
              <a:rPr lang="cs-CZ" sz="4800" dirty="0">
                <a:latin typeface="Sitka Text"/>
                <a:cs typeface="Calibri Light"/>
              </a:rPr>
              <a:t>ROBOTIKA</a:t>
            </a:r>
            <a:br>
              <a:rPr lang="cs-CZ" sz="4800" dirty="0">
                <a:latin typeface="Sitka Text"/>
                <a:cs typeface="Calibri Light"/>
              </a:rPr>
            </a:br>
            <a:r>
              <a:rPr lang="cs-CZ" sz="4800" dirty="0">
                <a:latin typeface="Sitka Text"/>
                <a:cs typeface="Calibri Light"/>
              </a:rPr>
              <a:t>a</a:t>
            </a:r>
            <a:br>
              <a:rPr lang="cs-CZ" sz="4800" dirty="0">
                <a:latin typeface="Sitka Text"/>
                <a:cs typeface="Calibri Light"/>
              </a:rPr>
            </a:br>
            <a:r>
              <a:rPr lang="cs-CZ" sz="4800" dirty="0">
                <a:latin typeface="Sitka Text"/>
                <a:cs typeface="Calibri Light"/>
              </a:rPr>
              <a:t>LEGO MINDSTORMS</a:t>
            </a:r>
            <a:endParaRPr lang="cs-CZ" sz="4800" dirty="0">
              <a:latin typeface="Sitka Text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cs-CZ" sz="2000">
                <a:cs typeface="Calibri"/>
              </a:rPr>
              <a:t>Tobiáš Jošt</a:t>
            </a:r>
            <a:endParaRPr lang="cs-CZ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A7A6CC-549F-DF94-A86E-E52CDDB5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A67607-4E26-6BC7-63D9-C4E746A7A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561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C775C5-F79C-5288-B686-6E31144B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29AEF2D-5BE8-B27C-FA72-CF9F95F8D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ea typeface="+mn-lt"/>
                <a:cs typeface="+mn-lt"/>
              </a:rPr>
              <a:t>https://en.wikipedia.org/wiki/Lego_Mindstorms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0240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928EB2-BD9E-5078-A1C4-C5B13620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05E010-3042-E7C0-F4D6-02EE0AECA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000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3E09F5-B5D5-31B2-8B8F-D728ED80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50CDAD-ED80-1405-3189-D20129900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2051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0C7E5D-4A6E-9D1D-12F7-C31DB7F1F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5640BE-034F-842F-AED9-4A94E8697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30811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0D1E9E-1BD5-2456-F681-26666F27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89F0831-7123-DA3D-60C8-E9694D516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0879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A9FC90-7A7A-05F0-FD7F-43A61C78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633878-EACA-9500-26DB-4486E9E5E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5234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949832-1117-2372-2ED8-930668C8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0B594E6-0A06-6920-30AF-651BDBE6B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2712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CDFF14-932A-E7CE-5CA0-51F0C787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D042F0-6C41-C193-D990-FE04440DD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2447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601C2B-4690-6305-6E03-9760457D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DD00A54-C28E-1F06-7C53-662558889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73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9682A7-12A6-3F37-FAFC-53D290CB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42D4E1-5135-CF9A-1CBF-A76F82880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ea typeface="+mn-lt"/>
                <a:cs typeface="+mn-lt"/>
              </a:rPr>
              <a:t>https://cs.wikipedia.org/wiki/Robotika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7294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603B15-63FD-B73F-B1E4-F5EFB48C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A43BCAC-1313-82D4-E6F7-1662A01F5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564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3176E8-B3B1-DF8A-CA79-92E98CDC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14BC0D-B814-6F44-91A1-9E8F012D7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5516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A0BC8C-A666-95D5-291B-3CFCF6677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491C03-EEE0-61C9-865E-371E052D8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22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2EFAE6-5EE0-4982-82CC-2702A0F41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DAB4BAB-E3DF-6F29-5D24-35A558623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830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E4605B-FD5A-7EEF-FB8B-D6F4DC6B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D2EB60-1CCD-9089-A9A6-F23B2C3DA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851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9A68DD-8984-3803-4352-BA3A67FE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CAD64E4-6274-3302-A5A3-4EFF3FDB8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730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F164D9-A3B6-C0CE-3C8F-99218BA77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444F58D-3F40-2BB7-9DAF-2EE3FC3DA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2984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B8C4C3-F82A-1FBD-FB19-A54D30B1F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A3DC9B0-0453-02F4-0F0F-EE9E406F7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240163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</Words>
  <Application>Microsoft Office PowerPoint</Application>
  <PresentationFormat>Widescreen</PresentationFormat>
  <Paragraphs>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Sitka Text</vt:lpstr>
      <vt:lpstr>Motiv systému Office</vt:lpstr>
      <vt:lpstr>ROBOTIKA a LEGO MINDSTORMS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Uzivatel</dc:creator>
  <cp:lastModifiedBy>Jošt Tobiáš</cp:lastModifiedBy>
  <cp:revision>27</cp:revision>
  <dcterms:created xsi:type="dcterms:W3CDTF">2023-01-07T15:52:21Z</dcterms:created>
  <dcterms:modified xsi:type="dcterms:W3CDTF">2023-01-07T19:17:26Z</dcterms:modified>
</cp:coreProperties>
</file>