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8" r:id="rId4"/>
    <p:sldId id="411" r:id="rId5"/>
    <p:sldId id="412" r:id="rId6"/>
    <p:sldId id="413" r:id="rId7"/>
    <p:sldId id="414" r:id="rId8"/>
    <p:sldId id="415" r:id="rId9"/>
    <p:sldId id="416" r:id="rId10"/>
    <p:sldId id="41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6.xml"/><Relationship Id="rId2" Type="http://schemas.openxmlformats.org/officeDocument/2006/relationships/image" Target="../media/image1.jpeg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6260" y="258445"/>
            <a:ext cx="9799200" cy="2570400"/>
          </a:xfrm>
        </p:spPr>
        <p:txBody>
          <a:bodyPr/>
          <a:p>
            <a:r>
              <a:rPr lang="en-US" altLang="zh-CN" sz="7200">
                <a:ea typeface="新宋体" panose="02010609030101010101" charset="-122"/>
                <a:cs typeface="Arial" panose="020B0604020202020204" pitchFamily="34" charset="0"/>
              </a:rPr>
              <a:t>MMMusicPlayer</a:t>
            </a:r>
            <a:endParaRPr lang="en-US" altLang="zh-CN" sz="7200">
              <a:ea typeface="新宋体" panose="02010609030101010101" charset="-122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76905" y="3742690"/>
            <a:ext cx="58381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/>
              <a:t>组长：高宇</a:t>
            </a:r>
            <a:endParaRPr lang="zh-CN" altLang="en-US" sz="2000"/>
          </a:p>
          <a:p>
            <a:pPr algn="ctr"/>
            <a:endParaRPr lang="zh-CN" altLang="en-US" sz="2000"/>
          </a:p>
          <a:p>
            <a:pPr algn="ctr"/>
            <a:r>
              <a:rPr lang="zh-CN" altLang="en-US" sz="2000"/>
              <a:t>组员：朱昕雨   高宇辰   薄一帆</a:t>
            </a:r>
            <a:endParaRPr lang="zh-CN" altLang="en-US" sz="200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30885" y="302895"/>
            <a:ext cx="40436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项目分工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27455" y="1332230"/>
            <a:ext cx="6920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朱昕雨：时刻监听，欢迎页面，导入歌曲，优化代码布局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39215" y="1928495"/>
            <a:ext cx="6809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高宇：主页功能，歌曲显示页面，服务类，项目整合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289050" y="2585085"/>
            <a:ext cx="5904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薄一帆：实体类，数据库，列表页面，页面布局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264285" y="3279140"/>
            <a:ext cx="6201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高宇辰：收藏页面，专辑页面，歌手页面，歌曲列表页面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608400"/>
            <a:ext cx="10969200" cy="705600"/>
          </a:xfrm>
        </p:spPr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</a:t>
            </a:r>
            <a:r>
              <a:rPr lang="en-US" altLang="zh-CN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.App</a:t>
            </a:r>
            <a:r>
              <a:rPr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封面展示</a:t>
            </a:r>
            <a:endParaRPr b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4" name="内容占位符 3" descr="QQ图片2020112917411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rcRect t="-21760" r="-1566"/>
          <a:stretch>
            <a:fillRect/>
          </a:stretch>
        </p:blipFill>
        <p:spPr>
          <a:xfrm>
            <a:off x="1214120" y="958850"/>
            <a:ext cx="2141220" cy="47593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619625" y="2521585"/>
            <a:ext cx="555561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当启动</a:t>
            </a:r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MMMusicPlayer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时，可以看到</a:t>
            </a:r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App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的启动封面。包括</a:t>
            </a:r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“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音乐的力量</a:t>
            </a:r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”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和</a:t>
            </a:r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“keep listen”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等字样。</a:t>
            </a: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2.App</a:t>
            </a:r>
            <a:r>
              <a:rPr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主界面展示</a:t>
            </a:r>
            <a:endParaRPr b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09060" y="2176145"/>
            <a:ext cx="781431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在界面上方的是一个热门歌曲卡片轮播，可以看到歌曲的封面，图片自动播放，也可滑动观看；下方分别是收藏、歌手、专辑、列表、导入</a:t>
            </a:r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5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个按钮，可以进入对应的界面部分；在</a:t>
            </a:r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“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为你精挑细选</a:t>
            </a:r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”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部分和界面最下方列表栏可以看到导入的所有歌曲；界面的底部是当前正在播放的歌曲，包含歌曲时间、进度条、上一首歌按钮、暂停</a:t>
            </a:r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/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播放按钮、下一首歌按钮。</a:t>
            </a: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图片 5" descr="HCTKN`COVN$006FB{)OC1~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4710" y="2011680"/>
            <a:ext cx="2282190" cy="38068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3.</a:t>
            </a: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收藏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/</a:t>
            </a: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歌手界面</a:t>
            </a:r>
            <a:endParaRPr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4" name="内容占位符 3" descr="Screenshot_20201129-17490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86460" y="1508760"/>
            <a:ext cx="2141220" cy="4759325"/>
          </a:xfrm>
          <a:prstGeom prst="rect">
            <a:avLst/>
          </a:prstGeom>
        </p:spPr>
      </p:pic>
      <p:pic>
        <p:nvPicPr>
          <p:cNvPr id="5" name="图片 4" descr="Screenshot_20201129-1749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100" y="1508760"/>
            <a:ext cx="2134235" cy="4743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304915" y="2048510"/>
            <a:ext cx="505460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点击收藏</a:t>
            </a:r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/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歌手按钮，可以进入相应界面；收藏界面显示了所有点击了</a:t>
            </a:r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“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收藏</a:t>
            </a:r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”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按钮的歌曲；歌手界面会将所有导入的歌曲按照歌手进行分类，并且将歌手名字显示在界面上，用户可以点击相应的歌手名字进行歌曲选择。</a:t>
            </a: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4.</a:t>
            </a:r>
            <a:r>
              <a:rPr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专辑</a:t>
            </a:r>
            <a:r>
              <a:rPr lang="en-US" altLang="zh-CN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/</a:t>
            </a:r>
            <a:r>
              <a:rPr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列表界面</a:t>
            </a:r>
            <a:endParaRPr b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4" name="内容占位符 3" descr="Screenshot_20201129-17492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36625" y="1489710"/>
            <a:ext cx="2099945" cy="46685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295390" y="1758315"/>
            <a:ext cx="499110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点击专辑</a:t>
            </a:r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/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列表按钮，可以进入相应界面；专辑界面会将所有导入的歌曲按照专辑进行分类，并且将专辑名字显示在界面上，用户可以点击相应的专辑名称进入专辑从而选择想要播放的歌曲；列表界面显示了所有导入的歌曲名称、歌曲时长。</a:t>
            </a: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800"/>
          </a:p>
        </p:txBody>
      </p:sp>
      <p:pic>
        <p:nvPicPr>
          <p:cNvPr id="3" name="图片 2" descr="3`7XY~O[WHM}XE{AY3]9UD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630" y="1489710"/>
            <a:ext cx="2142490" cy="46685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5.</a:t>
            </a:r>
            <a:r>
              <a:rPr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导入歌曲界面</a:t>
            </a:r>
            <a:endParaRPr b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4" name="内容占位符 3" descr="Screenshot_20201129-17493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42390" y="1572260"/>
            <a:ext cx="2141220" cy="47593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18990" y="2159000"/>
            <a:ext cx="564642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在导入音乐界面，用户可以将手机</a:t>
            </a:r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SD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卡上下载好的歌曲导入本播放器。当前界面会显示出所有可以导入的歌曲名称、歌手名称。点击对应的白色勾选框进行勾选，再点击界面最下方的导入按钮即可将歌曲导入完成。</a:t>
            </a: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6.</a:t>
            </a:r>
            <a:r>
              <a:rPr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当前播放歌曲界面</a:t>
            </a:r>
            <a:endParaRPr b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55085" y="2164715"/>
            <a:ext cx="772223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点击主界面和所有子界面下方的正在播放歌曲模块，可以进入对应歌曲详情界面。该界面显示了目前正在播放歌曲的名字、歌手名、歌曲图片、歌曲时长。用户可以通过拖动进度条随意播放歌曲，也可以点击进度条左上方的按钮将歌曲进行收藏，收藏的歌曲会在</a:t>
            </a:r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“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收藏</a:t>
            </a:r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”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界面呈现出来。最下方的上一首歌、开始</a:t>
            </a:r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/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暂停、下一首歌按钮，也可以触发互动。</a:t>
            </a: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7" name="图片 6" descr="B979FE897B8BF784E47474AA914A7BF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4710" y="1870710"/>
            <a:ext cx="2554605" cy="43789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001135" y="2875915"/>
            <a:ext cx="418909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6600">
                <a:latin typeface="楷体" panose="02010609060101010101" charset="-122"/>
                <a:ea typeface="楷体" panose="02010609060101010101" charset="-122"/>
              </a:rPr>
              <a:t>谢谢观看！</a:t>
            </a:r>
            <a:endParaRPr lang="zh-CN" altLang="en-US" sz="6600"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UNIT_PLACING_PICTURE_USER_VIEWPORT" val="{&quot;height&quot;:15840,&quot;width&quot;:7128}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896</Words>
  <Application>WPS 演示</Application>
  <PresentationFormat>宽屏</PresentationFormat>
  <Paragraphs>43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Wingdings</vt:lpstr>
      <vt:lpstr>新宋体</vt:lpstr>
      <vt:lpstr>楷体</vt:lpstr>
      <vt:lpstr>Arial Unicode MS</vt:lpstr>
      <vt:lpstr>Calibri</vt:lpstr>
      <vt:lpstr>Office 主题​​</vt:lpstr>
      <vt:lpstr>MMMusicPlayer</vt:lpstr>
      <vt:lpstr>PowerPoint 演示文稿</vt:lpstr>
      <vt:lpstr>1.App封面展示</vt:lpstr>
      <vt:lpstr>2.App主界面展示</vt:lpstr>
      <vt:lpstr>3.收藏/歌手界面</vt:lpstr>
      <vt:lpstr>4.专辑/列表界面</vt:lpstr>
      <vt:lpstr>5.导入歌曲界面</vt:lpstr>
      <vt:lpstr>6.当前播放歌曲界面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酷雪朦冬</cp:lastModifiedBy>
  <cp:revision>178</cp:revision>
  <dcterms:created xsi:type="dcterms:W3CDTF">2019-06-19T02:08:00Z</dcterms:created>
  <dcterms:modified xsi:type="dcterms:W3CDTF">2020-11-30T03:28:44Z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