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305" r:id="rId6"/>
    <p:sldId id="270" r:id="rId7"/>
    <p:sldId id="274" r:id="rId8"/>
    <p:sldId id="275" r:id="rId9"/>
    <p:sldId id="306" r:id="rId10"/>
    <p:sldId id="279" r:id="rId11"/>
    <p:sldId id="299" r:id="rId12"/>
    <p:sldId id="294" r:id="rId13"/>
    <p:sldId id="302" r:id="rId14"/>
    <p:sldId id="300" r:id="rId15"/>
    <p:sldId id="271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9E64B80-0BD8-41AC-9CA5-687F2990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064B8-9819-4027-B4EC-E7DA03AA7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DC90-2F56-414F-AC56-FAB865663523}" type="datetime1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AE58A-5BC7-4DD2-80EE-BE440F625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3C958-C53C-4F85-A903-3BE13EA9F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1C-20B4-4A8A-BD21-72A7E1A9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75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F2CE1-F7F5-4DD7-A11C-4E6EB4676F69}" type="datetime1">
              <a:rPr lang="pt-BR" smtClean="0"/>
              <a:t>05/12/2021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C73610-CCBA-4806-B040-7AF4F8229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41020-BE38-4CF7-8858-3825D345C8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3A58993-3A32-4AF5-837C-2B816EAD0354}" type="datetime1">
              <a:rPr lang="pt-BR" smtClean="0"/>
              <a:t>05/12/2021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05/12/2021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5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05/12/2021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EA97F9-FE12-43B2-AAF9-A931C74ABB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42AC050-7E75-4495-A90E-60B48FA8C143}" type="datetime1">
              <a:rPr lang="pt-BR" smtClean="0"/>
              <a:t>05/12/2021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43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 anchor="b" anchorCtr="0"/>
          <a:lstStyle>
            <a:lvl1pPr>
              <a:buNone/>
              <a:defRPr/>
            </a:lvl1pPr>
          </a:lstStyle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13" name="Subtítulo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rtlCol="0" anchor="b" anchorCtr="0"/>
          <a:lstStyle/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3866"/>
            <a:ext cx="10495280" cy="435133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rtlCol="0"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 rtl="0"/>
            <a:r>
              <a:rPr lang="pt-BR"/>
              <a:t>Objeto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4" name="Espaço Reservado para Imagem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 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5" name="Espaço Reservado para Imagem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6" name="Espaço Reservado para Imagem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7" name="Espaço Reservado para Imagem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luna do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Espaço Reservado para Imagem 51" descr="Grãos de Café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-10160"/>
            <a:ext cx="12198985" cy="6877685"/>
          </a:xfr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/>
          <a:lstStyle/>
          <a:p>
            <a:pPr rtl="0"/>
            <a:r>
              <a:rPr lang="pt-BR" dirty="0" err="1"/>
              <a:t>Acaiá</a:t>
            </a:r>
            <a:r>
              <a:rPr lang="pt-BR" dirty="0"/>
              <a:t> </a:t>
            </a:r>
            <a:r>
              <a:rPr lang="pt-BR" dirty="0" err="1"/>
              <a:t>Coffee</a:t>
            </a:r>
            <a:r>
              <a:rPr lang="pt-BR" dirty="0"/>
              <a:t> Shop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90F4C458-488B-4A00-BBE6-56D166E4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92A4-6434-44C3-ABF9-12D9E3DC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Vantagens do nosso serviço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FCF92C-2B0F-44DA-B4D4-F765728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36781-A093-417B-B5C4-87EC3DB6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26ABD5-9168-4579-AB2A-851B6605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Adicione texto, imagens, arte e vídeos.</a:t>
            </a:r>
          </a:p>
          <a:p>
            <a:pPr rtl="0"/>
            <a:r>
              <a:rPr lang="pt-BR" dirty="0"/>
              <a:t>Adicione transições, animações e movimentos.</a:t>
            </a:r>
          </a:p>
          <a:p>
            <a:pPr rtl="0"/>
            <a:r>
              <a:rPr lang="pt-BR" dirty="0"/>
              <a:t>Salve no OneDrive para acessar suas apresentações no computador, tablet ou celular.</a:t>
            </a:r>
          </a:p>
          <a:p>
            <a:pPr rtl="0"/>
            <a:r>
              <a:rPr lang="pt-BR" dirty="0"/>
              <a:t>Adicione texto, imagens, arte e vídeos.</a:t>
            </a:r>
          </a:p>
          <a:p>
            <a:pPr rtl="0"/>
            <a:r>
              <a:rPr lang="pt-BR" dirty="0"/>
              <a:t>Adicione transições, animações e movimentos.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348A3D-676E-4B0D-946B-E4C193C32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B0D7BF-989E-4111-9041-3AA7A5962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Adicione texto, imagens, arte e vídeos.</a:t>
            </a:r>
          </a:p>
          <a:p>
            <a:pPr rtl="0"/>
            <a:r>
              <a:rPr lang="pt-BR"/>
              <a:t>Adicione transições, animações e movimentos.</a:t>
            </a:r>
          </a:p>
          <a:p>
            <a:pPr rtl="0"/>
            <a:r>
              <a:rPr lang="pt-BR"/>
              <a:t>Salve no OneDrive para acessar suas apresentações no computador, tablet ou celular.</a:t>
            </a:r>
          </a:p>
          <a:p>
            <a:pPr rtl="0"/>
            <a:r>
              <a:rPr lang="pt-BR"/>
              <a:t>Adicione texto, imagens, arte e vídeos.</a:t>
            </a:r>
          </a:p>
          <a:p>
            <a:pPr rtl="0"/>
            <a:r>
              <a:rPr lang="pt-BR"/>
              <a:t>Adicione transições, animações e movimentos.</a:t>
            </a:r>
          </a:p>
          <a:p>
            <a:pPr rtl="0"/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C2165F-5D24-49DE-9F0D-F6D76070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5C6061-88FC-4981-A127-DF7D7EA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7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55DC249-DAF2-476A-9399-94FABA3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E8B76F-8127-45E6-9DC2-D03A2DDF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pic>
        <p:nvPicPr>
          <p:cNvPr id="19" name="Espaço Reservado para Imagem 18" descr="Uma pessoa sorrindo para a câmera, homem, captura de tela do escritório">
            <a:extLst>
              <a:ext uri="{FF2B5EF4-FFF2-40B4-BE49-F238E27FC236}">
                <a16:creationId xmlns:a16="http://schemas.microsoft.com/office/drawing/2014/main" id="{822BC79C-2547-4426-A801-DF4B5DA5DF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304" y="2388000"/>
            <a:ext cx="1841341" cy="1951895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83AC726-0CA1-4F57-9B0C-00BB0450A7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8070" y="4735308"/>
            <a:ext cx="2299136" cy="560592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5CA9998-C297-4F3B-A271-630E530EBD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0978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1" name="Espaço Reservado para Imagem 20" descr="Uma pessoa sorrindo para a câmera, moça, captura de tela do escritório">
            <a:extLst>
              <a:ext uri="{FF2B5EF4-FFF2-40B4-BE49-F238E27FC236}">
                <a16:creationId xmlns:a16="http://schemas.microsoft.com/office/drawing/2014/main" id="{A713DC34-F1E8-4E56-9A2D-3B1E0DF48D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3803" y="2374487"/>
            <a:ext cx="1927641" cy="186279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F497F6E-BFDA-497C-9B5A-A7F23AB1DA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45285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88650AA-D55C-4594-89E5-50D760ABD1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8193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3" name="Espaço Reservado para Imagem 22" descr="Uma pessoa sorrindo para a câmera, moça, captura de tela do escritório">
            <a:extLst>
              <a:ext uri="{FF2B5EF4-FFF2-40B4-BE49-F238E27FC236}">
                <a16:creationId xmlns:a16="http://schemas.microsoft.com/office/drawing/2014/main" id="{3423DF85-9F21-45B3-B1B7-C845803587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191" y="2374487"/>
            <a:ext cx="1899747" cy="1988131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A1477D3-65D7-4867-A442-57E609FEB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2558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CDA24C3-FD7A-4B85-80C6-47B5BF77E7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62558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5" name="Espaço Reservado para Imagem 24" descr="Uma pessoa sorrindo para a câmera, homem, captura de tela do escritório">
            <a:extLst>
              <a:ext uri="{FF2B5EF4-FFF2-40B4-BE49-F238E27FC236}">
                <a16:creationId xmlns:a16="http://schemas.microsoft.com/office/drawing/2014/main" id="{01F1659E-E220-4A9F-8CED-836B61BB86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0878" y="2373917"/>
            <a:ext cx="1952033" cy="1953149"/>
          </a:xfr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05D8830-C357-4851-B7C6-784E0BA20C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45983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14FE371-D744-4C39-AC05-870C48D519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5983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749C4A-2CAD-4CA5-B955-8BAAFCF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E56BF7D-7C36-4E06-8B50-0E731BB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5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9" name="Espaço Reservado para Imagem 8" descr="Café em uma mesa de madeira com água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2A427C-63C1-452D-A630-16399365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A42D22-FDB3-4921-B13D-D49EFF7B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rtlCol="0"/>
          <a:lstStyle/>
          <a:p>
            <a:pPr rtl="0"/>
            <a:r>
              <a:rPr lang="pt-BR"/>
              <a:t>Nome do Apresentador</a:t>
            </a:r>
          </a:p>
          <a:p>
            <a:pPr rtl="0"/>
            <a:r>
              <a:rPr lang="pt-BR"/>
              <a:t>Endereço de e-mail</a:t>
            </a:r>
          </a:p>
          <a:p>
            <a:pPr rtl="0"/>
            <a:r>
              <a:rPr lang="pt-BR"/>
              <a:t>Endereço do site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B8226-9692-4F45-80E6-82C9090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Tecnologias</a:t>
            </a:r>
          </a:p>
        </p:txBody>
      </p:sp>
      <p:pic>
        <p:nvPicPr>
          <p:cNvPr id="9" name="Espaço Reservado para Imagem 8" descr="Máquina de café no trabalho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5578823" cy="6028256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8877C9-11C4-4174-BF9D-8E8C889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365" y="2025650"/>
            <a:ext cx="5334000" cy="4070350"/>
          </a:xfrm>
        </p:spPr>
        <p:txBody>
          <a:bodyPr rtlCol="0"/>
          <a:lstStyle/>
          <a:p>
            <a:pPr rtl="0"/>
            <a:r>
              <a:rPr lang="pt-BR" dirty="0"/>
              <a:t>HTML 5</a:t>
            </a:r>
          </a:p>
          <a:p>
            <a:pPr rtl="0"/>
            <a:r>
              <a:rPr lang="pt-BR" dirty="0"/>
              <a:t>CSS3</a:t>
            </a:r>
          </a:p>
          <a:p>
            <a:pPr rtl="0"/>
            <a:r>
              <a:rPr lang="pt-BR" dirty="0"/>
              <a:t>Javascript</a:t>
            </a:r>
          </a:p>
          <a:p>
            <a:pPr rtl="0"/>
            <a:r>
              <a:rPr lang="pt-BR" dirty="0" err="1"/>
              <a:t>mySQL</a:t>
            </a:r>
            <a:endParaRPr lang="pt-BR" dirty="0"/>
          </a:p>
          <a:p>
            <a:pPr rtl="0"/>
            <a:r>
              <a:rPr lang="pt-BR" dirty="0"/>
              <a:t>Photoshop</a:t>
            </a:r>
          </a:p>
          <a:p>
            <a:pPr rtl="0"/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F28057-EF7D-4825-B507-70912982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3745D60-F862-41F6-9EF8-EA972E7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Design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48939"/>
            <a:ext cx="1588691" cy="5824901"/>
          </a:xfr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/>
              <a:t>Paletas de cores</a:t>
            </a:r>
          </a:p>
          <a:p>
            <a:pPr rtl="0"/>
            <a:r>
              <a:rPr lang="pt-BR" sz="2000" dirty="0"/>
              <a:t>Logo marca</a:t>
            </a:r>
          </a:p>
          <a:p>
            <a:pPr rtl="0"/>
            <a:r>
              <a:rPr lang="pt-BR" sz="2000" dirty="0"/>
              <a:t>Formatação de imagens</a:t>
            </a:r>
          </a:p>
          <a:p>
            <a:pPr rtl="0"/>
            <a:r>
              <a:rPr lang="pt-BR" sz="2000" dirty="0"/>
              <a:t>Estrutura de site</a:t>
            </a:r>
          </a:p>
          <a:p>
            <a:pPr rtl="0"/>
            <a:r>
              <a:rPr lang="pt-BR" sz="2000" dirty="0" err="1"/>
              <a:t>Doodle</a:t>
            </a:r>
            <a:r>
              <a:rPr lang="pt-BR" sz="2000" dirty="0"/>
              <a:t> </a:t>
            </a:r>
            <a:r>
              <a:rPr lang="pt-BR" sz="2000" dirty="0" err="1"/>
              <a:t>art</a:t>
            </a:r>
            <a:r>
              <a:rPr lang="pt-BR" sz="2000" dirty="0"/>
              <a:t> </a:t>
            </a:r>
          </a:p>
          <a:p>
            <a:pPr rtl="0"/>
            <a:endParaRPr lang="pt-BR" sz="2000" dirty="0"/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6" y="0"/>
            <a:ext cx="5820495" cy="2302951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7D9780-42D9-4BF5-961F-92F29C30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403A2D-E4C7-41F1-BAC7-0769C482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55" y="3048002"/>
            <a:ext cx="4230047" cy="3809998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510" y="2269050"/>
            <a:ext cx="4852572" cy="2286000"/>
          </a:xfrm>
        </p:spPr>
        <p:txBody>
          <a:bodyPr rtlCol="0"/>
          <a:lstStyle/>
          <a:p>
            <a:pPr rtl="0"/>
            <a:r>
              <a:rPr lang="pt-BR" dirty="0"/>
              <a:t>Opções de Web-design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6DE5B68D-3F40-49E3-AD18-FD71AF08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rtlCol="0"/>
          <a:lstStyle/>
          <a:p>
            <a:pPr rtl="0"/>
            <a:r>
              <a:rPr lang="pt-BR" dirty="0"/>
              <a:t>Subtítulo</a:t>
            </a:r>
          </a:p>
        </p:txBody>
      </p:sp>
      <p:pic>
        <p:nvPicPr>
          <p:cNvPr id="18" name="Espaço Reservado para Imagem 17" descr="Café em uma mesa de madeira com água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2915897" cy="3150803"/>
          </a:xfrm>
        </p:spPr>
      </p:pic>
      <p:pic>
        <p:nvPicPr>
          <p:cNvPr id="20" name="Espaço Reservado para Imagem 19" descr="Um prato de comida e uma xícara de café em uma mesa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4588" y="0"/>
            <a:ext cx="5820494" cy="2008700"/>
          </a:xfrm>
        </p:spPr>
      </p:pic>
      <p:pic>
        <p:nvPicPr>
          <p:cNvPr id="31" name="Espaço Reservado para Imagem 30" descr="Algumas xícaras de café em uma mesa em xícaras azui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134141"/>
            <a:ext cx="4548543" cy="3723859"/>
          </a:xfrm>
        </p:spPr>
      </p:pic>
      <p:pic>
        <p:nvPicPr>
          <p:cNvPr id="33" name="Espaço Reservado para Imagem 32" descr="Grãos de Café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Barra de rolagem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8FBCCCF6-B802-4A73-BF18-2EFAC52C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5C4FB2C7-8DF7-4BE7-943E-FA422399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71E0E5CE-236B-487E-AC72-58779AC3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01DFFB-2FC8-41B3-9D99-0CF72BFF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6E06-B962-4BF4-AAE3-1E71538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Carrinho</a:t>
            </a:r>
            <a:endParaRPr lang="en-NZ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1CB3D-2D59-46F4-A1B5-B99B4F3C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FE667-5054-4AC3-ACBF-EE8D8B4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49F4B-B491-4ED2-B548-1DD4D2F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EE7447-0A29-4AA7-913E-DAF380B4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Sistema de reserva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FEF828-77F5-4089-A75E-6F41135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299D30-316D-4AFC-82B4-C9B0C385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763C127-A8DA-4EC3-801E-732A899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2E8EB3C-A121-477C-94BA-6DF0337A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Segurança digital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7A08C-ABD3-463C-AAAE-350E636006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1521" y="3269458"/>
            <a:ext cx="5344477" cy="3092449"/>
          </a:xfrm>
        </p:spPr>
        <p:txBody>
          <a:bodyPr rtlCol="0" anchor="ctr" anchorCtr="0"/>
          <a:lstStyle/>
          <a:p>
            <a:pPr rtl="0"/>
            <a:r>
              <a:rPr lang="pt-BR"/>
              <a:t>Walt Disney</a:t>
            </a:r>
          </a:p>
          <a:p>
            <a:pPr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pic>
        <p:nvPicPr>
          <p:cNvPr id="14" name="Espaço Reservado para Imagem 13" descr="Barista derramando espuma de leite no café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Espaço Reservado para Imagem 15" descr="Grãos de Café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71" y="4949374"/>
            <a:ext cx="5796193" cy="1908627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38E30A-427D-4071-957E-8261597E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65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1067B3-777C-430E-B0BE-B532F38E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5B968-164D-459D-AE14-D81FE2D0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58D361-E9A6-48AF-8FF9-9FBAE452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EF18CC-FFF0-4445-8902-DB8E133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F838F59-A354-4D11-9F94-9B53109E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972037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64.tgt.Office_50300855_TF00180828_Win32_OJ112196131" id="{D5C9F918-0AAF-43BA-BCDF-F0581814886B}" vid="{23A2DF12-5D1C-4CEB-9248-4E1CF42E25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pedras</Template>
  <TotalTime>12</TotalTime>
  <Words>238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Meiryo</vt:lpstr>
      <vt:lpstr>Arial</vt:lpstr>
      <vt:lpstr>Avenir Next LT Pro</vt:lpstr>
      <vt:lpstr>Avenir Next LT Pro Light</vt:lpstr>
      <vt:lpstr>Calibri</vt:lpstr>
      <vt:lpstr>Sitka Subheading</vt:lpstr>
      <vt:lpstr>PebbleVTI</vt:lpstr>
      <vt:lpstr>Acaiá Coffee Shop</vt:lpstr>
      <vt:lpstr>Tecnologias</vt:lpstr>
      <vt:lpstr>Design</vt:lpstr>
      <vt:lpstr>Opções de Web-design</vt:lpstr>
      <vt:lpstr>Barra de rolagem</vt:lpstr>
      <vt:lpstr>Carrinho</vt:lpstr>
      <vt:lpstr>Sistema de reserva</vt:lpstr>
      <vt:lpstr>Segurança digital</vt:lpstr>
      <vt:lpstr>Banco de dados</vt:lpstr>
      <vt:lpstr>Vantagens do nosso serviço</vt:lpstr>
      <vt:lpstr>Equipe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Acaiá Coffee Shop</dc:title>
  <dc:creator>Fabricio Lourran</dc:creator>
  <cp:lastModifiedBy>Fabricio Lourran</cp:lastModifiedBy>
  <cp:revision>1</cp:revision>
  <dcterms:created xsi:type="dcterms:W3CDTF">2021-12-05T12:32:43Z</dcterms:created>
  <dcterms:modified xsi:type="dcterms:W3CDTF">2021-12-05T12:45:37Z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