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8" r:id="rId5"/>
    <p:sldId id="305" r:id="rId6"/>
    <p:sldId id="270" r:id="rId7"/>
    <p:sldId id="307" r:id="rId8"/>
    <p:sldId id="308" r:id="rId9"/>
    <p:sldId id="274" r:id="rId10"/>
    <p:sldId id="275" r:id="rId11"/>
    <p:sldId id="306" r:id="rId12"/>
    <p:sldId id="279" r:id="rId13"/>
    <p:sldId id="299" r:id="rId14"/>
    <p:sldId id="294" r:id="rId15"/>
    <p:sldId id="302" r:id="rId16"/>
    <p:sldId id="300" r:id="rId17"/>
    <p:sldId id="271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9E64B80-0BD8-41AC-9CA5-687F29904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064B8-9819-4027-B4EC-E7DA03AA7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DC90-2F56-414F-AC56-FAB865663523}" type="datetime1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8AE58A-5BC7-4DD2-80EE-BE440F6252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D3C958-C53C-4F85-A903-3BE13EA9F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1C-20B4-4A8A-BD21-72A7E1A97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75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2F2CE1-F7F5-4DD7-A11C-4E6EB4676F69}" type="datetime1">
              <a:rPr lang="pt-BR" smtClean="0"/>
              <a:t>06/12/2021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C73610-CCBA-4806-B040-7AF4F8229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53508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641020-BE38-4CF7-8858-3825D345C8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3A58993-3A32-4AF5-837C-2B816EAD0354}" type="datetime1">
              <a:rPr lang="pt-BR" smtClean="0"/>
              <a:t>06/12/2021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34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06/12/2021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35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06/12/2021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37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EA97F9-FE12-43B2-AAF9-A931C74ABB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42AC050-7E75-4495-A90E-60B48FA8C143}" type="datetime1">
              <a:rPr lang="pt-BR" smtClean="0"/>
              <a:t>06/12/2021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43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A832F76-EEF5-410D-B6F4-8650AC675F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-10160"/>
            <a:ext cx="12198985" cy="6877685"/>
          </a:xfrm>
          <a:custGeom>
            <a:avLst/>
            <a:gdLst>
              <a:gd name="connsiteX0" fmla="*/ 0 w 12188825"/>
              <a:gd name="connsiteY0" fmla="*/ 0 h 6868160"/>
              <a:gd name="connsiteX1" fmla="*/ 12188825 w 12188825"/>
              <a:gd name="connsiteY1" fmla="*/ 0 h 6868160"/>
              <a:gd name="connsiteX2" fmla="*/ 12188825 w 12188825"/>
              <a:gd name="connsiteY2" fmla="*/ 6868160 h 6868160"/>
              <a:gd name="connsiteX3" fmla="*/ 0 w 12188825"/>
              <a:gd name="connsiteY3" fmla="*/ 6868160 h 6868160"/>
              <a:gd name="connsiteX4" fmla="*/ 0 w 12188825"/>
              <a:gd name="connsiteY4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235106 w 12423931"/>
              <a:gd name="connsiteY0" fmla="*/ 0 h 7033131"/>
              <a:gd name="connsiteX1" fmla="*/ 12423931 w 12423931"/>
              <a:gd name="connsiteY1" fmla="*/ 0 h 7033131"/>
              <a:gd name="connsiteX2" fmla="*/ 12423931 w 12423931"/>
              <a:gd name="connsiteY2" fmla="*/ 6868160 h 7033131"/>
              <a:gd name="connsiteX3" fmla="*/ 235106 w 12423931"/>
              <a:gd name="connsiteY3" fmla="*/ 6868160 h 7033131"/>
              <a:gd name="connsiteX4" fmla="*/ 4908705 w 12423931"/>
              <a:gd name="connsiteY4" fmla="*/ 6868160 h 7033131"/>
              <a:gd name="connsiteX5" fmla="*/ 6249826 w 12423931"/>
              <a:gd name="connsiteY5" fmla="*/ 3830320 h 7033131"/>
              <a:gd name="connsiteX6" fmla="*/ 4939186 w 12423931"/>
              <a:gd name="connsiteY6" fmla="*/ 1727200 h 7033131"/>
              <a:gd name="connsiteX7" fmla="*/ 224946 w 12423931"/>
              <a:gd name="connsiteY7" fmla="*/ 528320 h 7033131"/>
              <a:gd name="connsiteX8" fmla="*/ 235106 w 12423931"/>
              <a:gd name="connsiteY8" fmla="*/ 0 h 7033131"/>
              <a:gd name="connsiteX0" fmla="*/ 246525 w 12435350"/>
              <a:gd name="connsiteY0" fmla="*/ 0 h 6868309"/>
              <a:gd name="connsiteX1" fmla="*/ 12435350 w 12435350"/>
              <a:gd name="connsiteY1" fmla="*/ 0 h 6868309"/>
              <a:gd name="connsiteX2" fmla="*/ 12435350 w 12435350"/>
              <a:gd name="connsiteY2" fmla="*/ 6868160 h 6868309"/>
              <a:gd name="connsiteX3" fmla="*/ 246525 w 12435350"/>
              <a:gd name="connsiteY3" fmla="*/ 6868160 h 6868309"/>
              <a:gd name="connsiteX4" fmla="*/ 4920124 w 12435350"/>
              <a:gd name="connsiteY4" fmla="*/ 6868160 h 6868309"/>
              <a:gd name="connsiteX5" fmla="*/ 6261245 w 12435350"/>
              <a:gd name="connsiteY5" fmla="*/ 3830320 h 6868309"/>
              <a:gd name="connsiteX6" fmla="*/ 4950605 w 12435350"/>
              <a:gd name="connsiteY6" fmla="*/ 1727200 h 6868309"/>
              <a:gd name="connsiteX7" fmla="*/ 236365 w 12435350"/>
              <a:gd name="connsiteY7" fmla="*/ 528320 h 6868309"/>
              <a:gd name="connsiteX8" fmla="*/ 246525 w 12435350"/>
              <a:gd name="connsiteY8" fmla="*/ 0 h 6868309"/>
              <a:gd name="connsiteX0" fmla="*/ 10160 w 12198985"/>
              <a:gd name="connsiteY0" fmla="*/ 0 h 6868264"/>
              <a:gd name="connsiteX1" fmla="*/ 12198985 w 12198985"/>
              <a:gd name="connsiteY1" fmla="*/ 0 h 6868264"/>
              <a:gd name="connsiteX2" fmla="*/ 12198985 w 12198985"/>
              <a:gd name="connsiteY2" fmla="*/ 6868160 h 6868264"/>
              <a:gd name="connsiteX3" fmla="*/ 10160 w 12198985"/>
              <a:gd name="connsiteY3" fmla="*/ 6868160 h 6868264"/>
              <a:gd name="connsiteX4" fmla="*/ 4683759 w 12198985"/>
              <a:gd name="connsiteY4" fmla="*/ 6868160 h 6868264"/>
              <a:gd name="connsiteX5" fmla="*/ 6024880 w 12198985"/>
              <a:gd name="connsiteY5" fmla="*/ 3830320 h 6868264"/>
              <a:gd name="connsiteX6" fmla="*/ 4714240 w 12198985"/>
              <a:gd name="connsiteY6" fmla="*/ 1727200 h 6868264"/>
              <a:gd name="connsiteX7" fmla="*/ 0 w 12198985"/>
              <a:gd name="connsiteY7" fmla="*/ 528320 h 6868264"/>
              <a:gd name="connsiteX8" fmla="*/ 10160 w 12198985"/>
              <a:gd name="connsiteY8" fmla="*/ 0 h 6868264"/>
              <a:gd name="connsiteX0" fmla="*/ 10160 w 12198985"/>
              <a:gd name="connsiteY0" fmla="*/ 0 h 6868220"/>
              <a:gd name="connsiteX1" fmla="*/ 12198985 w 12198985"/>
              <a:gd name="connsiteY1" fmla="*/ 0 h 6868220"/>
              <a:gd name="connsiteX2" fmla="*/ 12198985 w 12198985"/>
              <a:gd name="connsiteY2" fmla="*/ 6868160 h 6868220"/>
              <a:gd name="connsiteX3" fmla="*/ 3220085 w 12198985"/>
              <a:gd name="connsiteY3" fmla="*/ 6487160 h 6868220"/>
              <a:gd name="connsiteX4" fmla="*/ 4683759 w 12198985"/>
              <a:gd name="connsiteY4" fmla="*/ 6868160 h 6868220"/>
              <a:gd name="connsiteX5" fmla="*/ 6024880 w 12198985"/>
              <a:gd name="connsiteY5" fmla="*/ 3830320 h 6868220"/>
              <a:gd name="connsiteX6" fmla="*/ 4714240 w 12198985"/>
              <a:gd name="connsiteY6" fmla="*/ 1727200 h 6868220"/>
              <a:gd name="connsiteX7" fmla="*/ 0 w 12198985"/>
              <a:gd name="connsiteY7" fmla="*/ 528320 h 6868220"/>
              <a:gd name="connsiteX8" fmla="*/ 10160 w 12198985"/>
              <a:gd name="connsiteY8" fmla="*/ 0 h 686822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3220085 w 12198985"/>
              <a:gd name="connsiteY3" fmla="*/ 6487160 h 6868160"/>
              <a:gd name="connsiteX4" fmla="*/ 6102984 w 12198985"/>
              <a:gd name="connsiteY4" fmla="*/ 5829935 h 6868160"/>
              <a:gd name="connsiteX5" fmla="*/ 6024880 w 12198985"/>
              <a:gd name="connsiteY5" fmla="*/ 3830320 h 6868160"/>
              <a:gd name="connsiteX6" fmla="*/ 4714240 w 12198985"/>
              <a:gd name="connsiteY6" fmla="*/ 1727200 h 6868160"/>
              <a:gd name="connsiteX7" fmla="*/ 0 w 12198985"/>
              <a:gd name="connsiteY7" fmla="*/ 528320 h 6868160"/>
              <a:gd name="connsiteX8" fmla="*/ 10160 w 12198985"/>
              <a:gd name="connsiteY8" fmla="*/ 0 h 6868160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985" h="6877685">
                <a:moveTo>
                  <a:pt x="10160" y="0"/>
                </a:moveTo>
                <a:lnTo>
                  <a:pt x="12198985" y="0"/>
                </a:lnTo>
                <a:lnTo>
                  <a:pt x="12198985" y="6868160"/>
                </a:lnTo>
                <a:lnTo>
                  <a:pt x="4553585" y="6877685"/>
                </a:lnTo>
                <a:cubicBezTo>
                  <a:pt x="5419196" y="6578177"/>
                  <a:pt x="5891741" y="6267027"/>
                  <a:pt x="6122034" y="5839460"/>
                </a:cubicBezTo>
                <a:cubicBezTo>
                  <a:pt x="6543462" y="4952153"/>
                  <a:pt x="6071023" y="4359063"/>
                  <a:pt x="6024880" y="3830320"/>
                </a:cubicBezTo>
                <a:cubicBezTo>
                  <a:pt x="5670973" y="2770293"/>
                  <a:pt x="5327227" y="2120053"/>
                  <a:pt x="4714240" y="1727200"/>
                </a:cubicBezTo>
                <a:cubicBezTo>
                  <a:pt x="3371427" y="701040"/>
                  <a:pt x="1339427" y="711200"/>
                  <a:pt x="0" y="528320"/>
                </a:cubicBezTo>
                <a:lnTo>
                  <a:pt x="1016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E130825-8214-41CD-94C2-B394C825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4CFC44C-A4AA-47AB-9728-B8557A0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 rtlCol="0">
            <a:normAutofit/>
          </a:bodyPr>
          <a:lstStyle/>
          <a:p>
            <a:pPr algn="l" rtl="0"/>
            <a:r>
              <a:rPr lang="pt-BR" sz="4400"/>
              <a:t>Clique para editar o título Mestre</a:t>
            </a:r>
            <a:endParaRPr lang="pt-BR" sz="4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9A3AD9C-69B0-4589-A282-947AEF5C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rtlCol="0" anchor="b" anchorCtr="0"/>
          <a:lstStyle>
            <a:lvl1pPr>
              <a:buNone/>
              <a:defRPr/>
            </a:lvl1pPr>
          </a:lstStyle>
          <a:p>
            <a:pPr algn="l"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92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D2C5742-73C7-4BB8-A3EC-3EB758A1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D31BD5D5-F76D-4DB4-A86B-AA4CA5CD3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DE11C6-AF87-4968-A76C-01F97038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53546A48-F275-42D1-A2AB-BA54F9390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6382" y="3048002"/>
            <a:ext cx="4176866" cy="3809998"/>
          </a:xfrm>
          <a:custGeom>
            <a:avLst/>
            <a:gdLst>
              <a:gd name="connsiteX0" fmla="*/ 2183095 w 4176866"/>
              <a:gd name="connsiteY0" fmla="*/ 18 h 3809998"/>
              <a:gd name="connsiteX1" fmla="*/ 3425027 w 4176866"/>
              <a:gd name="connsiteY1" fmla="*/ 1440807 h 3809998"/>
              <a:gd name="connsiteX2" fmla="*/ 3480109 w 4176866"/>
              <a:gd name="connsiteY2" fmla="*/ 1517585 h 3809998"/>
              <a:gd name="connsiteX3" fmla="*/ 4110688 w 4176866"/>
              <a:gd name="connsiteY3" fmla="*/ 2402159 h 3809998"/>
              <a:gd name="connsiteX4" fmla="*/ 4176866 w 4176866"/>
              <a:gd name="connsiteY4" fmla="*/ 2587346 h 3809998"/>
              <a:gd name="connsiteX5" fmla="*/ 4176866 w 4176866"/>
              <a:gd name="connsiteY5" fmla="*/ 3809998 h 3809998"/>
              <a:gd name="connsiteX6" fmla="*/ 4077743 w 4176866"/>
              <a:gd name="connsiteY6" fmla="*/ 3809998 h 3809998"/>
              <a:gd name="connsiteX7" fmla="*/ 892220 w 4176866"/>
              <a:gd name="connsiteY7" fmla="*/ 3809998 h 3809998"/>
              <a:gd name="connsiteX8" fmla="*/ 840654 w 4176866"/>
              <a:gd name="connsiteY8" fmla="*/ 3790763 h 3809998"/>
              <a:gd name="connsiteX9" fmla="*/ 5750 w 4176866"/>
              <a:gd name="connsiteY9" fmla="*/ 2913921 h 3809998"/>
              <a:gd name="connsiteX10" fmla="*/ 819614 w 4176866"/>
              <a:gd name="connsiteY10" fmla="*/ 1008105 h 3809998"/>
              <a:gd name="connsiteX11" fmla="*/ 2183095 w 4176866"/>
              <a:gd name="connsiteY11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6866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682056" y="1791449"/>
                  <a:pt x="3954543" y="2043338"/>
                  <a:pt x="4110688" y="2402159"/>
                </a:cubicBezTo>
                <a:lnTo>
                  <a:pt x="4176866" y="2587346"/>
                </a:lnTo>
                <a:lnTo>
                  <a:pt x="4176866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8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1FAA1E16-84B5-4131-9CE1-7C6D43D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35ED8B7F-F797-40AD-8F10-7B52ECFAC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762007"/>
            <a:ext cx="5948797" cy="6095979"/>
          </a:xfrm>
          <a:custGeom>
            <a:avLst/>
            <a:gdLst>
              <a:gd name="connsiteX0" fmla="*/ 1573824 w 5948797"/>
              <a:gd name="connsiteY0" fmla="*/ 765 h 6095979"/>
              <a:gd name="connsiteX1" fmla="*/ 2734655 w 5948797"/>
              <a:gd name="connsiteY1" fmla="*/ 238687 h 6095979"/>
              <a:gd name="connsiteX2" fmla="*/ 5668308 w 5948797"/>
              <a:gd name="connsiteY2" fmla="*/ 3639516 h 6095979"/>
              <a:gd name="connsiteX3" fmla="*/ 5937014 w 5948797"/>
              <a:gd name="connsiteY3" fmla="*/ 5865869 h 6095979"/>
              <a:gd name="connsiteX4" fmla="*/ 5948797 w 5948797"/>
              <a:gd name="connsiteY4" fmla="*/ 6095979 h 6095979"/>
              <a:gd name="connsiteX5" fmla="*/ 0 w 5948797"/>
              <a:gd name="connsiteY5" fmla="*/ 6095979 h 6095979"/>
              <a:gd name="connsiteX6" fmla="*/ 0 w 5948797"/>
              <a:gd name="connsiteY6" fmla="*/ 1621650 h 6095979"/>
              <a:gd name="connsiteX7" fmla="*/ 36302 w 5948797"/>
              <a:gd name="connsiteY7" fmla="*/ 1518814 h 6095979"/>
              <a:gd name="connsiteX8" fmla="*/ 287883 w 5948797"/>
              <a:gd name="connsiteY8" fmla="*/ 956872 h 6095979"/>
              <a:gd name="connsiteX9" fmla="*/ 1573824 w 5948797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797" h="6095979">
                <a:moveTo>
                  <a:pt x="1573824" y="765"/>
                </a:moveTo>
                <a:cubicBezTo>
                  <a:pt x="1940182" y="-10734"/>
                  <a:pt x="2329337" y="109280"/>
                  <a:pt x="2734655" y="238687"/>
                </a:cubicBezTo>
                <a:cubicBezTo>
                  <a:pt x="4118236" y="680647"/>
                  <a:pt x="5296689" y="1302752"/>
                  <a:pt x="5668308" y="3639516"/>
                </a:cubicBezTo>
                <a:cubicBezTo>
                  <a:pt x="5788290" y="4393559"/>
                  <a:pt x="5890538" y="5142244"/>
                  <a:pt x="5937014" y="5865869"/>
                </a:cubicBezTo>
                <a:lnTo>
                  <a:pt x="5948797" y="6095979"/>
                </a:lnTo>
                <a:lnTo>
                  <a:pt x="0" y="6095979"/>
                </a:lnTo>
                <a:lnTo>
                  <a:pt x="0" y="1621650"/>
                </a:lnTo>
                <a:lnTo>
                  <a:pt x="36302" y="1518814"/>
                </a:lnTo>
                <a:cubicBezTo>
                  <a:pt x="109797" y="1321982"/>
                  <a:pt x="192747" y="1133640"/>
                  <a:pt x="287883" y="956872"/>
                </a:cubicBezTo>
                <a:cubicBezTo>
                  <a:pt x="669445" y="247734"/>
                  <a:pt x="1102792" y="15549"/>
                  <a:pt x="1573824" y="76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3BF507F0-BF7D-45F6-B6FD-A124B9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F7884FE9-B11F-40BA-879F-2988D7F3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860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12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6">
            <a:extLst>
              <a:ext uri="{FF2B5EF4-FFF2-40B4-BE49-F238E27FC236}">
                <a16:creationId xmlns:a16="http://schemas.microsoft.com/office/drawing/2014/main" id="{F0D6B661-3F4C-45AE-81E6-2353977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51C64C5-C308-4D56-A976-F6EE631E8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F35F8A29-F146-4D3D-8DD9-41322C9FE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2ED7257-A2A4-4A81-94D0-21636294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defRPr sz="2800"/>
            </a:lvl1pPr>
          </a:lstStyle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8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CEB7F18-992B-4D56-A388-738859C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410AC2D-D649-4FCA-87C1-EDB34FCC4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8939"/>
            <a:ext cx="1588691" cy="5824901"/>
          </a:xfrm>
          <a:custGeom>
            <a:avLst/>
            <a:gdLst>
              <a:gd name="connsiteX0" fmla="*/ 0 w 1588691"/>
              <a:gd name="connsiteY0" fmla="*/ 0 h 5824901"/>
              <a:gd name="connsiteX1" fmla="*/ 103414 w 1588691"/>
              <a:gd name="connsiteY1" fmla="*/ 24689 h 5824901"/>
              <a:gd name="connsiteX2" fmla="*/ 1566944 w 1588691"/>
              <a:gd name="connsiteY2" fmla="*/ 1831178 h 5824901"/>
              <a:gd name="connsiteX3" fmla="*/ 1239184 w 1588691"/>
              <a:gd name="connsiteY3" fmla="*/ 4894084 h 5824901"/>
              <a:gd name="connsiteX4" fmla="*/ 1161636 w 1588691"/>
              <a:gd name="connsiteY4" fmla="*/ 5234403 h 5824901"/>
              <a:gd name="connsiteX5" fmla="*/ 1036423 w 1588691"/>
              <a:gd name="connsiteY5" fmla="*/ 5540389 h 5824901"/>
              <a:gd name="connsiteX6" fmla="*/ 693532 w 1588691"/>
              <a:gd name="connsiteY6" fmla="*/ 5797870 h 5824901"/>
              <a:gd name="connsiteX7" fmla="*/ 66690 w 1588691"/>
              <a:gd name="connsiteY7" fmla="*/ 5718123 h 5824901"/>
              <a:gd name="connsiteX8" fmla="*/ 0 w 1588691"/>
              <a:gd name="connsiteY8" fmla="*/ 5671830 h 58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691" h="5824901">
                <a:moveTo>
                  <a:pt x="0" y="0"/>
                </a:moveTo>
                <a:lnTo>
                  <a:pt x="103414" y="24689"/>
                </a:lnTo>
                <a:cubicBezTo>
                  <a:pt x="796911" y="207091"/>
                  <a:pt x="1441617" y="614618"/>
                  <a:pt x="1566944" y="1831178"/>
                </a:cubicBezTo>
                <a:cubicBezTo>
                  <a:pt x="1657898" y="2711366"/>
                  <a:pt x="1447138" y="3830385"/>
                  <a:pt x="1239184" y="4894084"/>
                </a:cubicBezTo>
                <a:cubicBezTo>
                  <a:pt x="1217336" y="5005703"/>
                  <a:pt x="1193458" y="5122919"/>
                  <a:pt x="1161636" y="5234403"/>
                </a:cubicBezTo>
                <a:cubicBezTo>
                  <a:pt x="1129815" y="5345896"/>
                  <a:pt x="1090045" y="5451664"/>
                  <a:pt x="1036423" y="5540389"/>
                </a:cubicBezTo>
                <a:cubicBezTo>
                  <a:pt x="931907" y="5713703"/>
                  <a:pt x="805230" y="5770918"/>
                  <a:pt x="693532" y="5797870"/>
                </a:cubicBezTo>
                <a:cubicBezTo>
                  <a:pt x="465914" y="5852471"/>
                  <a:pt x="252946" y="5823597"/>
                  <a:pt x="66690" y="5718123"/>
                </a:cubicBezTo>
                <a:lnTo>
                  <a:pt x="0" y="567183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4CAECC1-22E5-4CFE-997A-335F9A8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339634C0-6EDF-41E8-9316-1B98AB767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466" y="0"/>
            <a:ext cx="5820495" cy="2302951"/>
          </a:xfrm>
          <a:custGeom>
            <a:avLst/>
            <a:gdLst>
              <a:gd name="connsiteX0" fmla="*/ 5820495 w 5820495"/>
              <a:gd name="connsiteY0" fmla="*/ 0 h 2302951"/>
              <a:gd name="connsiteX1" fmla="*/ 5709901 w 5820495"/>
              <a:gd name="connsiteY1" fmla="*/ 213767 h 2302951"/>
              <a:gd name="connsiteX2" fmla="*/ 4932484 w 5820495"/>
              <a:gd name="connsiteY2" fmla="*/ 1340037 h 2302951"/>
              <a:gd name="connsiteX3" fmla="*/ 3361812 w 5820495"/>
              <a:gd name="connsiteY3" fmla="*/ 2268288 h 2302951"/>
              <a:gd name="connsiteX4" fmla="*/ 286590 w 5820495"/>
              <a:gd name="connsiteY4" fmla="*/ 1322723 h 2302951"/>
              <a:gd name="connsiteX5" fmla="*/ 251827 w 5820495"/>
              <a:gd name="connsiteY5" fmla="*/ 87954 h 2302951"/>
              <a:gd name="connsiteX6" fmla="*/ 331088 w 5820495"/>
              <a:gd name="connsiteY6" fmla="*/ 1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5" h="2302951">
                <a:moveTo>
                  <a:pt x="5820495" y="0"/>
                </a:moveTo>
                <a:lnTo>
                  <a:pt x="5709901" y="213767"/>
                </a:lnTo>
                <a:cubicBezTo>
                  <a:pt x="5432870" y="711271"/>
                  <a:pt x="5095501" y="1152644"/>
                  <a:pt x="4932484" y="1340037"/>
                </a:cubicBezTo>
                <a:cubicBezTo>
                  <a:pt x="4535941" y="1795563"/>
                  <a:pt x="3997054" y="2167493"/>
                  <a:pt x="3361812" y="2268288"/>
                </a:cubicBezTo>
                <a:cubicBezTo>
                  <a:pt x="2395335" y="2421964"/>
                  <a:pt x="953448" y="2057186"/>
                  <a:pt x="286590" y="1322723"/>
                </a:cubicBezTo>
                <a:cubicBezTo>
                  <a:pt x="-136160" y="857206"/>
                  <a:pt x="-42091" y="443734"/>
                  <a:pt x="251827" y="87954"/>
                </a:cubicBezTo>
                <a:lnTo>
                  <a:pt x="331088" y="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2E3C79F9-E136-43AA-88A7-931391EEF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1955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1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20">
            <a:extLst>
              <a:ext uri="{FF2B5EF4-FFF2-40B4-BE49-F238E27FC236}">
                <a16:creationId xmlns:a16="http://schemas.microsoft.com/office/drawing/2014/main" id="{368B2638-FA1E-41E2-9B2C-03BEFBE5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2269050"/>
            <a:ext cx="3810000" cy="2286000"/>
          </a:xfrm>
        </p:spPr>
        <p:txBody>
          <a:bodyPr rtlCol="0">
            <a:normAutofit/>
          </a:bodyPr>
          <a:lstStyle/>
          <a:p>
            <a:pPr algn="l" rtl="0"/>
            <a:r>
              <a:rPr lang="pt-BR" sz="4400"/>
              <a:t>Clique para editar o título Mestre</a:t>
            </a:r>
            <a:endParaRPr lang="pt-BR" sz="4400" dirty="0"/>
          </a:p>
        </p:txBody>
      </p:sp>
      <p:sp>
        <p:nvSpPr>
          <p:cNvPr id="13" name="Subtítulo 21">
            <a:extLst>
              <a:ext uri="{FF2B5EF4-FFF2-40B4-BE49-F238E27FC236}">
                <a16:creationId xmlns:a16="http://schemas.microsoft.com/office/drawing/2014/main" id="{6865B251-150D-4D65-9390-CDECD91E6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571999"/>
            <a:ext cx="4594502" cy="1524000"/>
          </a:xfrm>
        </p:spPr>
        <p:txBody>
          <a:bodyPr rtlCol="0" anchor="b" anchorCtr="0"/>
          <a:lstStyle/>
          <a:p>
            <a:pPr algn="l"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5279B96F-4DCD-41B1-80AC-F06ECD712F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08CF3283-37EB-40F7-B4D3-7321DE54FC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4588" y="0"/>
            <a:ext cx="5820494" cy="2008700"/>
          </a:xfrm>
          <a:custGeom>
            <a:avLst/>
            <a:gdLst>
              <a:gd name="connsiteX0" fmla="*/ 331087 w 5820494"/>
              <a:gd name="connsiteY0" fmla="*/ 0 h 2008700"/>
              <a:gd name="connsiteX1" fmla="*/ 5820494 w 5820494"/>
              <a:gd name="connsiteY1" fmla="*/ 0 h 2008700"/>
              <a:gd name="connsiteX2" fmla="*/ 5709900 w 5820494"/>
              <a:gd name="connsiteY2" fmla="*/ 186453 h 2008700"/>
              <a:gd name="connsiteX3" fmla="*/ 4932484 w 5820494"/>
              <a:gd name="connsiteY3" fmla="*/ 1168818 h 2008700"/>
              <a:gd name="connsiteX4" fmla="*/ 3361811 w 5820494"/>
              <a:gd name="connsiteY4" fmla="*/ 1978465 h 2008700"/>
              <a:gd name="connsiteX5" fmla="*/ 286590 w 5820494"/>
              <a:gd name="connsiteY5" fmla="*/ 1153716 h 2008700"/>
              <a:gd name="connsiteX6" fmla="*/ 251826 w 5820494"/>
              <a:gd name="connsiteY6" fmla="*/ 76716 h 20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008700">
                <a:moveTo>
                  <a:pt x="331087" y="0"/>
                </a:moveTo>
                <a:lnTo>
                  <a:pt x="5820494" y="0"/>
                </a:lnTo>
                <a:lnTo>
                  <a:pt x="5709900" y="186453"/>
                </a:lnTo>
                <a:cubicBezTo>
                  <a:pt x="5432869" y="620391"/>
                  <a:pt x="5095500" y="1005368"/>
                  <a:pt x="4932484" y="1168818"/>
                </a:cubicBezTo>
                <a:cubicBezTo>
                  <a:pt x="4535940" y="1566140"/>
                  <a:pt x="3997053" y="1890549"/>
                  <a:pt x="3361811" y="1978465"/>
                </a:cubicBezTo>
                <a:cubicBezTo>
                  <a:pt x="2395334" y="2112506"/>
                  <a:pt x="953447" y="1794336"/>
                  <a:pt x="286590" y="1153716"/>
                </a:cubicBezTo>
                <a:cubicBezTo>
                  <a:pt x="-136161" y="747678"/>
                  <a:pt x="-42091" y="387037"/>
                  <a:pt x="251826" y="7671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D43413-F064-47FB-B053-5DCA096DA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3134141"/>
            <a:ext cx="4548543" cy="3723859"/>
          </a:xfrm>
          <a:custGeom>
            <a:avLst/>
            <a:gdLst>
              <a:gd name="connsiteX0" fmla="*/ 3246912 w 4548543"/>
              <a:gd name="connsiteY0" fmla="*/ 458 h 3723859"/>
              <a:gd name="connsiteX1" fmla="*/ 4150879 w 4548543"/>
              <a:gd name="connsiteY1" fmla="*/ 378073 h 3723859"/>
              <a:gd name="connsiteX2" fmla="*/ 4548482 w 4548543"/>
              <a:gd name="connsiteY2" fmla="*/ 1568643 h 3723859"/>
              <a:gd name="connsiteX3" fmla="*/ 4028886 w 4548543"/>
              <a:gd name="connsiteY3" fmla="*/ 3710287 h 3723859"/>
              <a:gd name="connsiteX4" fmla="*/ 4021678 w 4548543"/>
              <a:gd name="connsiteY4" fmla="*/ 3723859 h 3723859"/>
              <a:gd name="connsiteX5" fmla="*/ 0 w 4548543"/>
              <a:gd name="connsiteY5" fmla="*/ 3723859 h 3723859"/>
              <a:gd name="connsiteX6" fmla="*/ 0 w 4548543"/>
              <a:gd name="connsiteY6" fmla="*/ 1455242 h 3723859"/>
              <a:gd name="connsiteX7" fmla="*/ 170674 w 4548543"/>
              <a:gd name="connsiteY7" fmla="*/ 1364030 h 3723859"/>
              <a:gd name="connsiteX8" fmla="*/ 371971 w 4548543"/>
              <a:gd name="connsiteY8" fmla="*/ 1257338 h 3723859"/>
              <a:gd name="connsiteX9" fmla="*/ 2579168 w 4548543"/>
              <a:gd name="connsiteY9" fmla="*/ 156654 h 3723859"/>
              <a:gd name="connsiteX10" fmla="*/ 3246912 w 4548543"/>
              <a:gd name="connsiteY10" fmla="*/ 458 h 372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8543" h="3723859">
                <a:moveTo>
                  <a:pt x="3246912" y="458"/>
                </a:moveTo>
                <a:cubicBezTo>
                  <a:pt x="3556014" y="-7452"/>
                  <a:pt x="3878293" y="85861"/>
                  <a:pt x="4150879" y="378073"/>
                </a:cubicBezTo>
                <a:cubicBezTo>
                  <a:pt x="4474410" y="725138"/>
                  <a:pt x="4551051" y="1187631"/>
                  <a:pt x="4548482" y="1568643"/>
                </a:cubicBezTo>
                <a:cubicBezTo>
                  <a:pt x="4543256" y="2340350"/>
                  <a:pt x="4346080" y="3076780"/>
                  <a:pt x="4028886" y="3710287"/>
                </a:cubicBezTo>
                <a:lnTo>
                  <a:pt x="4021678" y="3723859"/>
                </a:lnTo>
                <a:lnTo>
                  <a:pt x="0" y="3723859"/>
                </a:lnTo>
                <a:lnTo>
                  <a:pt x="0" y="1455242"/>
                </a:lnTo>
                <a:lnTo>
                  <a:pt x="170674" y="1364030"/>
                </a:lnTo>
                <a:cubicBezTo>
                  <a:pt x="240826" y="1327045"/>
                  <a:pt x="308382" y="1291596"/>
                  <a:pt x="371971" y="1257338"/>
                </a:cubicBezTo>
                <a:cubicBezTo>
                  <a:pt x="1092270" y="868657"/>
                  <a:pt x="1814145" y="480776"/>
                  <a:pt x="2579168" y="156654"/>
                </a:cubicBezTo>
                <a:cubicBezTo>
                  <a:pt x="2774058" y="73994"/>
                  <a:pt x="3006499" y="6609"/>
                  <a:pt x="3246912" y="45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51995BAA-F48C-452E-8FB3-2036819AAE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89048" y="31407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5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3866"/>
            <a:ext cx="10495280" cy="435133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D325DA79-98D3-4B75-A104-9B8CF2E5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1732785"/>
            <a:ext cx="5263199" cy="1524000"/>
          </a:xfr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0689288-6A1A-4457-8998-96D415487D0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1521" y="3269458"/>
            <a:ext cx="5344477" cy="3092449"/>
          </a:xfrm>
        </p:spPr>
        <p:txBody>
          <a:bodyPr rtlCol="0" anchor="ctr">
            <a:noAutofit/>
          </a:bodyPr>
          <a:lstStyle>
            <a:lvl1pPr>
              <a:defRPr sz="2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 rtl="0"/>
            <a:r>
              <a:rPr lang="pt-BR"/>
              <a:t>Objeto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B0265BFC-F12F-4129-9A10-7A6D278A9C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5910" y="1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55CAD1C3-A879-4B95-B5C1-4D7B725EB7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8871" y="4949374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 anchor="b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89AC3B5B-97EB-4572-B908-B1658101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>
            <a:extLst>
              <a:ext uri="{FF2B5EF4-FFF2-40B4-BE49-F238E27FC236}">
                <a16:creationId xmlns:a16="http://schemas.microsoft.com/office/drawing/2014/main" id="{1555E13C-150D-496C-9F53-468F2C94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65930"/>
            <a:ext cx="10000488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E9106F4-7E32-4FF6-96C2-AEDF5C52F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E474408-DB73-4EA7-AD23-90BEF0E4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6083F6A-399B-48F1-8504-4E2E5DF89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AFF428B-F281-4A21-BB33-FC14F2D9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9A835EC-64A4-410D-8455-F71FCBF23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3EA8FF-EF64-46BE-85C1-CD234175F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ED4A1BDD-165B-40C1-80E7-4E2915961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FD9D8042-BB75-44E9-8789-7F3FDEF8C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4" name="Espaço Reservado para Imagem 24">
            <a:extLst>
              <a:ext uri="{FF2B5EF4-FFF2-40B4-BE49-F238E27FC236}">
                <a16:creationId xmlns:a16="http://schemas.microsoft.com/office/drawing/2014/main" id="{FD87B2A7-C62E-4B54-BF5F-9A4F8FD28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A44E03C4-C446-4889-8A6A-D464581B76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8070" y="4735308"/>
            <a:ext cx="2299136" cy="557784"/>
          </a:xfrm>
        </p:spPr>
        <p:txBody>
          <a:bodyPr rtlCol="0"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 rtl="0"/>
            <a:r>
              <a:rPr lang="pt-BR"/>
              <a:t>Nome 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898BDCCC-2240-4BF9-BECF-3E5D269BAC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070" y="5312140"/>
            <a:ext cx="2299136" cy="602885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5" name="Espaço Reservado para Imagem 28">
            <a:extLst>
              <a:ext uri="{FF2B5EF4-FFF2-40B4-BE49-F238E27FC236}">
                <a16:creationId xmlns:a16="http://schemas.microsoft.com/office/drawing/2014/main" id="{68937F96-27E1-49C1-8CF4-44DDAD9DAB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8B4F62E2-011C-4BC3-B545-42D8C5D1C0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85" y="4735308"/>
            <a:ext cx="2299136" cy="557784"/>
          </a:xfrm>
        </p:spPr>
        <p:txBody>
          <a:bodyPr rtlCol="0"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58265EB5-C710-46C7-8816-3B113860B8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45285" y="5312140"/>
            <a:ext cx="2299136" cy="602885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6" name="Espaço Reservado para Imagem 31">
            <a:extLst>
              <a:ext uri="{FF2B5EF4-FFF2-40B4-BE49-F238E27FC236}">
                <a16:creationId xmlns:a16="http://schemas.microsoft.com/office/drawing/2014/main" id="{7B8FE200-2B7E-4E89-90F3-E9F9EC7500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01A1C005-8783-4E18-B3C6-599A2CBC7E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2558" y="4735308"/>
            <a:ext cx="2299136" cy="557784"/>
          </a:xfrm>
        </p:spPr>
        <p:txBody>
          <a:bodyPr rtlCol="0"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14">
            <a:extLst>
              <a:ext uri="{FF2B5EF4-FFF2-40B4-BE49-F238E27FC236}">
                <a16:creationId xmlns:a16="http://schemas.microsoft.com/office/drawing/2014/main" id="{BE9A3D5B-EC8F-4A64-BB06-F697506D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2558" y="5312140"/>
            <a:ext cx="2299136" cy="602885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7" name="Espaço Reservado para Imagem 34">
            <a:extLst>
              <a:ext uri="{FF2B5EF4-FFF2-40B4-BE49-F238E27FC236}">
                <a16:creationId xmlns:a16="http://schemas.microsoft.com/office/drawing/2014/main" id="{8201F6F8-BF7C-4F3A-8B60-C8D262463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DC4743B1-EFFF-41A0-9B71-BA682DEA6B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45983" y="4735308"/>
            <a:ext cx="2299136" cy="557784"/>
          </a:xfrm>
        </p:spPr>
        <p:txBody>
          <a:bodyPr rtlCol="0"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F3E67B36-FF15-486B-A34D-9EC0A6AD24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45983" y="5312140"/>
            <a:ext cx="2299136" cy="602885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0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luna do conteúdo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FAFFB3B-DDD9-4451-A445-1716F21B5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72835" y="0"/>
            <a:ext cx="4154519" cy="1314451"/>
            <a:chOff x="5872835" y="0"/>
            <a:chExt cx="4154519" cy="1314451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5B9FEA5-95BE-43A3-A0DC-93B8477B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872835" y="0"/>
              <a:ext cx="3991773" cy="1314450"/>
            </a:xfrm>
            <a:custGeom>
              <a:avLst/>
              <a:gdLst>
                <a:gd name="connsiteX0" fmla="*/ 3174283 w 5796193"/>
                <a:gd name="connsiteY0" fmla="*/ 18 h 1908627"/>
                <a:gd name="connsiteX1" fmla="*/ 5218462 w 5796193"/>
                <a:gd name="connsiteY1" fmla="*/ 1459807 h 1908627"/>
                <a:gd name="connsiteX2" fmla="*/ 5309125 w 5796193"/>
                <a:gd name="connsiteY2" fmla="*/ 1537598 h 1908627"/>
                <a:gd name="connsiteX3" fmla="*/ 5693890 w 5796193"/>
                <a:gd name="connsiteY3" fmla="*/ 1830997 h 1908627"/>
                <a:gd name="connsiteX4" fmla="*/ 5796193 w 5796193"/>
                <a:gd name="connsiteY4" fmla="*/ 1908627 h 1908627"/>
                <a:gd name="connsiteX5" fmla="*/ 0 w 5796193"/>
                <a:gd name="connsiteY5" fmla="*/ 1908627 h 1908627"/>
                <a:gd name="connsiteX6" fmla="*/ 36796 w 5796193"/>
                <a:gd name="connsiteY6" fmla="*/ 1862978 h 1908627"/>
                <a:gd name="connsiteX7" fmla="*/ 930039 w 5796193"/>
                <a:gd name="connsiteY7" fmla="*/ 1021399 h 1908627"/>
                <a:gd name="connsiteX8" fmla="*/ 3174283 w 5796193"/>
                <a:gd name="connsiteY8" fmla="*/ 18 h 19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96193" h="1908627">
                  <a:moveTo>
                    <a:pt x="3174283" y="18"/>
                  </a:moveTo>
                  <a:cubicBezTo>
                    <a:pt x="3946119" y="-4705"/>
                    <a:pt x="4675803" y="959667"/>
                    <a:pt x="5218462" y="1459807"/>
                  </a:cubicBezTo>
                  <a:cubicBezTo>
                    <a:pt x="5237529" y="1477442"/>
                    <a:pt x="5268648" y="1503898"/>
                    <a:pt x="5309125" y="1537598"/>
                  </a:cubicBezTo>
                  <a:cubicBezTo>
                    <a:pt x="5427311" y="1636255"/>
                    <a:pt x="5560174" y="1732098"/>
                    <a:pt x="5693890" y="1830997"/>
                  </a:cubicBezTo>
                  <a:lnTo>
                    <a:pt x="5796193" y="1908627"/>
                  </a:lnTo>
                  <a:lnTo>
                    <a:pt x="0" y="1908627"/>
                  </a:lnTo>
                  <a:lnTo>
                    <a:pt x="36796" y="1862978"/>
                  </a:lnTo>
                  <a:cubicBezTo>
                    <a:pt x="326152" y="1521692"/>
                    <a:pt x="689989" y="1221705"/>
                    <a:pt x="930039" y="1021399"/>
                  </a:cubicBezTo>
                  <a:cubicBezTo>
                    <a:pt x="1540951" y="511494"/>
                    <a:pt x="2324829" y="5378"/>
                    <a:pt x="3174283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479F2365-436D-4300-8A80-42A44D63E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0515" y="0"/>
              <a:ext cx="3366839" cy="1314451"/>
            </a:xfrm>
            <a:custGeom>
              <a:avLst/>
              <a:gdLst>
                <a:gd name="connsiteX0" fmla="*/ 0 w 4200872"/>
                <a:gd name="connsiteY0" fmla="*/ 0 h 1514020"/>
                <a:gd name="connsiteX1" fmla="*/ 4200872 w 4200872"/>
                <a:gd name="connsiteY1" fmla="*/ 0 h 1514020"/>
                <a:gd name="connsiteX2" fmla="*/ 4142607 w 4200872"/>
                <a:gd name="connsiteY2" fmla="*/ 38563 h 1514020"/>
                <a:gd name="connsiteX3" fmla="*/ 3008795 w 4200872"/>
                <a:gd name="connsiteY3" fmla="*/ 1083181 h 1514020"/>
                <a:gd name="connsiteX4" fmla="*/ 709479 w 4200872"/>
                <a:gd name="connsiteY4" fmla="*/ 810018 h 1514020"/>
                <a:gd name="connsiteX5" fmla="*/ 214372 w 4200872"/>
                <a:gd name="connsiteY5" fmla="*/ 268967 h 1514020"/>
                <a:gd name="connsiteX0" fmla="*/ 4111158 w 4111158"/>
                <a:gd name="connsiteY0" fmla="*/ 0 h 1514020"/>
                <a:gd name="connsiteX1" fmla="*/ 4052893 w 4111158"/>
                <a:gd name="connsiteY1" fmla="*/ 38563 h 1514020"/>
                <a:gd name="connsiteX2" fmla="*/ 2919081 w 4111158"/>
                <a:gd name="connsiteY2" fmla="*/ 1083181 h 1514020"/>
                <a:gd name="connsiteX3" fmla="*/ 619765 w 4111158"/>
                <a:gd name="connsiteY3" fmla="*/ 810018 h 1514020"/>
                <a:gd name="connsiteX4" fmla="*/ 124658 w 4111158"/>
                <a:gd name="connsiteY4" fmla="*/ 268967 h 1514020"/>
                <a:gd name="connsiteX5" fmla="*/ 0 w 4111158"/>
                <a:gd name="connsiteY5" fmla="*/ 83899 h 1514020"/>
                <a:gd name="connsiteX0" fmla="*/ 4146758 w 4146758"/>
                <a:gd name="connsiteY0" fmla="*/ 0 h 1514020"/>
                <a:gd name="connsiteX1" fmla="*/ 4088493 w 4146758"/>
                <a:gd name="connsiteY1" fmla="*/ 38563 h 1514020"/>
                <a:gd name="connsiteX2" fmla="*/ 2954681 w 4146758"/>
                <a:gd name="connsiteY2" fmla="*/ 1083181 h 1514020"/>
                <a:gd name="connsiteX3" fmla="*/ 655365 w 4146758"/>
                <a:gd name="connsiteY3" fmla="*/ 810018 h 1514020"/>
                <a:gd name="connsiteX4" fmla="*/ 160258 w 4146758"/>
                <a:gd name="connsiteY4" fmla="*/ 268967 h 1514020"/>
                <a:gd name="connsiteX5" fmla="*/ 0 w 4146758"/>
                <a:gd name="connsiteY5" fmla="*/ 10654 h 151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6758" h="1514020">
                  <a:moveTo>
                    <a:pt x="4146758" y="0"/>
                  </a:moveTo>
                  <a:lnTo>
                    <a:pt x="4088493" y="38563"/>
                  </a:lnTo>
                  <a:cubicBezTo>
                    <a:pt x="3683117" y="337805"/>
                    <a:pt x="3339000" y="765216"/>
                    <a:pt x="2954681" y="1083181"/>
                  </a:cubicBezTo>
                  <a:cubicBezTo>
                    <a:pt x="2434478" y="1512793"/>
                    <a:pt x="1773669" y="1891699"/>
                    <a:pt x="655365" y="810018"/>
                  </a:cubicBezTo>
                  <a:cubicBezTo>
                    <a:pt x="490981" y="651095"/>
                    <a:pt x="325676" y="468539"/>
                    <a:pt x="160258" y="268967"/>
                  </a:cubicBezTo>
                  <a:cubicBezTo>
                    <a:pt x="88801" y="179311"/>
                    <a:pt x="0" y="10654"/>
                    <a:pt x="0" y="10654"/>
                  </a:cubicBez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2203B704-015A-403C-A5A1-762756C46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3200400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7999"/>
            <a:ext cx="3200400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2285999"/>
            <a:ext cx="3200400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3047999"/>
            <a:ext cx="3200400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4EB2F7F-9194-43CA-B2EE-6C327D14A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0" y="2286001"/>
            <a:ext cx="3200400" cy="761999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FFB1243F-4E49-476D-B798-341DC014DE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3047999"/>
            <a:ext cx="3200400" cy="3048000"/>
          </a:xfrm>
        </p:spPr>
        <p:txBody>
          <a:bodyPr rtlCol="0"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7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2" r:id="rId3"/>
    <p:sldLayoutId id="2147483667" r:id="rId4"/>
    <p:sldLayoutId id="2147483650" r:id="rId5"/>
    <p:sldLayoutId id="2147483655" r:id="rId6"/>
    <p:sldLayoutId id="2147483670" r:id="rId7"/>
    <p:sldLayoutId id="2147483653" r:id="rId8"/>
    <p:sldLayoutId id="2147483671" r:id="rId9"/>
    <p:sldLayoutId id="2147483666" r:id="rId10"/>
    <p:sldLayoutId id="2147483663" r:id="rId11"/>
    <p:sldLayoutId id="2147483651" r:id="rId12"/>
    <p:sldLayoutId id="2147483649" r:id="rId13"/>
    <p:sldLayoutId id="2147483652" r:id="rId14"/>
    <p:sldLayoutId id="2147483654" r:id="rId15"/>
    <p:sldLayoutId id="2147483669" r:id="rId16"/>
    <p:sldLayoutId id="2147483656" r:id="rId17"/>
    <p:sldLayoutId id="2147483657" r:id="rId18"/>
    <p:sldLayoutId id="214748365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Espaço Reservado para Imagem 51" descr="Grãos de Café">
            <a:extLst>
              <a:ext uri="{FF2B5EF4-FFF2-40B4-BE49-F238E27FC236}">
                <a16:creationId xmlns:a16="http://schemas.microsoft.com/office/drawing/2014/main" id="{C388A144-7F73-4841-9C0E-A3A1C8B66D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0" y="-10160"/>
            <a:ext cx="12198985" cy="6877685"/>
          </a:xfr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514543A8-30F8-48A3-9966-2C87455F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 rtlCol="0"/>
          <a:lstStyle/>
          <a:p>
            <a:pPr rtl="0"/>
            <a:r>
              <a:rPr lang="pt-BR" dirty="0" err="1"/>
              <a:t>Acaiá</a:t>
            </a:r>
            <a:r>
              <a:rPr lang="pt-BR" dirty="0"/>
              <a:t> </a:t>
            </a:r>
            <a:r>
              <a:rPr lang="pt-BR" dirty="0" err="1"/>
              <a:t>Coffee</a:t>
            </a:r>
            <a:r>
              <a:rPr lang="pt-BR" dirty="0"/>
              <a:t> Shop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DE0ACD1F-5E64-47CD-BF6C-FED86372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3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D66DAC07-E75A-4734-B2FD-40A29CC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1732785"/>
            <a:ext cx="5263199" cy="1524000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Segurança digital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97A08C-ABD3-463C-AAAE-350E636006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1521" y="3269458"/>
            <a:ext cx="5344477" cy="3092449"/>
          </a:xfrm>
        </p:spPr>
        <p:txBody>
          <a:bodyPr rtlCol="0" anchor="ctr" anchorCtr="0"/>
          <a:lstStyle/>
          <a:p>
            <a:pPr rtl="0"/>
            <a:r>
              <a:rPr lang="pt-BR"/>
              <a:t>Walt Disney</a:t>
            </a:r>
          </a:p>
          <a:p>
            <a:pPr rtl="0"/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B59987-20C7-44CA-B0D1-D87A450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pic>
        <p:nvPicPr>
          <p:cNvPr id="14" name="Espaço Reservado para Imagem 13" descr="Barista derramando espuma de leite no café">
            <a:extLst>
              <a:ext uri="{FF2B5EF4-FFF2-40B4-BE49-F238E27FC236}">
                <a16:creationId xmlns:a16="http://schemas.microsoft.com/office/drawing/2014/main" id="{971D22D0-EEF4-49B5-9AA4-005141F0ED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5910" y="1"/>
            <a:ext cx="5756090" cy="3960681"/>
          </a:xfrm>
        </p:spPr>
      </p:pic>
      <p:pic>
        <p:nvPicPr>
          <p:cNvPr id="16" name="Espaço Reservado para Imagem 15" descr="Grãos de Café">
            <a:extLst>
              <a:ext uri="{FF2B5EF4-FFF2-40B4-BE49-F238E27FC236}">
                <a16:creationId xmlns:a16="http://schemas.microsoft.com/office/drawing/2014/main" id="{B5CEF503-B56A-4BFB-9020-F19AB6AEE4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871" y="4949374"/>
            <a:ext cx="5796193" cy="1908627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ECAC315-D873-41E8-BB24-C4382A0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2E15A2B6-8566-44EC-A8C8-8A72969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765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91067B3-777C-430E-B0BE-B532F38E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EF18CC-FFF0-4445-8902-DB8E133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F838F59-A354-4D11-9F94-9B53109E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972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992A4-6434-44C3-ABF9-12D9E3DC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 dirty="0"/>
              <a:t>Vantagens do nosso serviço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36781-A093-417B-B5C4-87EC3DB6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26ABD5-9168-4579-AB2A-851B6605C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Adicione texto, imagens, arte e vídeos.</a:t>
            </a:r>
          </a:p>
          <a:p>
            <a:pPr rtl="0"/>
            <a:r>
              <a:rPr lang="pt-BR" dirty="0"/>
              <a:t>Adicione transições, animações e movimentos.</a:t>
            </a:r>
          </a:p>
          <a:p>
            <a:pPr rtl="0"/>
            <a:r>
              <a:rPr lang="pt-BR" dirty="0"/>
              <a:t>Salve no OneDrive para acessar suas apresentações no computador, tablet ou celular.</a:t>
            </a:r>
          </a:p>
          <a:p>
            <a:pPr rtl="0"/>
            <a:r>
              <a:rPr lang="pt-BR" dirty="0"/>
              <a:t>Adicione texto, imagens, arte e vídeos.</a:t>
            </a:r>
          </a:p>
          <a:p>
            <a:pPr rtl="0"/>
            <a:r>
              <a:rPr lang="pt-BR" dirty="0"/>
              <a:t>Adicione transições, animações e movimentos.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348A3D-676E-4B0D-946B-E4C193C32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B0D7BF-989E-4111-9041-3AA7A5962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Adicione texto, imagens, arte e vídeos.</a:t>
            </a:r>
          </a:p>
          <a:p>
            <a:pPr rtl="0"/>
            <a:r>
              <a:rPr lang="pt-BR"/>
              <a:t>Adicione transições, animações e movimentos.</a:t>
            </a:r>
          </a:p>
          <a:p>
            <a:pPr rtl="0"/>
            <a:r>
              <a:rPr lang="pt-BR"/>
              <a:t>Salve no OneDrive para acessar suas apresentações no computador, tablet ou celular.</a:t>
            </a:r>
          </a:p>
          <a:p>
            <a:pPr rtl="0"/>
            <a:r>
              <a:rPr lang="pt-BR"/>
              <a:t>Adicione texto, imagens, arte e vídeos.</a:t>
            </a:r>
          </a:p>
          <a:p>
            <a:pPr rtl="0"/>
            <a:r>
              <a:rPr lang="pt-BR"/>
              <a:t>Adicione transições, animações e movimentos.</a:t>
            </a:r>
          </a:p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95C6061-88FC-4981-A127-DF7D7EA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57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B55DC249-DAF2-476A-9399-94FABA38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65930"/>
            <a:ext cx="10000488" cy="1345269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19" name="Espaço Reservado para Imagem 18" descr="Uma pessoa sorrindo para a câmera, homem, captura de tela do escritório">
            <a:extLst>
              <a:ext uri="{FF2B5EF4-FFF2-40B4-BE49-F238E27FC236}">
                <a16:creationId xmlns:a16="http://schemas.microsoft.com/office/drawing/2014/main" id="{822BC79C-2547-4426-A801-DF4B5DA5DF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304" y="2388000"/>
            <a:ext cx="1841341" cy="1951895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83AC726-0CA1-4F57-9B0C-00BB0450A7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8070" y="4735308"/>
            <a:ext cx="2299136" cy="560592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F5CA9998-C297-4F3B-A271-630E530EBD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0978" y="5312140"/>
            <a:ext cx="2299136" cy="602885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pic>
        <p:nvPicPr>
          <p:cNvPr id="21" name="Espaço Reservado para Imagem 20" descr="Uma pessoa sorrindo para a câmera, moça, captura de tela do escritório">
            <a:extLst>
              <a:ext uri="{FF2B5EF4-FFF2-40B4-BE49-F238E27FC236}">
                <a16:creationId xmlns:a16="http://schemas.microsoft.com/office/drawing/2014/main" id="{A713DC34-F1E8-4E56-9A2D-3B1E0DF48D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3803" y="2374487"/>
            <a:ext cx="1927641" cy="1862790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F497F6E-BFDA-497C-9B5A-A7F23AB1DA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45285" y="4735308"/>
            <a:ext cx="2299136" cy="697664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88650AA-D55C-4594-89E5-50D760ABD1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18193" y="5312140"/>
            <a:ext cx="2299136" cy="602885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pic>
        <p:nvPicPr>
          <p:cNvPr id="23" name="Espaço Reservado para Imagem 22" descr="Uma pessoa sorrindo para a câmera, moça, captura de tela do escritório">
            <a:extLst>
              <a:ext uri="{FF2B5EF4-FFF2-40B4-BE49-F238E27FC236}">
                <a16:creationId xmlns:a16="http://schemas.microsoft.com/office/drawing/2014/main" id="{3423DF85-9F21-45B3-B1B7-C8458035878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2191" y="2374487"/>
            <a:ext cx="1899747" cy="1988131"/>
          </a:xfr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A1477D3-65D7-4867-A442-57E609FEB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2558" y="4735308"/>
            <a:ext cx="2299136" cy="697664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CDA24C3-FD7A-4B85-80C6-47B5BF77E7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62558" y="5312140"/>
            <a:ext cx="2299136" cy="602885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pic>
        <p:nvPicPr>
          <p:cNvPr id="25" name="Espaço Reservado para Imagem 24" descr="Uma pessoa sorrindo para a câmera, homem, captura de tela do escritório">
            <a:extLst>
              <a:ext uri="{FF2B5EF4-FFF2-40B4-BE49-F238E27FC236}">
                <a16:creationId xmlns:a16="http://schemas.microsoft.com/office/drawing/2014/main" id="{01F1659E-E220-4A9F-8CED-836B61BB86F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0878" y="2373917"/>
            <a:ext cx="1952033" cy="1953149"/>
          </a:xfr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05D8830-C357-4851-B7C6-784E0BA20C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45983" y="4735308"/>
            <a:ext cx="2299136" cy="697664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14FE371-D744-4C39-AC05-870C48D519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5983" y="5312140"/>
            <a:ext cx="2299136" cy="602885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E56BF7D-7C36-4E06-8B50-0E731BB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65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124D3B-1715-4E5A-BB52-98DE8D5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9" name="Espaço Reservado para Imagem 8" descr="Café em uma mesa de madeira com água ">
            <a:extLst>
              <a:ext uri="{FF2B5EF4-FFF2-40B4-BE49-F238E27FC236}">
                <a16:creationId xmlns:a16="http://schemas.microsoft.com/office/drawing/2014/main" id="{A6793210-E409-4229-B0C0-76710EC7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62007"/>
            <a:ext cx="5948797" cy="6095979"/>
          </a:xfr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2A427C-63C1-452D-A630-16399365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A42D22-FDB3-4921-B13D-D49EFF7B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rtlCol="0"/>
          <a:lstStyle/>
          <a:p>
            <a:pPr rtl="0"/>
            <a:r>
              <a:rPr lang="pt-BR"/>
              <a:t>Nome do Apresentador</a:t>
            </a:r>
          </a:p>
          <a:p>
            <a:pPr rtl="0"/>
            <a:r>
              <a:rPr lang="pt-BR"/>
              <a:t>Endereço de e-mail</a:t>
            </a:r>
          </a:p>
          <a:p>
            <a:pPr rtl="0"/>
            <a:r>
              <a:rPr lang="pt-BR"/>
              <a:t>Endereço do site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B8226-9692-4F45-80E6-82C90904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326AE42-5A86-4D0E-B9C7-17DFAE8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E4F2156-6613-4004-9B59-5568A455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1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BF2EF1B-CCB2-40E8-AB44-5AFEA61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rtlCol="0"/>
          <a:lstStyle/>
          <a:p>
            <a:pPr rtl="0"/>
            <a:r>
              <a:rPr lang="pt-BR" dirty="0"/>
              <a:t>Tecnologias</a:t>
            </a:r>
          </a:p>
        </p:txBody>
      </p:sp>
      <p:pic>
        <p:nvPicPr>
          <p:cNvPr id="9" name="Espaço Reservado para Imagem 8" descr="Máquina de café no trabalho">
            <a:extLst>
              <a:ext uri="{FF2B5EF4-FFF2-40B4-BE49-F238E27FC236}">
                <a16:creationId xmlns:a16="http://schemas.microsoft.com/office/drawing/2014/main" id="{E34F2790-963F-4737-9DB8-67C3899EF6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5578823" cy="6028256"/>
          </a:xfr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585A4C3-EB2E-41D1-8420-7251814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365" y="2025650"/>
            <a:ext cx="5334000" cy="4070350"/>
          </a:xfrm>
        </p:spPr>
        <p:txBody>
          <a:bodyPr rtlCol="0"/>
          <a:lstStyle/>
          <a:p>
            <a:pPr rtl="0"/>
            <a:r>
              <a:rPr lang="pt-BR" dirty="0"/>
              <a:t>HTML 5</a:t>
            </a:r>
          </a:p>
          <a:p>
            <a:pPr rtl="0"/>
            <a:r>
              <a:rPr lang="pt-BR" dirty="0"/>
              <a:t>CSS3</a:t>
            </a:r>
          </a:p>
          <a:p>
            <a:pPr rtl="0"/>
            <a:r>
              <a:rPr lang="pt-BR" dirty="0"/>
              <a:t>Javascript</a:t>
            </a:r>
          </a:p>
          <a:p>
            <a:pPr rtl="0"/>
            <a:r>
              <a:rPr lang="pt-BR" dirty="0" err="1"/>
              <a:t>mySQL</a:t>
            </a:r>
            <a:endParaRPr lang="pt-BR" dirty="0"/>
          </a:p>
          <a:p>
            <a:pPr rtl="0"/>
            <a:r>
              <a:rPr lang="pt-BR" dirty="0"/>
              <a:t>Photoshop</a:t>
            </a:r>
          </a:p>
          <a:p>
            <a:pPr rtl="0"/>
            <a:r>
              <a:rPr lang="pt-BR" dirty="0" err="1"/>
              <a:t>Json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3745D60-F862-41F6-9EF8-EA972E72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886CC949-024C-450A-92AD-EF16957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66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rtlCol="0"/>
          <a:lstStyle/>
          <a:p>
            <a:pPr rtl="0"/>
            <a:r>
              <a:rPr lang="pt-BR" dirty="0"/>
              <a:t>Design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663687"/>
            <a:ext cx="5334000" cy="3440396"/>
          </a:xfrm>
        </p:spPr>
        <p:txBody>
          <a:bodyPr rtlCol="0">
            <a:noAutofit/>
          </a:bodyPr>
          <a:lstStyle/>
          <a:p>
            <a:r>
              <a:rPr lang="pt-BR" sz="2000" dirty="0"/>
              <a:t>Logo marca</a:t>
            </a:r>
          </a:p>
          <a:p>
            <a:pPr rtl="0"/>
            <a:r>
              <a:rPr lang="pt-BR" sz="2000" dirty="0"/>
              <a:t>Paleta de cores</a:t>
            </a:r>
          </a:p>
          <a:p>
            <a:pPr rtl="0"/>
            <a:r>
              <a:rPr lang="pt-BR" sz="2000" dirty="0"/>
              <a:t>Estrutura do site</a:t>
            </a:r>
          </a:p>
          <a:p>
            <a:r>
              <a:rPr lang="pt-BR" sz="2000" dirty="0"/>
              <a:t>Formatação de imagens</a:t>
            </a:r>
          </a:p>
          <a:p>
            <a:pPr rtl="0"/>
            <a:r>
              <a:rPr lang="pt-BR" sz="2000" dirty="0" err="1"/>
              <a:t>Doodle</a:t>
            </a:r>
            <a:r>
              <a:rPr lang="pt-BR" sz="2000" dirty="0"/>
              <a:t> </a:t>
            </a:r>
            <a:r>
              <a:rPr lang="pt-BR" sz="2000" dirty="0" err="1"/>
              <a:t>art</a:t>
            </a:r>
            <a:r>
              <a:rPr lang="pt-BR" sz="2000" dirty="0"/>
              <a:t> </a:t>
            </a:r>
          </a:p>
          <a:p>
            <a:pPr rtl="0"/>
            <a:endParaRPr lang="pt-BR" sz="2000" dirty="0"/>
          </a:p>
          <a:p>
            <a:pPr rtl="0"/>
            <a:endParaRPr lang="pt-BR" sz="2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7D9780-42D9-4BF5-961F-92F29C30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C456CDC4-69CC-4698-B9EF-F2E352C96B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4405" b="14405"/>
          <a:stretch>
            <a:fillRect/>
          </a:stretch>
        </p:blipFill>
        <p:spPr/>
      </p:pic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6AD8D52D-7A8B-4A31-86CB-699134B71DE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30215" b="30215"/>
          <a:stretch>
            <a:fillRect/>
          </a:stretch>
        </p:blipFill>
        <p:spPr/>
      </p:pic>
      <p:pic>
        <p:nvPicPr>
          <p:cNvPr id="24" name="Espaço Reservado para Imagem 23">
            <a:extLst>
              <a:ext uri="{FF2B5EF4-FFF2-40B4-BE49-F238E27FC236}">
                <a16:creationId xmlns:a16="http://schemas.microsoft.com/office/drawing/2014/main" id="{CBE2537C-0FF6-4D1C-ABAF-AE400FCD92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33439" r="33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91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6E458-85BF-461B-9D8D-D69FD626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77598A-99B7-4AE9-9C54-B2F5C506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DE2EB4-194C-4E78-A03D-9EF25250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318D66-998B-440B-AF3D-30ECCFAC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39E370-B476-469F-91B8-85CD855A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4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A20D-0DA2-43E9-8473-EFBED3DF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EAB71-1EE9-491C-9CA7-A9BD058A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7EC3DD-4687-43B0-90AC-7C4EC305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49327C-769D-435A-BB65-CDE8DC9A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5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318246-698A-40AA-8A67-E3E691CC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0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544876-723D-4D03-A88B-95451971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2510" y="2269050"/>
            <a:ext cx="4852572" cy="2286000"/>
          </a:xfrm>
        </p:spPr>
        <p:txBody>
          <a:bodyPr rtlCol="0"/>
          <a:lstStyle/>
          <a:p>
            <a:pPr rtl="0"/>
            <a:r>
              <a:rPr lang="pt-BR" dirty="0"/>
              <a:t>Opções de Web-design</a:t>
            </a:r>
          </a:p>
        </p:txBody>
      </p:sp>
      <p:pic>
        <p:nvPicPr>
          <p:cNvPr id="18" name="Espaço Reservado para Imagem 17" descr="Café em uma mesa de madeira com água ">
            <a:extLst>
              <a:ext uri="{FF2B5EF4-FFF2-40B4-BE49-F238E27FC236}">
                <a16:creationId xmlns:a16="http://schemas.microsoft.com/office/drawing/2014/main" id="{C9C7ADB3-E944-4AEF-8DD1-73B56BC37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2915897" cy="3150803"/>
          </a:xfrm>
        </p:spPr>
      </p:pic>
      <p:pic>
        <p:nvPicPr>
          <p:cNvPr id="20" name="Espaço Reservado para Imagem 19" descr="Um prato de comida e uma xícara de café em uma mesa">
            <a:extLst>
              <a:ext uri="{FF2B5EF4-FFF2-40B4-BE49-F238E27FC236}">
                <a16:creationId xmlns:a16="http://schemas.microsoft.com/office/drawing/2014/main" id="{5F2F1E05-E671-4833-BADB-C56DF973DF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4588" y="0"/>
            <a:ext cx="5820494" cy="2008700"/>
          </a:xfrm>
        </p:spPr>
      </p:pic>
      <p:pic>
        <p:nvPicPr>
          <p:cNvPr id="31" name="Espaço Reservado para Imagem 30" descr="Algumas xícaras de café em uma mesa em xícaras azuis&#10;">
            <a:extLst>
              <a:ext uri="{FF2B5EF4-FFF2-40B4-BE49-F238E27FC236}">
                <a16:creationId xmlns:a16="http://schemas.microsoft.com/office/drawing/2014/main" id="{53F9FDB5-72E7-4D0B-A38F-09E41BCE4C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134141"/>
            <a:ext cx="4548543" cy="3723859"/>
          </a:xfrm>
        </p:spPr>
      </p:pic>
      <p:pic>
        <p:nvPicPr>
          <p:cNvPr id="33" name="Espaço Reservado para Imagem 32" descr="Grãos de Café">
            <a:extLst>
              <a:ext uri="{FF2B5EF4-FFF2-40B4-BE49-F238E27FC236}">
                <a16:creationId xmlns:a16="http://schemas.microsoft.com/office/drawing/2014/main" id="{EFE4CD54-D756-430F-89FF-C9852B3EEA1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9048" y="314073"/>
            <a:ext cx="2302952" cy="5820494"/>
          </a:xfrm>
        </p:spPr>
      </p:pic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5382DAA-15DD-4A11-ABC7-27950E2B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3234590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690DDA71-E11D-4244-961C-4343C23F5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-2411" y="0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572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 dirty="0"/>
              <a:t>Barra de rolagem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71E0E5CE-236B-487E-AC72-58779AC3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01DFFB-2FC8-41B3-9D99-0CF72BFF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381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36E06-B962-4BF4-AAE3-1E71538D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Carrinho</a:t>
            </a:r>
            <a:endParaRPr lang="en-NZ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1CB3D-2D59-46F4-A1B5-B99B4F3C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EE7447-0A29-4AA7-913E-DAF380B4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28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75A73F-B407-4F1B-BA54-CF25554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 rtlCol="0"/>
          <a:lstStyle/>
          <a:p>
            <a:pPr rtl="0"/>
            <a:r>
              <a:rPr lang="pt-BR" dirty="0"/>
              <a:t>Sistema de reserva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763C127-A8DA-4EC3-801E-732A899A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2E8EB3C-A121-477C-94BA-6DF0337A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721627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64.tgt.Office_50300855_TF00180828_Win32_OJ112196131" id="{D5C9F918-0AAF-43BA-BCDF-F0581814886B}" vid="{23A2DF12-5D1C-4CEB-9248-4E1CF42E256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6FC496-221D-4D11-9DFD-2E47AEB2A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09E108-931D-49EA-88D9-2D9B8E9016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9F7E09F-F817-4A99-A43E-1B7B2298E8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com pedras</Template>
  <TotalTime>37</TotalTime>
  <Words>199</Words>
  <Application>Microsoft Office PowerPoint</Application>
  <PresentationFormat>Widescreen</PresentationFormat>
  <Paragraphs>75</Paragraphs>
  <Slides>14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Meiryo</vt:lpstr>
      <vt:lpstr>Arial</vt:lpstr>
      <vt:lpstr>Avenir Next LT Pro</vt:lpstr>
      <vt:lpstr>Avenir Next LT Pro Light</vt:lpstr>
      <vt:lpstr>Calibri</vt:lpstr>
      <vt:lpstr>Sitka Subheading</vt:lpstr>
      <vt:lpstr>PebbleVTI</vt:lpstr>
      <vt:lpstr>Acaiá Coffee Shop</vt:lpstr>
      <vt:lpstr>Tecnologias</vt:lpstr>
      <vt:lpstr>Design</vt:lpstr>
      <vt:lpstr>Apresentação do PowerPoint</vt:lpstr>
      <vt:lpstr>Apresentação do PowerPoint</vt:lpstr>
      <vt:lpstr>Opções de Web-design</vt:lpstr>
      <vt:lpstr>Barra de rolagem</vt:lpstr>
      <vt:lpstr>Carrinho</vt:lpstr>
      <vt:lpstr>Sistema de reserva</vt:lpstr>
      <vt:lpstr>Segurança digital</vt:lpstr>
      <vt:lpstr>Banco de dados</vt:lpstr>
      <vt:lpstr>Vantagens do nosso serviço</vt:lpstr>
      <vt:lpstr>Equipe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Acaiá Coffee Shop</dc:title>
  <dc:creator>Fabricio Lourran</dc:creator>
  <cp:lastModifiedBy>Fabricio Lourran</cp:lastModifiedBy>
  <cp:revision>2</cp:revision>
  <dcterms:created xsi:type="dcterms:W3CDTF">2021-12-05T12:32:43Z</dcterms:created>
  <dcterms:modified xsi:type="dcterms:W3CDTF">2021-12-06T16:54:45Z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