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8.xml" ContentType="application/vnd.openxmlformats-officedocument.theme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9.xml" ContentType="application/vnd.openxmlformats-officedocument.theme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  <p:sldMasterId id="2147483726" r:id="rId7"/>
    <p:sldMasterId id="2147483739" r:id="rId8"/>
    <p:sldMasterId id="2147483752" r:id="rId9"/>
    <p:sldMasterId id="2147483765" r:id="rId10"/>
  </p:sldMasterIdLst>
  <p:notesMasterIdLst>
    <p:notesMasterId r:id="rId26"/>
  </p:notes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96" y="9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viewProps" Target="viewProp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9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pt-BR" sz="1800" b="0" strike="noStrike" spc="-1">
                <a:solidFill>
                  <a:srgbClr val="FFFFFF"/>
                </a:solidFill>
                <a:latin typeface="Avenir Next LT Pro Light"/>
              </a:rPr>
              <a:t>Clique para mover o slide</a:t>
            </a:r>
          </a:p>
        </p:txBody>
      </p:sp>
      <p:sp>
        <p:nvSpPr>
          <p:cNvPr id="47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2000" b="0" strike="noStrike" spc="-1">
                <a:latin typeface="Arial"/>
              </a:rPr>
              <a:t>Clique para editar o formato de notas</a:t>
            </a:r>
          </a:p>
        </p:txBody>
      </p:sp>
      <p:sp>
        <p:nvSpPr>
          <p:cNvPr id="4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&lt;cabeçalho&gt;</a:t>
            </a:r>
          </a:p>
        </p:txBody>
      </p:sp>
      <p:sp>
        <p:nvSpPr>
          <p:cNvPr id="47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pt-BR" sz="1400" b="0" strike="noStrike" spc="-1">
                <a:latin typeface="Times New Roman"/>
              </a:rPr>
              <a:t>&lt;data/hora&gt;</a:t>
            </a:r>
          </a:p>
        </p:txBody>
      </p:sp>
      <p:sp>
        <p:nvSpPr>
          <p:cNvPr id="48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48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63A1EAF9-0BDF-49F0-A90B-8F2B8B22CFD5}" type="slidenum">
              <a:rPr lang="pt-BR" sz="1400" b="0" strike="noStrike" spc="-1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56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56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4851DCF6-7E00-448B-B4C5-DBA0B297EA49}" type="slidenum">
              <a:rPr lang="pt-BR" sz="1200" b="0" strike="noStrike" spc="-1">
                <a:latin typeface="Times New Roman"/>
              </a:rPr>
              <a:t>1</a:t>
            </a:fld>
            <a:endParaRPr lang="pt-BR" sz="1200" b="0" strike="noStrike" spc="-1">
              <a:latin typeface="Times New Roman"/>
            </a:endParaRPr>
          </a:p>
        </p:txBody>
      </p:sp>
      <p:sp>
        <p:nvSpPr>
          <p:cNvPr id="562" name="TextShape 4"/>
          <p:cNvSpPr txBox="1"/>
          <p:nvPr/>
        </p:nvSpPr>
        <p:spPr>
          <a:xfrm>
            <a:off x="3884760" y="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algn="r">
              <a:lnSpc>
                <a:spcPct val="100000"/>
              </a:lnSpc>
            </a:pPr>
            <a:fld id="{DA34187C-7859-414F-A5C4-223CFBF3B462}" type="datetime1">
              <a:rPr lang="pt-BR" sz="1200" b="0" strike="noStrike" spc="-1">
                <a:latin typeface="Times New Roman"/>
              </a:rPr>
              <a:t>08/12/2021</a:t>
            </a:fld>
            <a:endParaRPr lang="pt-BR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56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56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ED95F24F-90BB-4982-9B4C-DEDBD7292EAE}" type="slidenum">
              <a:rPr lang="pt-BR" sz="1200" b="0" strike="noStrike" spc="-1">
                <a:latin typeface="Times New Roman"/>
              </a:rPr>
              <a:t>3</a:t>
            </a:fld>
            <a:endParaRPr lang="pt-BR" sz="1200" b="0" strike="noStrike" spc="-1">
              <a:latin typeface="Times New Roman"/>
            </a:endParaRPr>
          </a:p>
        </p:txBody>
      </p:sp>
      <p:sp>
        <p:nvSpPr>
          <p:cNvPr id="566" name="TextShape 4"/>
          <p:cNvSpPr txBox="1"/>
          <p:nvPr/>
        </p:nvSpPr>
        <p:spPr>
          <a:xfrm>
            <a:off x="3884760" y="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algn="r">
              <a:lnSpc>
                <a:spcPct val="100000"/>
              </a:lnSpc>
            </a:pPr>
            <a:fld id="{7586BB0B-3B66-4A58-9D04-BE0372B98276}" type="datetime1">
              <a:rPr lang="pt-BR" sz="1200" b="0" strike="noStrike" spc="-1">
                <a:latin typeface="Times New Roman"/>
              </a:rPr>
              <a:t>08/12/2021</a:t>
            </a:fld>
            <a:endParaRPr lang="pt-BR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5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56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8FF9742D-53C8-4401-B615-6D88E1BD9D42}" type="slidenum">
              <a:rPr lang="pt-BR" sz="1200" b="0" strike="noStrike" spc="-1">
                <a:latin typeface="Times New Roman"/>
              </a:rPr>
              <a:t>7</a:t>
            </a:fld>
            <a:endParaRPr lang="pt-BR" sz="1200" b="0" strike="noStrike" spc="-1">
              <a:latin typeface="Times New Roman"/>
            </a:endParaRPr>
          </a:p>
        </p:txBody>
      </p:sp>
      <p:sp>
        <p:nvSpPr>
          <p:cNvPr id="570" name="TextShape 4"/>
          <p:cNvSpPr txBox="1"/>
          <p:nvPr/>
        </p:nvSpPr>
        <p:spPr>
          <a:xfrm>
            <a:off x="3884760" y="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algn="r">
              <a:lnSpc>
                <a:spcPct val="100000"/>
              </a:lnSpc>
            </a:pPr>
            <a:fld id="{D42BE81D-B614-49DD-9645-C5085182CB86}" type="datetime1">
              <a:rPr lang="pt-BR" sz="1200" b="0" strike="noStrike" spc="-1">
                <a:latin typeface="Times New Roman"/>
              </a:rPr>
              <a:t>08/12/2021</a:t>
            </a:fld>
            <a:endParaRPr lang="pt-BR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57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573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C239FAB2-BD52-41C0-8FDF-B6509454E225}" type="slidenum">
              <a:rPr lang="pt-BR" sz="1200" b="0" strike="noStrike" spc="-1">
                <a:latin typeface="Times New Roman"/>
              </a:rPr>
              <a:t>14</a:t>
            </a:fld>
            <a:endParaRPr lang="pt-BR" sz="1200" b="0" strike="noStrike" spc="-1">
              <a:latin typeface="Times New Roman"/>
            </a:endParaRPr>
          </a:p>
        </p:txBody>
      </p:sp>
      <p:sp>
        <p:nvSpPr>
          <p:cNvPr id="574" name="TextShape 4"/>
          <p:cNvSpPr txBox="1"/>
          <p:nvPr/>
        </p:nvSpPr>
        <p:spPr>
          <a:xfrm>
            <a:off x="3884760" y="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algn="r">
              <a:lnSpc>
                <a:spcPct val="100000"/>
              </a:lnSpc>
            </a:pPr>
            <a:fld id="{6E56375B-3669-4173-A11F-EC057B87A814}" type="datetime1">
              <a:rPr lang="pt-BR" sz="1200" b="0" strike="noStrike" spc="-1">
                <a:latin typeface="Times New Roman"/>
              </a:rPr>
              <a:t>08/12/2021</a:t>
            </a:fld>
            <a:endParaRPr lang="pt-BR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0" y="762120"/>
            <a:ext cx="594828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0" y="3945960"/>
            <a:ext cx="594828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399" name="PlaceHolder 2"/>
          <p:cNvSpPr>
            <a:spLocks noGrp="1"/>
          </p:cNvSpPr>
          <p:nvPr>
            <p:ph type="body"/>
          </p:nvPr>
        </p:nvSpPr>
        <p:spPr>
          <a:xfrm>
            <a:off x="0" y="762120"/>
            <a:ext cx="2902680" cy="6095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400" name="PlaceHolder 3"/>
          <p:cNvSpPr>
            <a:spLocks noGrp="1"/>
          </p:cNvSpPr>
          <p:nvPr>
            <p:ph type="body"/>
          </p:nvPr>
        </p:nvSpPr>
        <p:spPr>
          <a:xfrm>
            <a:off x="3048120" y="762120"/>
            <a:ext cx="2902680" cy="6095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PlaceHolder 1"/>
          <p:cNvSpPr>
            <a:spLocks noGrp="1"/>
          </p:cNvSpPr>
          <p:nvPr>
            <p:ph type="subTitle"/>
          </p:nvPr>
        </p:nvSpPr>
        <p:spPr>
          <a:xfrm>
            <a:off x="6858000" y="1523880"/>
            <a:ext cx="4571640" cy="7063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404" name="PlaceHolder 2"/>
          <p:cNvSpPr>
            <a:spLocks noGrp="1"/>
          </p:cNvSpPr>
          <p:nvPr>
            <p:ph type="body"/>
          </p:nvPr>
        </p:nvSpPr>
        <p:spPr>
          <a:xfrm>
            <a:off x="0" y="762120"/>
            <a:ext cx="290268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405" name="PlaceHolder 3"/>
          <p:cNvSpPr>
            <a:spLocks noGrp="1"/>
          </p:cNvSpPr>
          <p:nvPr>
            <p:ph type="body"/>
          </p:nvPr>
        </p:nvSpPr>
        <p:spPr>
          <a:xfrm>
            <a:off x="3048120" y="762120"/>
            <a:ext cx="2902680" cy="6095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406" name="PlaceHolder 4"/>
          <p:cNvSpPr>
            <a:spLocks noGrp="1"/>
          </p:cNvSpPr>
          <p:nvPr>
            <p:ph type="body"/>
          </p:nvPr>
        </p:nvSpPr>
        <p:spPr>
          <a:xfrm>
            <a:off x="0" y="3945960"/>
            <a:ext cx="290268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408" name="PlaceHolder 2"/>
          <p:cNvSpPr>
            <a:spLocks noGrp="1"/>
          </p:cNvSpPr>
          <p:nvPr>
            <p:ph type="body"/>
          </p:nvPr>
        </p:nvSpPr>
        <p:spPr>
          <a:xfrm>
            <a:off x="0" y="762120"/>
            <a:ext cx="2902680" cy="6095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409" name="PlaceHolder 3"/>
          <p:cNvSpPr>
            <a:spLocks noGrp="1"/>
          </p:cNvSpPr>
          <p:nvPr>
            <p:ph type="body"/>
          </p:nvPr>
        </p:nvSpPr>
        <p:spPr>
          <a:xfrm>
            <a:off x="3048120" y="762120"/>
            <a:ext cx="290268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410" name="PlaceHolder 4"/>
          <p:cNvSpPr>
            <a:spLocks noGrp="1"/>
          </p:cNvSpPr>
          <p:nvPr>
            <p:ph type="body"/>
          </p:nvPr>
        </p:nvSpPr>
        <p:spPr>
          <a:xfrm>
            <a:off x="3048120" y="3945960"/>
            <a:ext cx="290268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412" name="PlaceHolder 2"/>
          <p:cNvSpPr>
            <a:spLocks noGrp="1"/>
          </p:cNvSpPr>
          <p:nvPr>
            <p:ph type="body"/>
          </p:nvPr>
        </p:nvSpPr>
        <p:spPr>
          <a:xfrm>
            <a:off x="0" y="762120"/>
            <a:ext cx="290268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413" name="PlaceHolder 3"/>
          <p:cNvSpPr>
            <a:spLocks noGrp="1"/>
          </p:cNvSpPr>
          <p:nvPr>
            <p:ph type="body"/>
          </p:nvPr>
        </p:nvSpPr>
        <p:spPr>
          <a:xfrm>
            <a:off x="3048120" y="762120"/>
            <a:ext cx="290268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414" name="PlaceHolder 4"/>
          <p:cNvSpPr>
            <a:spLocks noGrp="1"/>
          </p:cNvSpPr>
          <p:nvPr>
            <p:ph type="body"/>
          </p:nvPr>
        </p:nvSpPr>
        <p:spPr>
          <a:xfrm>
            <a:off x="0" y="3945960"/>
            <a:ext cx="594828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416" name="PlaceHolder 2"/>
          <p:cNvSpPr>
            <a:spLocks noGrp="1"/>
          </p:cNvSpPr>
          <p:nvPr>
            <p:ph type="body"/>
          </p:nvPr>
        </p:nvSpPr>
        <p:spPr>
          <a:xfrm>
            <a:off x="0" y="762120"/>
            <a:ext cx="594828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417" name="PlaceHolder 3"/>
          <p:cNvSpPr>
            <a:spLocks noGrp="1"/>
          </p:cNvSpPr>
          <p:nvPr>
            <p:ph type="body"/>
          </p:nvPr>
        </p:nvSpPr>
        <p:spPr>
          <a:xfrm>
            <a:off x="0" y="3945960"/>
            <a:ext cx="594828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419" name="PlaceHolder 2"/>
          <p:cNvSpPr>
            <a:spLocks noGrp="1"/>
          </p:cNvSpPr>
          <p:nvPr>
            <p:ph type="body"/>
          </p:nvPr>
        </p:nvSpPr>
        <p:spPr>
          <a:xfrm>
            <a:off x="0" y="762120"/>
            <a:ext cx="290268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420" name="PlaceHolder 3"/>
          <p:cNvSpPr>
            <a:spLocks noGrp="1"/>
          </p:cNvSpPr>
          <p:nvPr>
            <p:ph type="body"/>
          </p:nvPr>
        </p:nvSpPr>
        <p:spPr>
          <a:xfrm>
            <a:off x="3048120" y="762120"/>
            <a:ext cx="290268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421" name="PlaceHolder 4"/>
          <p:cNvSpPr>
            <a:spLocks noGrp="1"/>
          </p:cNvSpPr>
          <p:nvPr>
            <p:ph type="body"/>
          </p:nvPr>
        </p:nvSpPr>
        <p:spPr>
          <a:xfrm>
            <a:off x="0" y="3945960"/>
            <a:ext cx="290268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422" name="PlaceHolder 5"/>
          <p:cNvSpPr>
            <a:spLocks noGrp="1"/>
          </p:cNvSpPr>
          <p:nvPr>
            <p:ph type="body"/>
          </p:nvPr>
        </p:nvSpPr>
        <p:spPr>
          <a:xfrm>
            <a:off x="3048120" y="3945960"/>
            <a:ext cx="290268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424" name="PlaceHolder 2"/>
          <p:cNvSpPr>
            <a:spLocks noGrp="1"/>
          </p:cNvSpPr>
          <p:nvPr>
            <p:ph type="body"/>
          </p:nvPr>
        </p:nvSpPr>
        <p:spPr>
          <a:xfrm>
            <a:off x="0" y="762120"/>
            <a:ext cx="191520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425" name="PlaceHolder 3"/>
          <p:cNvSpPr>
            <a:spLocks noGrp="1"/>
          </p:cNvSpPr>
          <p:nvPr>
            <p:ph type="body"/>
          </p:nvPr>
        </p:nvSpPr>
        <p:spPr>
          <a:xfrm>
            <a:off x="2011320" y="762120"/>
            <a:ext cx="191520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426" name="PlaceHolder 4"/>
          <p:cNvSpPr>
            <a:spLocks noGrp="1"/>
          </p:cNvSpPr>
          <p:nvPr>
            <p:ph type="body"/>
          </p:nvPr>
        </p:nvSpPr>
        <p:spPr>
          <a:xfrm>
            <a:off x="4022640" y="762120"/>
            <a:ext cx="191520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427" name="PlaceHolder 5"/>
          <p:cNvSpPr>
            <a:spLocks noGrp="1"/>
          </p:cNvSpPr>
          <p:nvPr>
            <p:ph type="body"/>
          </p:nvPr>
        </p:nvSpPr>
        <p:spPr>
          <a:xfrm>
            <a:off x="0" y="3945960"/>
            <a:ext cx="191520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428" name="PlaceHolder 6"/>
          <p:cNvSpPr>
            <a:spLocks noGrp="1"/>
          </p:cNvSpPr>
          <p:nvPr>
            <p:ph type="body"/>
          </p:nvPr>
        </p:nvSpPr>
        <p:spPr>
          <a:xfrm>
            <a:off x="2011320" y="3945960"/>
            <a:ext cx="191520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429" name="PlaceHolder 7"/>
          <p:cNvSpPr>
            <a:spLocks noGrp="1"/>
          </p:cNvSpPr>
          <p:nvPr>
            <p:ph type="body"/>
          </p:nvPr>
        </p:nvSpPr>
        <p:spPr>
          <a:xfrm>
            <a:off x="4022640" y="3945960"/>
            <a:ext cx="191520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0" y="762120"/>
            <a:ext cx="290268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048120" y="762120"/>
            <a:ext cx="290268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0" y="3945960"/>
            <a:ext cx="290268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3048120" y="3945960"/>
            <a:ext cx="290268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441" name="PlaceHolder 2"/>
          <p:cNvSpPr>
            <a:spLocks noGrp="1"/>
          </p:cNvSpPr>
          <p:nvPr>
            <p:ph type="subTitle"/>
          </p:nvPr>
        </p:nvSpPr>
        <p:spPr>
          <a:xfrm>
            <a:off x="0" y="762120"/>
            <a:ext cx="5948280" cy="6095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443" name="PlaceHolder 2"/>
          <p:cNvSpPr>
            <a:spLocks noGrp="1"/>
          </p:cNvSpPr>
          <p:nvPr>
            <p:ph type="body"/>
          </p:nvPr>
        </p:nvSpPr>
        <p:spPr>
          <a:xfrm>
            <a:off x="0" y="762120"/>
            <a:ext cx="5948280" cy="6095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445" name="PlaceHolder 2"/>
          <p:cNvSpPr>
            <a:spLocks noGrp="1"/>
          </p:cNvSpPr>
          <p:nvPr>
            <p:ph type="body"/>
          </p:nvPr>
        </p:nvSpPr>
        <p:spPr>
          <a:xfrm>
            <a:off x="0" y="762120"/>
            <a:ext cx="2902680" cy="6095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446" name="PlaceHolder 3"/>
          <p:cNvSpPr>
            <a:spLocks noGrp="1"/>
          </p:cNvSpPr>
          <p:nvPr>
            <p:ph type="body"/>
          </p:nvPr>
        </p:nvSpPr>
        <p:spPr>
          <a:xfrm>
            <a:off x="3048120" y="762120"/>
            <a:ext cx="2902680" cy="6095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PlaceHolder 1"/>
          <p:cNvSpPr>
            <a:spLocks noGrp="1"/>
          </p:cNvSpPr>
          <p:nvPr>
            <p:ph type="subTitle"/>
          </p:nvPr>
        </p:nvSpPr>
        <p:spPr>
          <a:xfrm>
            <a:off x="6858000" y="1523880"/>
            <a:ext cx="4571640" cy="7063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450" name="PlaceHolder 2"/>
          <p:cNvSpPr>
            <a:spLocks noGrp="1"/>
          </p:cNvSpPr>
          <p:nvPr>
            <p:ph type="body"/>
          </p:nvPr>
        </p:nvSpPr>
        <p:spPr>
          <a:xfrm>
            <a:off x="0" y="762120"/>
            <a:ext cx="290268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451" name="PlaceHolder 3"/>
          <p:cNvSpPr>
            <a:spLocks noGrp="1"/>
          </p:cNvSpPr>
          <p:nvPr>
            <p:ph type="body"/>
          </p:nvPr>
        </p:nvSpPr>
        <p:spPr>
          <a:xfrm>
            <a:off x="3048120" y="762120"/>
            <a:ext cx="2902680" cy="6095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452" name="PlaceHolder 4"/>
          <p:cNvSpPr>
            <a:spLocks noGrp="1"/>
          </p:cNvSpPr>
          <p:nvPr>
            <p:ph type="body"/>
          </p:nvPr>
        </p:nvSpPr>
        <p:spPr>
          <a:xfrm>
            <a:off x="0" y="3945960"/>
            <a:ext cx="290268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454" name="PlaceHolder 2"/>
          <p:cNvSpPr>
            <a:spLocks noGrp="1"/>
          </p:cNvSpPr>
          <p:nvPr>
            <p:ph type="body"/>
          </p:nvPr>
        </p:nvSpPr>
        <p:spPr>
          <a:xfrm>
            <a:off x="0" y="762120"/>
            <a:ext cx="2902680" cy="6095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455" name="PlaceHolder 3"/>
          <p:cNvSpPr>
            <a:spLocks noGrp="1"/>
          </p:cNvSpPr>
          <p:nvPr>
            <p:ph type="body"/>
          </p:nvPr>
        </p:nvSpPr>
        <p:spPr>
          <a:xfrm>
            <a:off x="3048120" y="762120"/>
            <a:ext cx="290268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456" name="PlaceHolder 4"/>
          <p:cNvSpPr>
            <a:spLocks noGrp="1"/>
          </p:cNvSpPr>
          <p:nvPr>
            <p:ph type="body"/>
          </p:nvPr>
        </p:nvSpPr>
        <p:spPr>
          <a:xfrm>
            <a:off x="3048120" y="3945960"/>
            <a:ext cx="290268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458" name="PlaceHolder 2"/>
          <p:cNvSpPr>
            <a:spLocks noGrp="1"/>
          </p:cNvSpPr>
          <p:nvPr>
            <p:ph type="body"/>
          </p:nvPr>
        </p:nvSpPr>
        <p:spPr>
          <a:xfrm>
            <a:off x="0" y="762120"/>
            <a:ext cx="290268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459" name="PlaceHolder 3"/>
          <p:cNvSpPr>
            <a:spLocks noGrp="1"/>
          </p:cNvSpPr>
          <p:nvPr>
            <p:ph type="body"/>
          </p:nvPr>
        </p:nvSpPr>
        <p:spPr>
          <a:xfrm>
            <a:off x="3048120" y="762120"/>
            <a:ext cx="290268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460" name="PlaceHolder 4"/>
          <p:cNvSpPr>
            <a:spLocks noGrp="1"/>
          </p:cNvSpPr>
          <p:nvPr>
            <p:ph type="body"/>
          </p:nvPr>
        </p:nvSpPr>
        <p:spPr>
          <a:xfrm>
            <a:off x="0" y="3945960"/>
            <a:ext cx="594828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462" name="PlaceHolder 2"/>
          <p:cNvSpPr>
            <a:spLocks noGrp="1"/>
          </p:cNvSpPr>
          <p:nvPr>
            <p:ph type="body"/>
          </p:nvPr>
        </p:nvSpPr>
        <p:spPr>
          <a:xfrm>
            <a:off x="0" y="762120"/>
            <a:ext cx="594828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463" name="PlaceHolder 3"/>
          <p:cNvSpPr>
            <a:spLocks noGrp="1"/>
          </p:cNvSpPr>
          <p:nvPr>
            <p:ph type="body"/>
          </p:nvPr>
        </p:nvSpPr>
        <p:spPr>
          <a:xfrm>
            <a:off x="0" y="3945960"/>
            <a:ext cx="594828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465" name="PlaceHolder 2"/>
          <p:cNvSpPr>
            <a:spLocks noGrp="1"/>
          </p:cNvSpPr>
          <p:nvPr>
            <p:ph type="body"/>
          </p:nvPr>
        </p:nvSpPr>
        <p:spPr>
          <a:xfrm>
            <a:off x="0" y="762120"/>
            <a:ext cx="290268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466" name="PlaceHolder 3"/>
          <p:cNvSpPr>
            <a:spLocks noGrp="1"/>
          </p:cNvSpPr>
          <p:nvPr>
            <p:ph type="body"/>
          </p:nvPr>
        </p:nvSpPr>
        <p:spPr>
          <a:xfrm>
            <a:off x="3048120" y="762120"/>
            <a:ext cx="290268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467" name="PlaceHolder 4"/>
          <p:cNvSpPr>
            <a:spLocks noGrp="1"/>
          </p:cNvSpPr>
          <p:nvPr>
            <p:ph type="body"/>
          </p:nvPr>
        </p:nvSpPr>
        <p:spPr>
          <a:xfrm>
            <a:off x="0" y="3945960"/>
            <a:ext cx="290268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468" name="PlaceHolder 5"/>
          <p:cNvSpPr>
            <a:spLocks noGrp="1"/>
          </p:cNvSpPr>
          <p:nvPr>
            <p:ph type="body"/>
          </p:nvPr>
        </p:nvSpPr>
        <p:spPr>
          <a:xfrm>
            <a:off x="3048120" y="3945960"/>
            <a:ext cx="290268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0" y="762120"/>
            <a:ext cx="191520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2011320" y="762120"/>
            <a:ext cx="191520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4022640" y="762120"/>
            <a:ext cx="191520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0" y="3945960"/>
            <a:ext cx="191520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2011320" y="3945960"/>
            <a:ext cx="191520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4022640" y="3945960"/>
            <a:ext cx="191520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470" name="PlaceHolder 2"/>
          <p:cNvSpPr>
            <a:spLocks noGrp="1"/>
          </p:cNvSpPr>
          <p:nvPr>
            <p:ph type="body"/>
          </p:nvPr>
        </p:nvSpPr>
        <p:spPr>
          <a:xfrm>
            <a:off x="0" y="762120"/>
            <a:ext cx="191520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471" name="PlaceHolder 3"/>
          <p:cNvSpPr>
            <a:spLocks noGrp="1"/>
          </p:cNvSpPr>
          <p:nvPr>
            <p:ph type="body"/>
          </p:nvPr>
        </p:nvSpPr>
        <p:spPr>
          <a:xfrm>
            <a:off x="2011320" y="762120"/>
            <a:ext cx="191520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472" name="PlaceHolder 4"/>
          <p:cNvSpPr>
            <a:spLocks noGrp="1"/>
          </p:cNvSpPr>
          <p:nvPr>
            <p:ph type="body"/>
          </p:nvPr>
        </p:nvSpPr>
        <p:spPr>
          <a:xfrm>
            <a:off x="4022640" y="762120"/>
            <a:ext cx="191520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473" name="PlaceHolder 5"/>
          <p:cNvSpPr>
            <a:spLocks noGrp="1"/>
          </p:cNvSpPr>
          <p:nvPr>
            <p:ph type="body"/>
          </p:nvPr>
        </p:nvSpPr>
        <p:spPr>
          <a:xfrm>
            <a:off x="0" y="3945960"/>
            <a:ext cx="191520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474" name="PlaceHolder 6"/>
          <p:cNvSpPr>
            <a:spLocks noGrp="1"/>
          </p:cNvSpPr>
          <p:nvPr>
            <p:ph type="body"/>
          </p:nvPr>
        </p:nvSpPr>
        <p:spPr>
          <a:xfrm>
            <a:off x="2011320" y="3945960"/>
            <a:ext cx="191520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475" name="PlaceHolder 7"/>
          <p:cNvSpPr>
            <a:spLocks noGrp="1"/>
          </p:cNvSpPr>
          <p:nvPr>
            <p:ph type="body"/>
          </p:nvPr>
        </p:nvSpPr>
        <p:spPr>
          <a:xfrm>
            <a:off x="4022640" y="3945960"/>
            <a:ext cx="191520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0" y="762120"/>
            <a:ext cx="5948280" cy="6095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0" y="762120"/>
            <a:ext cx="5948280" cy="6095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0" y="762120"/>
            <a:ext cx="2902680" cy="6095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3048120" y="762120"/>
            <a:ext cx="2902680" cy="6095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ubTitle"/>
          </p:nvPr>
        </p:nvSpPr>
        <p:spPr>
          <a:xfrm>
            <a:off x="6858000" y="1523880"/>
            <a:ext cx="4571640" cy="7063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0" y="762120"/>
            <a:ext cx="290268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3048120" y="762120"/>
            <a:ext cx="2902680" cy="6095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0" y="3945960"/>
            <a:ext cx="290268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0" y="762120"/>
            <a:ext cx="5948280" cy="6095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0" y="762120"/>
            <a:ext cx="2902680" cy="6095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3048120" y="762120"/>
            <a:ext cx="290268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3048120" y="3945960"/>
            <a:ext cx="290268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0" y="762120"/>
            <a:ext cx="290268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048120" y="762120"/>
            <a:ext cx="290268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0" y="3945960"/>
            <a:ext cx="594828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0" y="762120"/>
            <a:ext cx="594828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0" y="3945960"/>
            <a:ext cx="594828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0" y="762120"/>
            <a:ext cx="290268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3048120" y="762120"/>
            <a:ext cx="290268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0" y="3945960"/>
            <a:ext cx="290268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3048120" y="3945960"/>
            <a:ext cx="290268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762120"/>
            <a:ext cx="191520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2011320" y="762120"/>
            <a:ext cx="191520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4022640" y="762120"/>
            <a:ext cx="191520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0" y="3945960"/>
            <a:ext cx="191520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 type="body"/>
          </p:nvPr>
        </p:nvSpPr>
        <p:spPr>
          <a:xfrm>
            <a:off x="2011320" y="3945960"/>
            <a:ext cx="191520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90" name="PlaceHolder 7"/>
          <p:cNvSpPr>
            <a:spLocks noGrp="1"/>
          </p:cNvSpPr>
          <p:nvPr>
            <p:ph type="body"/>
          </p:nvPr>
        </p:nvSpPr>
        <p:spPr>
          <a:xfrm>
            <a:off x="4022640" y="3945960"/>
            <a:ext cx="191520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subTitle"/>
          </p:nvPr>
        </p:nvSpPr>
        <p:spPr>
          <a:xfrm>
            <a:off x="0" y="762120"/>
            <a:ext cx="5948280" cy="6095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0" y="762120"/>
            <a:ext cx="5948280" cy="6095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0" y="762120"/>
            <a:ext cx="2902680" cy="6095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3048120" y="762120"/>
            <a:ext cx="2902680" cy="6095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0" y="762120"/>
            <a:ext cx="5948280" cy="6095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subTitle"/>
          </p:nvPr>
        </p:nvSpPr>
        <p:spPr>
          <a:xfrm>
            <a:off x="6858000" y="1523880"/>
            <a:ext cx="4571640" cy="7063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0" y="762120"/>
            <a:ext cx="290268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3048120" y="762120"/>
            <a:ext cx="2902680" cy="6095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0" y="3945960"/>
            <a:ext cx="290268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0" y="762120"/>
            <a:ext cx="2902680" cy="6095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3048120" y="762120"/>
            <a:ext cx="290268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3048120" y="3945960"/>
            <a:ext cx="290268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0" y="762120"/>
            <a:ext cx="290268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3048120" y="762120"/>
            <a:ext cx="290268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0" y="3945960"/>
            <a:ext cx="594828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0" y="762120"/>
            <a:ext cx="594828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0" y="3945960"/>
            <a:ext cx="594828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0" y="762120"/>
            <a:ext cx="290268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3048120" y="762120"/>
            <a:ext cx="290268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0" y="3945960"/>
            <a:ext cx="290268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 type="body"/>
          </p:nvPr>
        </p:nvSpPr>
        <p:spPr>
          <a:xfrm>
            <a:off x="3048120" y="3945960"/>
            <a:ext cx="290268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0" y="762120"/>
            <a:ext cx="191520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2011320" y="762120"/>
            <a:ext cx="191520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4022640" y="762120"/>
            <a:ext cx="191520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135" name="PlaceHolder 5"/>
          <p:cNvSpPr>
            <a:spLocks noGrp="1"/>
          </p:cNvSpPr>
          <p:nvPr>
            <p:ph type="body"/>
          </p:nvPr>
        </p:nvSpPr>
        <p:spPr>
          <a:xfrm>
            <a:off x="0" y="3945960"/>
            <a:ext cx="191520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136" name="PlaceHolder 6"/>
          <p:cNvSpPr>
            <a:spLocks noGrp="1"/>
          </p:cNvSpPr>
          <p:nvPr>
            <p:ph type="body"/>
          </p:nvPr>
        </p:nvSpPr>
        <p:spPr>
          <a:xfrm>
            <a:off x="2011320" y="3945960"/>
            <a:ext cx="191520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137" name="PlaceHolder 7"/>
          <p:cNvSpPr>
            <a:spLocks noGrp="1"/>
          </p:cNvSpPr>
          <p:nvPr>
            <p:ph type="body"/>
          </p:nvPr>
        </p:nvSpPr>
        <p:spPr>
          <a:xfrm>
            <a:off x="4022640" y="3945960"/>
            <a:ext cx="191520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subTitle"/>
          </p:nvPr>
        </p:nvSpPr>
        <p:spPr>
          <a:xfrm>
            <a:off x="0" y="762120"/>
            <a:ext cx="5948280" cy="6095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0" y="762120"/>
            <a:ext cx="5948280" cy="6095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0" y="762120"/>
            <a:ext cx="2902680" cy="6095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3048120" y="762120"/>
            <a:ext cx="2902680" cy="6095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0" y="762120"/>
            <a:ext cx="2902680" cy="6095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3048120" y="762120"/>
            <a:ext cx="2902680" cy="6095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subTitle"/>
          </p:nvPr>
        </p:nvSpPr>
        <p:spPr>
          <a:xfrm>
            <a:off x="6858000" y="1523880"/>
            <a:ext cx="4571640" cy="7063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0" y="762120"/>
            <a:ext cx="290268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3048120" y="762120"/>
            <a:ext cx="2902680" cy="6095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0" y="3945960"/>
            <a:ext cx="290268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0" y="762120"/>
            <a:ext cx="2902680" cy="6095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3048120" y="762120"/>
            <a:ext cx="290268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 type="body"/>
          </p:nvPr>
        </p:nvSpPr>
        <p:spPr>
          <a:xfrm>
            <a:off x="3048120" y="3945960"/>
            <a:ext cx="290268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0" y="762120"/>
            <a:ext cx="290268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3048120" y="762120"/>
            <a:ext cx="290268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0" y="3945960"/>
            <a:ext cx="594828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0" y="762120"/>
            <a:ext cx="594828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0" y="3945960"/>
            <a:ext cx="594828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0" y="762120"/>
            <a:ext cx="290268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3048120" y="762120"/>
            <a:ext cx="290268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173" name="PlaceHolder 4"/>
          <p:cNvSpPr>
            <a:spLocks noGrp="1"/>
          </p:cNvSpPr>
          <p:nvPr>
            <p:ph type="body"/>
          </p:nvPr>
        </p:nvSpPr>
        <p:spPr>
          <a:xfrm>
            <a:off x="0" y="3945960"/>
            <a:ext cx="290268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174" name="PlaceHolder 5"/>
          <p:cNvSpPr>
            <a:spLocks noGrp="1"/>
          </p:cNvSpPr>
          <p:nvPr>
            <p:ph type="body"/>
          </p:nvPr>
        </p:nvSpPr>
        <p:spPr>
          <a:xfrm>
            <a:off x="3048120" y="3945960"/>
            <a:ext cx="290268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0" y="762120"/>
            <a:ext cx="191520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2011320" y="762120"/>
            <a:ext cx="191520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178" name="PlaceHolder 4"/>
          <p:cNvSpPr>
            <a:spLocks noGrp="1"/>
          </p:cNvSpPr>
          <p:nvPr>
            <p:ph type="body"/>
          </p:nvPr>
        </p:nvSpPr>
        <p:spPr>
          <a:xfrm>
            <a:off x="4022640" y="762120"/>
            <a:ext cx="191520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179" name="PlaceHolder 5"/>
          <p:cNvSpPr>
            <a:spLocks noGrp="1"/>
          </p:cNvSpPr>
          <p:nvPr>
            <p:ph type="body"/>
          </p:nvPr>
        </p:nvSpPr>
        <p:spPr>
          <a:xfrm>
            <a:off x="0" y="3945960"/>
            <a:ext cx="191520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180" name="PlaceHolder 6"/>
          <p:cNvSpPr>
            <a:spLocks noGrp="1"/>
          </p:cNvSpPr>
          <p:nvPr>
            <p:ph type="body"/>
          </p:nvPr>
        </p:nvSpPr>
        <p:spPr>
          <a:xfrm>
            <a:off x="2011320" y="3945960"/>
            <a:ext cx="191520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181" name="PlaceHolder 7"/>
          <p:cNvSpPr>
            <a:spLocks noGrp="1"/>
          </p:cNvSpPr>
          <p:nvPr>
            <p:ph type="body"/>
          </p:nvPr>
        </p:nvSpPr>
        <p:spPr>
          <a:xfrm>
            <a:off x="4022640" y="3945960"/>
            <a:ext cx="191520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subTitle"/>
          </p:nvPr>
        </p:nvSpPr>
        <p:spPr>
          <a:xfrm>
            <a:off x="0" y="762120"/>
            <a:ext cx="5948280" cy="6095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0" y="762120"/>
            <a:ext cx="5948280" cy="6095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0" y="762120"/>
            <a:ext cx="2902680" cy="6095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body"/>
          </p:nvPr>
        </p:nvSpPr>
        <p:spPr>
          <a:xfrm>
            <a:off x="3048120" y="762120"/>
            <a:ext cx="2902680" cy="6095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subTitle"/>
          </p:nvPr>
        </p:nvSpPr>
        <p:spPr>
          <a:xfrm>
            <a:off x="6858000" y="1523880"/>
            <a:ext cx="4571640" cy="7063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0" y="762120"/>
            <a:ext cx="290268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 type="body"/>
          </p:nvPr>
        </p:nvSpPr>
        <p:spPr>
          <a:xfrm>
            <a:off x="3048120" y="762120"/>
            <a:ext cx="2902680" cy="6095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202" name="PlaceHolder 4"/>
          <p:cNvSpPr>
            <a:spLocks noGrp="1"/>
          </p:cNvSpPr>
          <p:nvPr>
            <p:ph type="body"/>
          </p:nvPr>
        </p:nvSpPr>
        <p:spPr>
          <a:xfrm>
            <a:off x="0" y="3945960"/>
            <a:ext cx="290268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0" y="762120"/>
            <a:ext cx="2902680" cy="6095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 type="body"/>
          </p:nvPr>
        </p:nvSpPr>
        <p:spPr>
          <a:xfrm>
            <a:off x="3048120" y="762120"/>
            <a:ext cx="290268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206" name="PlaceHolder 4"/>
          <p:cNvSpPr>
            <a:spLocks noGrp="1"/>
          </p:cNvSpPr>
          <p:nvPr>
            <p:ph type="body"/>
          </p:nvPr>
        </p:nvSpPr>
        <p:spPr>
          <a:xfrm>
            <a:off x="3048120" y="3945960"/>
            <a:ext cx="290268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0" y="762120"/>
            <a:ext cx="290268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 type="body"/>
          </p:nvPr>
        </p:nvSpPr>
        <p:spPr>
          <a:xfrm>
            <a:off x="3048120" y="762120"/>
            <a:ext cx="290268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 type="body"/>
          </p:nvPr>
        </p:nvSpPr>
        <p:spPr>
          <a:xfrm>
            <a:off x="0" y="3945960"/>
            <a:ext cx="594828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0" y="762120"/>
            <a:ext cx="594828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 type="body"/>
          </p:nvPr>
        </p:nvSpPr>
        <p:spPr>
          <a:xfrm>
            <a:off x="0" y="3945960"/>
            <a:ext cx="594828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0" y="762120"/>
            <a:ext cx="290268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 type="body"/>
          </p:nvPr>
        </p:nvSpPr>
        <p:spPr>
          <a:xfrm>
            <a:off x="3048120" y="762120"/>
            <a:ext cx="290268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217" name="PlaceHolder 4"/>
          <p:cNvSpPr>
            <a:spLocks noGrp="1"/>
          </p:cNvSpPr>
          <p:nvPr>
            <p:ph type="body"/>
          </p:nvPr>
        </p:nvSpPr>
        <p:spPr>
          <a:xfrm>
            <a:off x="0" y="3945960"/>
            <a:ext cx="290268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218" name="PlaceHolder 5"/>
          <p:cNvSpPr>
            <a:spLocks noGrp="1"/>
          </p:cNvSpPr>
          <p:nvPr>
            <p:ph type="body"/>
          </p:nvPr>
        </p:nvSpPr>
        <p:spPr>
          <a:xfrm>
            <a:off x="3048120" y="3945960"/>
            <a:ext cx="290268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6858000" y="1523880"/>
            <a:ext cx="4571640" cy="7063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0" y="762120"/>
            <a:ext cx="191520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 type="body"/>
          </p:nvPr>
        </p:nvSpPr>
        <p:spPr>
          <a:xfrm>
            <a:off x="2011320" y="762120"/>
            <a:ext cx="191520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222" name="PlaceHolder 4"/>
          <p:cNvSpPr>
            <a:spLocks noGrp="1"/>
          </p:cNvSpPr>
          <p:nvPr>
            <p:ph type="body"/>
          </p:nvPr>
        </p:nvSpPr>
        <p:spPr>
          <a:xfrm>
            <a:off x="4022640" y="762120"/>
            <a:ext cx="191520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223" name="PlaceHolder 5"/>
          <p:cNvSpPr>
            <a:spLocks noGrp="1"/>
          </p:cNvSpPr>
          <p:nvPr>
            <p:ph type="body"/>
          </p:nvPr>
        </p:nvSpPr>
        <p:spPr>
          <a:xfrm>
            <a:off x="0" y="3945960"/>
            <a:ext cx="191520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224" name="PlaceHolder 6"/>
          <p:cNvSpPr>
            <a:spLocks noGrp="1"/>
          </p:cNvSpPr>
          <p:nvPr>
            <p:ph type="body"/>
          </p:nvPr>
        </p:nvSpPr>
        <p:spPr>
          <a:xfrm>
            <a:off x="2011320" y="3945960"/>
            <a:ext cx="191520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225" name="PlaceHolder 7"/>
          <p:cNvSpPr>
            <a:spLocks noGrp="1"/>
          </p:cNvSpPr>
          <p:nvPr>
            <p:ph type="body"/>
          </p:nvPr>
        </p:nvSpPr>
        <p:spPr>
          <a:xfrm>
            <a:off x="4022640" y="3945960"/>
            <a:ext cx="191520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subTitle"/>
          </p:nvPr>
        </p:nvSpPr>
        <p:spPr>
          <a:xfrm>
            <a:off x="0" y="762120"/>
            <a:ext cx="5948280" cy="6095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0" y="762120"/>
            <a:ext cx="5948280" cy="6095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 type="body"/>
          </p:nvPr>
        </p:nvSpPr>
        <p:spPr>
          <a:xfrm>
            <a:off x="0" y="762120"/>
            <a:ext cx="2902680" cy="6095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240" name="PlaceHolder 3"/>
          <p:cNvSpPr>
            <a:spLocks noGrp="1"/>
          </p:cNvSpPr>
          <p:nvPr>
            <p:ph type="body"/>
          </p:nvPr>
        </p:nvSpPr>
        <p:spPr>
          <a:xfrm>
            <a:off x="3048120" y="762120"/>
            <a:ext cx="2902680" cy="6095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subTitle"/>
          </p:nvPr>
        </p:nvSpPr>
        <p:spPr>
          <a:xfrm>
            <a:off x="6858000" y="1523880"/>
            <a:ext cx="4571640" cy="7063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0" y="762120"/>
            <a:ext cx="290268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 type="body"/>
          </p:nvPr>
        </p:nvSpPr>
        <p:spPr>
          <a:xfrm>
            <a:off x="3048120" y="762120"/>
            <a:ext cx="2902680" cy="6095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246" name="PlaceHolder 4"/>
          <p:cNvSpPr>
            <a:spLocks noGrp="1"/>
          </p:cNvSpPr>
          <p:nvPr>
            <p:ph type="body"/>
          </p:nvPr>
        </p:nvSpPr>
        <p:spPr>
          <a:xfrm>
            <a:off x="0" y="3945960"/>
            <a:ext cx="290268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0" y="762120"/>
            <a:ext cx="2902680" cy="6095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 type="body"/>
          </p:nvPr>
        </p:nvSpPr>
        <p:spPr>
          <a:xfrm>
            <a:off x="3048120" y="762120"/>
            <a:ext cx="290268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250" name="PlaceHolder 4"/>
          <p:cNvSpPr>
            <a:spLocks noGrp="1"/>
          </p:cNvSpPr>
          <p:nvPr>
            <p:ph type="body"/>
          </p:nvPr>
        </p:nvSpPr>
        <p:spPr>
          <a:xfrm>
            <a:off x="3048120" y="3945960"/>
            <a:ext cx="290268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 type="body"/>
          </p:nvPr>
        </p:nvSpPr>
        <p:spPr>
          <a:xfrm>
            <a:off x="0" y="762120"/>
            <a:ext cx="290268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 type="body"/>
          </p:nvPr>
        </p:nvSpPr>
        <p:spPr>
          <a:xfrm>
            <a:off x="3048120" y="762120"/>
            <a:ext cx="290268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254" name="PlaceHolder 4"/>
          <p:cNvSpPr>
            <a:spLocks noGrp="1"/>
          </p:cNvSpPr>
          <p:nvPr>
            <p:ph type="body"/>
          </p:nvPr>
        </p:nvSpPr>
        <p:spPr>
          <a:xfrm>
            <a:off x="0" y="3945960"/>
            <a:ext cx="594828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0" y="762120"/>
            <a:ext cx="290268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3048120" y="762120"/>
            <a:ext cx="2902680" cy="6095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0" y="3945960"/>
            <a:ext cx="290268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0" y="762120"/>
            <a:ext cx="594828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257" name="PlaceHolder 3"/>
          <p:cNvSpPr>
            <a:spLocks noGrp="1"/>
          </p:cNvSpPr>
          <p:nvPr>
            <p:ph type="body"/>
          </p:nvPr>
        </p:nvSpPr>
        <p:spPr>
          <a:xfrm>
            <a:off x="0" y="3945960"/>
            <a:ext cx="594828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0" y="762120"/>
            <a:ext cx="290268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 type="body"/>
          </p:nvPr>
        </p:nvSpPr>
        <p:spPr>
          <a:xfrm>
            <a:off x="3048120" y="762120"/>
            <a:ext cx="290268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261" name="PlaceHolder 4"/>
          <p:cNvSpPr>
            <a:spLocks noGrp="1"/>
          </p:cNvSpPr>
          <p:nvPr>
            <p:ph type="body"/>
          </p:nvPr>
        </p:nvSpPr>
        <p:spPr>
          <a:xfrm>
            <a:off x="0" y="3945960"/>
            <a:ext cx="290268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262" name="PlaceHolder 5"/>
          <p:cNvSpPr>
            <a:spLocks noGrp="1"/>
          </p:cNvSpPr>
          <p:nvPr>
            <p:ph type="body"/>
          </p:nvPr>
        </p:nvSpPr>
        <p:spPr>
          <a:xfrm>
            <a:off x="3048120" y="3945960"/>
            <a:ext cx="290268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0" y="762120"/>
            <a:ext cx="191520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265" name="PlaceHolder 3"/>
          <p:cNvSpPr>
            <a:spLocks noGrp="1"/>
          </p:cNvSpPr>
          <p:nvPr>
            <p:ph type="body"/>
          </p:nvPr>
        </p:nvSpPr>
        <p:spPr>
          <a:xfrm>
            <a:off x="2011320" y="762120"/>
            <a:ext cx="191520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266" name="PlaceHolder 4"/>
          <p:cNvSpPr>
            <a:spLocks noGrp="1"/>
          </p:cNvSpPr>
          <p:nvPr>
            <p:ph type="body"/>
          </p:nvPr>
        </p:nvSpPr>
        <p:spPr>
          <a:xfrm>
            <a:off x="4022640" y="762120"/>
            <a:ext cx="191520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267" name="PlaceHolder 5"/>
          <p:cNvSpPr>
            <a:spLocks noGrp="1"/>
          </p:cNvSpPr>
          <p:nvPr>
            <p:ph type="body"/>
          </p:nvPr>
        </p:nvSpPr>
        <p:spPr>
          <a:xfrm>
            <a:off x="0" y="3945960"/>
            <a:ext cx="191520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268" name="PlaceHolder 6"/>
          <p:cNvSpPr>
            <a:spLocks noGrp="1"/>
          </p:cNvSpPr>
          <p:nvPr>
            <p:ph type="body"/>
          </p:nvPr>
        </p:nvSpPr>
        <p:spPr>
          <a:xfrm>
            <a:off x="2011320" y="3945960"/>
            <a:ext cx="191520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269" name="PlaceHolder 7"/>
          <p:cNvSpPr>
            <a:spLocks noGrp="1"/>
          </p:cNvSpPr>
          <p:nvPr>
            <p:ph type="body"/>
          </p:nvPr>
        </p:nvSpPr>
        <p:spPr>
          <a:xfrm>
            <a:off x="4022640" y="3945960"/>
            <a:ext cx="191520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282" name="PlaceHolder 2"/>
          <p:cNvSpPr>
            <a:spLocks noGrp="1"/>
          </p:cNvSpPr>
          <p:nvPr>
            <p:ph type="subTitle"/>
          </p:nvPr>
        </p:nvSpPr>
        <p:spPr>
          <a:xfrm>
            <a:off x="0" y="762120"/>
            <a:ext cx="5948280" cy="6095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284" name="PlaceHolder 2"/>
          <p:cNvSpPr>
            <a:spLocks noGrp="1"/>
          </p:cNvSpPr>
          <p:nvPr>
            <p:ph type="body"/>
          </p:nvPr>
        </p:nvSpPr>
        <p:spPr>
          <a:xfrm>
            <a:off x="0" y="762120"/>
            <a:ext cx="5948280" cy="6095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286" name="PlaceHolder 2"/>
          <p:cNvSpPr>
            <a:spLocks noGrp="1"/>
          </p:cNvSpPr>
          <p:nvPr>
            <p:ph type="body"/>
          </p:nvPr>
        </p:nvSpPr>
        <p:spPr>
          <a:xfrm>
            <a:off x="0" y="762120"/>
            <a:ext cx="2902680" cy="6095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287" name="PlaceHolder 3"/>
          <p:cNvSpPr>
            <a:spLocks noGrp="1"/>
          </p:cNvSpPr>
          <p:nvPr>
            <p:ph type="body"/>
          </p:nvPr>
        </p:nvSpPr>
        <p:spPr>
          <a:xfrm>
            <a:off x="3048120" y="762120"/>
            <a:ext cx="2902680" cy="6095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subTitle"/>
          </p:nvPr>
        </p:nvSpPr>
        <p:spPr>
          <a:xfrm>
            <a:off x="6858000" y="1523880"/>
            <a:ext cx="4571640" cy="7063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291" name="PlaceHolder 2"/>
          <p:cNvSpPr>
            <a:spLocks noGrp="1"/>
          </p:cNvSpPr>
          <p:nvPr>
            <p:ph type="body"/>
          </p:nvPr>
        </p:nvSpPr>
        <p:spPr>
          <a:xfrm>
            <a:off x="0" y="762120"/>
            <a:ext cx="290268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292" name="PlaceHolder 3"/>
          <p:cNvSpPr>
            <a:spLocks noGrp="1"/>
          </p:cNvSpPr>
          <p:nvPr>
            <p:ph type="body"/>
          </p:nvPr>
        </p:nvSpPr>
        <p:spPr>
          <a:xfrm>
            <a:off x="3048120" y="762120"/>
            <a:ext cx="2902680" cy="6095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293" name="PlaceHolder 4"/>
          <p:cNvSpPr>
            <a:spLocks noGrp="1"/>
          </p:cNvSpPr>
          <p:nvPr>
            <p:ph type="body"/>
          </p:nvPr>
        </p:nvSpPr>
        <p:spPr>
          <a:xfrm>
            <a:off x="0" y="3945960"/>
            <a:ext cx="290268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0" y="762120"/>
            <a:ext cx="2902680" cy="6095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3048120" y="762120"/>
            <a:ext cx="290268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3048120" y="3945960"/>
            <a:ext cx="290268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 type="body"/>
          </p:nvPr>
        </p:nvSpPr>
        <p:spPr>
          <a:xfrm>
            <a:off x="0" y="762120"/>
            <a:ext cx="2902680" cy="6095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296" name="PlaceHolder 3"/>
          <p:cNvSpPr>
            <a:spLocks noGrp="1"/>
          </p:cNvSpPr>
          <p:nvPr>
            <p:ph type="body"/>
          </p:nvPr>
        </p:nvSpPr>
        <p:spPr>
          <a:xfrm>
            <a:off x="3048120" y="762120"/>
            <a:ext cx="290268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297" name="PlaceHolder 4"/>
          <p:cNvSpPr>
            <a:spLocks noGrp="1"/>
          </p:cNvSpPr>
          <p:nvPr>
            <p:ph type="body"/>
          </p:nvPr>
        </p:nvSpPr>
        <p:spPr>
          <a:xfrm>
            <a:off x="3048120" y="3945960"/>
            <a:ext cx="290268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299" name="PlaceHolder 2"/>
          <p:cNvSpPr>
            <a:spLocks noGrp="1"/>
          </p:cNvSpPr>
          <p:nvPr>
            <p:ph type="body"/>
          </p:nvPr>
        </p:nvSpPr>
        <p:spPr>
          <a:xfrm>
            <a:off x="0" y="762120"/>
            <a:ext cx="290268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300" name="PlaceHolder 3"/>
          <p:cNvSpPr>
            <a:spLocks noGrp="1"/>
          </p:cNvSpPr>
          <p:nvPr>
            <p:ph type="body"/>
          </p:nvPr>
        </p:nvSpPr>
        <p:spPr>
          <a:xfrm>
            <a:off x="3048120" y="762120"/>
            <a:ext cx="290268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301" name="PlaceHolder 4"/>
          <p:cNvSpPr>
            <a:spLocks noGrp="1"/>
          </p:cNvSpPr>
          <p:nvPr>
            <p:ph type="body"/>
          </p:nvPr>
        </p:nvSpPr>
        <p:spPr>
          <a:xfrm>
            <a:off x="0" y="3945960"/>
            <a:ext cx="594828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303" name="PlaceHolder 2"/>
          <p:cNvSpPr>
            <a:spLocks noGrp="1"/>
          </p:cNvSpPr>
          <p:nvPr>
            <p:ph type="body"/>
          </p:nvPr>
        </p:nvSpPr>
        <p:spPr>
          <a:xfrm>
            <a:off x="0" y="762120"/>
            <a:ext cx="594828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304" name="PlaceHolder 3"/>
          <p:cNvSpPr>
            <a:spLocks noGrp="1"/>
          </p:cNvSpPr>
          <p:nvPr>
            <p:ph type="body"/>
          </p:nvPr>
        </p:nvSpPr>
        <p:spPr>
          <a:xfrm>
            <a:off x="0" y="3945960"/>
            <a:ext cx="594828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306" name="PlaceHolder 2"/>
          <p:cNvSpPr>
            <a:spLocks noGrp="1"/>
          </p:cNvSpPr>
          <p:nvPr>
            <p:ph type="body"/>
          </p:nvPr>
        </p:nvSpPr>
        <p:spPr>
          <a:xfrm>
            <a:off x="0" y="762120"/>
            <a:ext cx="290268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307" name="PlaceHolder 3"/>
          <p:cNvSpPr>
            <a:spLocks noGrp="1"/>
          </p:cNvSpPr>
          <p:nvPr>
            <p:ph type="body"/>
          </p:nvPr>
        </p:nvSpPr>
        <p:spPr>
          <a:xfrm>
            <a:off x="3048120" y="762120"/>
            <a:ext cx="290268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308" name="PlaceHolder 4"/>
          <p:cNvSpPr>
            <a:spLocks noGrp="1"/>
          </p:cNvSpPr>
          <p:nvPr>
            <p:ph type="body"/>
          </p:nvPr>
        </p:nvSpPr>
        <p:spPr>
          <a:xfrm>
            <a:off x="0" y="3945960"/>
            <a:ext cx="290268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309" name="PlaceHolder 5"/>
          <p:cNvSpPr>
            <a:spLocks noGrp="1"/>
          </p:cNvSpPr>
          <p:nvPr>
            <p:ph type="body"/>
          </p:nvPr>
        </p:nvSpPr>
        <p:spPr>
          <a:xfrm>
            <a:off x="3048120" y="3945960"/>
            <a:ext cx="290268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311" name="PlaceHolder 2"/>
          <p:cNvSpPr>
            <a:spLocks noGrp="1"/>
          </p:cNvSpPr>
          <p:nvPr>
            <p:ph type="body"/>
          </p:nvPr>
        </p:nvSpPr>
        <p:spPr>
          <a:xfrm>
            <a:off x="0" y="762120"/>
            <a:ext cx="191520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312" name="PlaceHolder 3"/>
          <p:cNvSpPr>
            <a:spLocks noGrp="1"/>
          </p:cNvSpPr>
          <p:nvPr>
            <p:ph type="body"/>
          </p:nvPr>
        </p:nvSpPr>
        <p:spPr>
          <a:xfrm>
            <a:off x="2011320" y="762120"/>
            <a:ext cx="191520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313" name="PlaceHolder 4"/>
          <p:cNvSpPr>
            <a:spLocks noGrp="1"/>
          </p:cNvSpPr>
          <p:nvPr>
            <p:ph type="body"/>
          </p:nvPr>
        </p:nvSpPr>
        <p:spPr>
          <a:xfrm>
            <a:off x="4022640" y="762120"/>
            <a:ext cx="191520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314" name="PlaceHolder 5"/>
          <p:cNvSpPr>
            <a:spLocks noGrp="1"/>
          </p:cNvSpPr>
          <p:nvPr>
            <p:ph type="body"/>
          </p:nvPr>
        </p:nvSpPr>
        <p:spPr>
          <a:xfrm>
            <a:off x="0" y="3945960"/>
            <a:ext cx="191520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315" name="PlaceHolder 6"/>
          <p:cNvSpPr>
            <a:spLocks noGrp="1"/>
          </p:cNvSpPr>
          <p:nvPr>
            <p:ph type="body"/>
          </p:nvPr>
        </p:nvSpPr>
        <p:spPr>
          <a:xfrm>
            <a:off x="2011320" y="3945960"/>
            <a:ext cx="191520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316" name="PlaceHolder 7"/>
          <p:cNvSpPr>
            <a:spLocks noGrp="1"/>
          </p:cNvSpPr>
          <p:nvPr>
            <p:ph type="body"/>
          </p:nvPr>
        </p:nvSpPr>
        <p:spPr>
          <a:xfrm>
            <a:off x="4022640" y="3945960"/>
            <a:ext cx="191520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332" name="PlaceHolder 2"/>
          <p:cNvSpPr>
            <a:spLocks noGrp="1"/>
          </p:cNvSpPr>
          <p:nvPr>
            <p:ph type="subTitle"/>
          </p:nvPr>
        </p:nvSpPr>
        <p:spPr>
          <a:xfrm>
            <a:off x="0" y="762120"/>
            <a:ext cx="5948280" cy="6095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334" name="PlaceHolder 2"/>
          <p:cNvSpPr>
            <a:spLocks noGrp="1"/>
          </p:cNvSpPr>
          <p:nvPr>
            <p:ph type="body"/>
          </p:nvPr>
        </p:nvSpPr>
        <p:spPr>
          <a:xfrm>
            <a:off x="0" y="762120"/>
            <a:ext cx="5948280" cy="6095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336" name="PlaceHolder 2"/>
          <p:cNvSpPr>
            <a:spLocks noGrp="1"/>
          </p:cNvSpPr>
          <p:nvPr>
            <p:ph type="body"/>
          </p:nvPr>
        </p:nvSpPr>
        <p:spPr>
          <a:xfrm>
            <a:off x="0" y="762120"/>
            <a:ext cx="2902680" cy="6095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337" name="PlaceHolder 3"/>
          <p:cNvSpPr>
            <a:spLocks noGrp="1"/>
          </p:cNvSpPr>
          <p:nvPr>
            <p:ph type="body"/>
          </p:nvPr>
        </p:nvSpPr>
        <p:spPr>
          <a:xfrm>
            <a:off x="3048120" y="762120"/>
            <a:ext cx="2902680" cy="6095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0" y="762120"/>
            <a:ext cx="290268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3048120" y="762120"/>
            <a:ext cx="290268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0" y="3945960"/>
            <a:ext cx="594828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subTitle"/>
          </p:nvPr>
        </p:nvSpPr>
        <p:spPr>
          <a:xfrm>
            <a:off x="6858000" y="1523880"/>
            <a:ext cx="4571640" cy="7063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341" name="PlaceHolder 2"/>
          <p:cNvSpPr>
            <a:spLocks noGrp="1"/>
          </p:cNvSpPr>
          <p:nvPr>
            <p:ph type="body"/>
          </p:nvPr>
        </p:nvSpPr>
        <p:spPr>
          <a:xfrm>
            <a:off x="0" y="762120"/>
            <a:ext cx="290268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342" name="PlaceHolder 3"/>
          <p:cNvSpPr>
            <a:spLocks noGrp="1"/>
          </p:cNvSpPr>
          <p:nvPr>
            <p:ph type="body"/>
          </p:nvPr>
        </p:nvSpPr>
        <p:spPr>
          <a:xfrm>
            <a:off x="3048120" y="762120"/>
            <a:ext cx="2902680" cy="6095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343" name="PlaceHolder 4"/>
          <p:cNvSpPr>
            <a:spLocks noGrp="1"/>
          </p:cNvSpPr>
          <p:nvPr>
            <p:ph type="body"/>
          </p:nvPr>
        </p:nvSpPr>
        <p:spPr>
          <a:xfrm>
            <a:off x="0" y="3945960"/>
            <a:ext cx="290268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345" name="PlaceHolder 2"/>
          <p:cNvSpPr>
            <a:spLocks noGrp="1"/>
          </p:cNvSpPr>
          <p:nvPr>
            <p:ph type="body"/>
          </p:nvPr>
        </p:nvSpPr>
        <p:spPr>
          <a:xfrm>
            <a:off x="0" y="762120"/>
            <a:ext cx="2902680" cy="6095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346" name="PlaceHolder 3"/>
          <p:cNvSpPr>
            <a:spLocks noGrp="1"/>
          </p:cNvSpPr>
          <p:nvPr>
            <p:ph type="body"/>
          </p:nvPr>
        </p:nvSpPr>
        <p:spPr>
          <a:xfrm>
            <a:off x="3048120" y="762120"/>
            <a:ext cx="290268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347" name="PlaceHolder 4"/>
          <p:cNvSpPr>
            <a:spLocks noGrp="1"/>
          </p:cNvSpPr>
          <p:nvPr>
            <p:ph type="body"/>
          </p:nvPr>
        </p:nvSpPr>
        <p:spPr>
          <a:xfrm>
            <a:off x="3048120" y="3945960"/>
            <a:ext cx="290268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349" name="PlaceHolder 2"/>
          <p:cNvSpPr>
            <a:spLocks noGrp="1"/>
          </p:cNvSpPr>
          <p:nvPr>
            <p:ph type="body"/>
          </p:nvPr>
        </p:nvSpPr>
        <p:spPr>
          <a:xfrm>
            <a:off x="0" y="762120"/>
            <a:ext cx="290268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350" name="PlaceHolder 3"/>
          <p:cNvSpPr>
            <a:spLocks noGrp="1"/>
          </p:cNvSpPr>
          <p:nvPr>
            <p:ph type="body"/>
          </p:nvPr>
        </p:nvSpPr>
        <p:spPr>
          <a:xfrm>
            <a:off x="3048120" y="762120"/>
            <a:ext cx="290268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351" name="PlaceHolder 4"/>
          <p:cNvSpPr>
            <a:spLocks noGrp="1"/>
          </p:cNvSpPr>
          <p:nvPr>
            <p:ph type="body"/>
          </p:nvPr>
        </p:nvSpPr>
        <p:spPr>
          <a:xfrm>
            <a:off x="0" y="3945960"/>
            <a:ext cx="594828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353" name="PlaceHolder 2"/>
          <p:cNvSpPr>
            <a:spLocks noGrp="1"/>
          </p:cNvSpPr>
          <p:nvPr>
            <p:ph type="body"/>
          </p:nvPr>
        </p:nvSpPr>
        <p:spPr>
          <a:xfrm>
            <a:off x="0" y="762120"/>
            <a:ext cx="594828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354" name="PlaceHolder 3"/>
          <p:cNvSpPr>
            <a:spLocks noGrp="1"/>
          </p:cNvSpPr>
          <p:nvPr>
            <p:ph type="body"/>
          </p:nvPr>
        </p:nvSpPr>
        <p:spPr>
          <a:xfrm>
            <a:off x="0" y="3945960"/>
            <a:ext cx="594828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356" name="PlaceHolder 2"/>
          <p:cNvSpPr>
            <a:spLocks noGrp="1"/>
          </p:cNvSpPr>
          <p:nvPr>
            <p:ph type="body"/>
          </p:nvPr>
        </p:nvSpPr>
        <p:spPr>
          <a:xfrm>
            <a:off x="0" y="762120"/>
            <a:ext cx="290268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357" name="PlaceHolder 3"/>
          <p:cNvSpPr>
            <a:spLocks noGrp="1"/>
          </p:cNvSpPr>
          <p:nvPr>
            <p:ph type="body"/>
          </p:nvPr>
        </p:nvSpPr>
        <p:spPr>
          <a:xfrm>
            <a:off x="3048120" y="762120"/>
            <a:ext cx="290268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358" name="PlaceHolder 4"/>
          <p:cNvSpPr>
            <a:spLocks noGrp="1"/>
          </p:cNvSpPr>
          <p:nvPr>
            <p:ph type="body"/>
          </p:nvPr>
        </p:nvSpPr>
        <p:spPr>
          <a:xfrm>
            <a:off x="0" y="3945960"/>
            <a:ext cx="290268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359" name="PlaceHolder 5"/>
          <p:cNvSpPr>
            <a:spLocks noGrp="1"/>
          </p:cNvSpPr>
          <p:nvPr>
            <p:ph type="body"/>
          </p:nvPr>
        </p:nvSpPr>
        <p:spPr>
          <a:xfrm>
            <a:off x="3048120" y="3945960"/>
            <a:ext cx="290268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361" name="PlaceHolder 2"/>
          <p:cNvSpPr>
            <a:spLocks noGrp="1"/>
          </p:cNvSpPr>
          <p:nvPr>
            <p:ph type="body"/>
          </p:nvPr>
        </p:nvSpPr>
        <p:spPr>
          <a:xfrm>
            <a:off x="0" y="762120"/>
            <a:ext cx="191520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362" name="PlaceHolder 3"/>
          <p:cNvSpPr>
            <a:spLocks noGrp="1"/>
          </p:cNvSpPr>
          <p:nvPr>
            <p:ph type="body"/>
          </p:nvPr>
        </p:nvSpPr>
        <p:spPr>
          <a:xfrm>
            <a:off x="2011320" y="762120"/>
            <a:ext cx="191520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363" name="PlaceHolder 4"/>
          <p:cNvSpPr>
            <a:spLocks noGrp="1"/>
          </p:cNvSpPr>
          <p:nvPr>
            <p:ph type="body"/>
          </p:nvPr>
        </p:nvSpPr>
        <p:spPr>
          <a:xfrm>
            <a:off x="4022640" y="762120"/>
            <a:ext cx="191520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364" name="PlaceHolder 5"/>
          <p:cNvSpPr>
            <a:spLocks noGrp="1"/>
          </p:cNvSpPr>
          <p:nvPr>
            <p:ph type="body"/>
          </p:nvPr>
        </p:nvSpPr>
        <p:spPr>
          <a:xfrm>
            <a:off x="0" y="3945960"/>
            <a:ext cx="191520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365" name="PlaceHolder 6"/>
          <p:cNvSpPr>
            <a:spLocks noGrp="1"/>
          </p:cNvSpPr>
          <p:nvPr>
            <p:ph type="body"/>
          </p:nvPr>
        </p:nvSpPr>
        <p:spPr>
          <a:xfrm>
            <a:off x="2011320" y="3945960"/>
            <a:ext cx="191520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366" name="PlaceHolder 7"/>
          <p:cNvSpPr>
            <a:spLocks noGrp="1"/>
          </p:cNvSpPr>
          <p:nvPr>
            <p:ph type="body"/>
          </p:nvPr>
        </p:nvSpPr>
        <p:spPr>
          <a:xfrm>
            <a:off x="4022640" y="3945960"/>
            <a:ext cx="191520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395" name="PlaceHolder 2"/>
          <p:cNvSpPr>
            <a:spLocks noGrp="1"/>
          </p:cNvSpPr>
          <p:nvPr>
            <p:ph type="subTitle"/>
          </p:nvPr>
        </p:nvSpPr>
        <p:spPr>
          <a:xfrm>
            <a:off x="0" y="762120"/>
            <a:ext cx="5948280" cy="6095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397" name="PlaceHolder 2"/>
          <p:cNvSpPr>
            <a:spLocks noGrp="1"/>
          </p:cNvSpPr>
          <p:nvPr>
            <p:ph type="body"/>
          </p:nvPr>
        </p:nvSpPr>
        <p:spPr>
          <a:xfrm>
            <a:off x="0" y="762120"/>
            <a:ext cx="5948280" cy="6095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6.xml"/><Relationship Id="rId13" Type="http://schemas.openxmlformats.org/officeDocument/2006/relationships/theme" Target="../theme/theme10.xml"/><Relationship Id="rId3" Type="http://schemas.openxmlformats.org/officeDocument/2006/relationships/slideLayout" Target="../slideLayouts/slideLayout111.xml"/><Relationship Id="rId7" Type="http://schemas.openxmlformats.org/officeDocument/2006/relationships/slideLayout" Target="../slideLayouts/slideLayout115.xml"/><Relationship Id="rId12" Type="http://schemas.openxmlformats.org/officeDocument/2006/relationships/slideLayout" Target="../slideLayouts/slideLayout120.xml"/><Relationship Id="rId2" Type="http://schemas.openxmlformats.org/officeDocument/2006/relationships/slideLayout" Target="../slideLayouts/slideLayout110.xml"/><Relationship Id="rId1" Type="http://schemas.openxmlformats.org/officeDocument/2006/relationships/slideLayout" Target="../slideLayouts/slideLayout109.xml"/><Relationship Id="rId6" Type="http://schemas.openxmlformats.org/officeDocument/2006/relationships/slideLayout" Target="../slideLayouts/slideLayout114.xml"/><Relationship Id="rId11" Type="http://schemas.openxmlformats.org/officeDocument/2006/relationships/slideLayout" Target="../slideLayouts/slideLayout119.xml"/><Relationship Id="rId5" Type="http://schemas.openxmlformats.org/officeDocument/2006/relationships/slideLayout" Target="../slideLayouts/slideLayout113.xml"/><Relationship Id="rId10" Type="http://schemas.openxmlformats.org/officeDocument/2006/relationships/slideLayout" Target="../slideLayouts/slideLayout118.xml"/><Relationship Id="rId4" Type="http://schemas.openxmlformats.org/officeDocument/2006/relationships/slideLayout" Target="../slideLayouts/slideLayout112.xml"/><Relationship Id="rId9" Type="http://schemas.openxmlformats.org/officeDocument/2006/relationships/slideLayout" Target="../slideLayouts/slideLayout117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7.xml"/><Relationship Id="rId7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6.xml"/><Relationship Id="rId2" Type="http://schemas.openxmlformats.org/officeDocument/2006/relationships/slideLayout" Target="../slideLayouts/slideLayout86.xml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5" Type="http://schemas.openxmlformats.org/officeDocument/2006/relationships/slideLayout" Target="../slideLayouts/slideLayout89.xml"/><Relationship Id="rId10" Type="http://schemas.openxmlformats.org/officeDocument/2006/relationships/slideLayout" Target="../slideLayouts/slideLayout94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4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3.xml"/><Relationship Id="rId12" Type="http://schemas.openxmlformats.org/officeDocument/2006/relationships/slideLayout" Target="../slideLayouts/slideLayout108.xml"/><Relationship Id="rId2" Type="http://schemas.openxmlformats.org/officeDocument/2006/relationships/slideLayout" Target="../slideLayouts/slideLayout98.xml"/><Relationship Id="rId1" Type="http://schemas.openxmlformats.org/officeDocument/2006/relationships/slideLayout" Target="../slideLayouts/slideLayout97.xml"/><Relationship Id="rId6" Type="http://schemas.openxmlformats.org/officeDocument/2006/relationships/slideLayout" Target="../slideLayouts/slideLayout102.xml"/><Relationship Id="rId11" Type="http://schemas.openxmlformats.org/officeDocument/2006/relationships/slideLayout" Target="../slideLayouts/slideLayout107.xml"/><Relationship Id="rId5" Type="http://schemas.openxmlformats.org/officeDocument/2006/relationships/slideLayout" Target="../slideLayouts/slideLayout101.xml"/><Relationship Id="rId10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100.xml"/><Relationship Id="rId9" Type="http://schemas.openxmlformats.org/officeDocument/2006/relationships/slideLayout" Target="../slideLayouts/slideLayout10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15E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1"/>
          <p:cNvSpPr/>
          <p:nvPr/>
        </p:nvSpPr>
        <p:spPr>
          <a:xfrm>
            <a:off x="8157960" y="6244920"/>
            <a:ext cx="4033800" cy="612720"/>
          </a:xfrm>
          <a:custGeom>
            <a:avLst/>
            <a:gdLst/>
            <a:ahLst/>
            <a:cxnLst/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CustomShape 2"/>
          <p:cNvSpPr/>
          <p:nvPr/>
        </p:nvSpPr>
        <p:spPr>
          <a:xfrm>
            <a:off x="0" y="687960"/>
            <a:ext cx="448200" cy="1634040"/>
          </a:xfrm>
          <a:custGeom>
            <a:avLst/>
            <a:gdLst/>
            <a:ahLst/>
            <a:cxnLst/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7309440" y="6144120"/>
            <a:ext cx="4417920" cy="717840"/>
          </a:xfrm>
          <a:custGeom>
            <a:avLst/>
            <a:gdLst/>
            <a:ahLst/>
            <a:cxnLst/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-10080" y="-10080"/>
            <a:ext cx="12198600" cy="687744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latin typeface="Avenir Next LT Pro Light"/>
              </a:rPr>
              <a:t>Clique no ícone para adicionar uma imagem</a:t>
            </a:r>
          </a:p>
        </p:txBody>
      </p:sp>
      <p:sp>
        <p:nvSpPr>
          <p:cNvPr id="4" name="CustomShape 5"/>
          <p:cNvSpPr/>
          <p:nvPr/>
        </p:nvSpPr>
        <p:spPr>
          <a:xfrm>
            <a:off x="0" y="529200"/>
            <a:ext cx="6305040" cy="6328440"/>
          </a:xfrm>
          <a:custGeom>
            <a:avLst/>
            <a:gdLst/>
            <a:ahLst/>
            <a:cxnLst/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762120" y="2299680"/>
            <a:ext cx="4571640" cy="228564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4400" b="0" strike="noStrike" spc="-1">
                <a:solidFill>
                  <a:srgbClr val="FFFFFF"/>
                </a:solidFill>
                <a:latin typeface="Sitka Subheading"/>
              </a:rPr>
              <a:t>Clique para editar o título Mestre</a:t>
            </a:r>
            <a:endParaRPr lang="pt-BR" sz="44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dt"/>
          </p:nvPr>
        </p:nvSpPr>
        <p:spPr>
          <a:xfrm>
            <a:off x="9389160" y="194400"/>
            <a:ext cx="204048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pt-BR" sz="1200" b="0" strike="noStrike" spc="-1">
                <a:solidFill>
                  <a:srgbClr val="FFFFFF"/>
                </a:solidFill>
                <a:latin typeface="Avenir Next LT Pro Light"/>
              </a:rPr>
              <a:t>01/02/20XX</a:t>
            </a:r>
            <a:endParaRPr lang="pt-BR" sz="1200" b="0" strike="noStrike" spc="-1">
              <a:latin typeface="Times New Roman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ftr"/>
          </p:nvPr>
        </p:nvSpPr>
        <p:spPr>
          <a:xfrm>
            <a:off x="762120" y="6356520"/>
            <a:ext cx="661248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FFFFFF"/>
                </a:solidFill>
                <a:latin typeface="Avenir Next LT Pro Light"/>
              </a:rPr>
              <a:t>Amostra de Texto de Rodapé</a:t>
            </a:r>
            <a:endParaRPr lang="pt-BR" sz="1200" b="0" strike="noStrike" spc="-1">
              <a:latin typeface="Times New Roman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sldNum"/>
          </p:nvPr>
        </p:nvSpPr>
        <p:spPr>
          <a:xfrm>
            <a:off x="9906120" y="6356520"/>
            <a:ext cx="152352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AB132CCA-EF43-428C-BEB6-D7810D7C8570}" type="slidenum">
              <a:rPr lang="pt-BR" sz="1200" b="0" strike="noStrike" spc="-1">
                <a:solidFill>
                  <a:srgbClr val="FFFFFF"/>
                </a:solidFill>
                <a:latin typeface="Avenir Next LT Pro Light"/>
              </a:rPr>
              <a:t>‹nº›</a:t>
            </a:fld>
            <a:endParaRPr lang="pt-BR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15E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CustomShape 1"/>
          <p:cNvSpPr/>
          <p:nvPr/>
        </p:nvSpPr>
        <p:spPr>
          <a:xfrm>
            <a:off x="8157960" y="6244920"/>
            <a:ext cx="4033800" cy="612720"/>
          </a:xfrm>
          <a:custGeom>
            <a:avLst/>
            <a:gdLst/>
            <a:ahLst/>
            <a:cxnLst/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1" name="CustomShape 2"/>
          <p:cNvSpPr/>
          <p:nvPr/>
        </p:nvSpPr>
        <p:spPr>
          <a:xfrm>
            <a:off x="0" y="687960"/>
            <a:ext cx="448200" cy="1634040"/>
          </a:xfrm>
          <a:custGeom>
            <a:avLst/>
            <a:gdLst/>
            <a:ahLst/>
            <a:cxnLst/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2" name="CustomShape 3"/>
          <p:cNvSpPr/>
          <p:nvPr/>
        </p:nvSpPr>
        <p:spPr>
          <a:xfrm>
            <a:off x="7309440" y="6144120"/>
            <a:ext cx="4417920" cy="717840"/>
          </a:xfrm>
          <a:custGeom>
            <a:avLst/>
            <a:gdLst/>
            <a:ahLst/>
            <a:cxnLst/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3" name="PlaceHolder 4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sz="3200" b="0" strike="noStrike" spc="-1">
                <a:solidFill>
                  <a:srgbClr val="FFFFFF"/>
                </a:solidFill>
                <a:latin typeface="Sitka Subheading"/>
              </a:rPr>
              <a:t>Clique para editar o título Mestre</a:t>
            </a:r>
            <a:endParaRPr lang="pt-BR" sz="32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434" name="PlaceHolder 5"/>
          <p:cNvSpPr>
            <a:spLocks noGrp="1"/>
          </p:cNvSpPr>
          <p:nvPr>
            <p:ph type="body"/>
          </p:nvPr>
        </p:nvSpPr>
        <p:spPr>
          <a:xfrm>
            <a:off x="0" y="762120"/>
            <a:ext cx="5948280" cy="609552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latin typeface="Avenir Next LT Pro Light"/>
              </a:rPr>
              <a:t>Clique no ícone para adicionar uma imagem</a:t>
            </a:r>
          </a:p>
        </p:txBody>
      </p:sp>
      <p:sp>
        <p:nvSpPr>
          <p:cNvPr id="435" name="PlaceHolder 6"/>
          <p:cNvSpPr>
            <a:spLocks noGrp="1"/>
          </p:cNvSpPr>
          <p:nvPr>
            <p:ph type="dt"/>
          </p:nvPr>
        </p:nvSpPr>
        <p:spPr>
          <a:xfrm>
            <a:off x="9389160" y="194400"/>
            <a:ext cx="204048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pt-BR" sz="1200" b="0" strike="noStrike" spc="-1">
                <a:solidFill>
                  <a:srgbClr val="FFFFFF"/>
                </a:solidFill>
                <a:latin typeface="Avenir Next LT Pro Light"/>
              </a:rPr>
              <a:t>01/02/20XX</a:t>
            </a:r>
            <a:endParaRPr lang="pt-BR" sz="1200" b="0" strike="noStrike" spc="-1">
              <a:latin typeface="Times New Roman"/>
            </a:endParaRPr>
          </a:p>
        </p:txBody>
      </p:sp>
      <p:sp>
        <p:nvSpPr>
          <p:cNvPr id="436" name="PlaceHolder 7"/>
          <p:cNvSpPr>
            <a:spLocks noGrp="1"/>
          </p:cNvSpPr>
          <p:nvPr>
            <p:ph type="body"/>
          </p:nvPr>
        </p:nvSpPr>
        <p:spPr>
          <a:xfrm>
            <a:off x="6858000" y="3048120"/>
            <a:ext cx="4571640" cy="304776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25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2400" b="0" strike="noStrike" spc="-1">
                <a:solidFill>
                  <a:srgbClr val="FFFFFF"/>
                </a:solidFill>
                <a:latin typeface="Avenir Next LT Pro Light"/>
              </a:rPr>
              <a:t>Clique para editar os estilos de texto Mestres</a:t>
            </a:r>
          </a:p>
        </p:txBody>
      </p:sp>
      <p:sp>
        <p:nvSpPr>
          <p:cNvPr id="437" name="PlaceHolder 8"/>
          <p:cNvSpPr>
            <a:spLocks noGrp="1"/>
          </p:cNvSpPr>
          <p:nvPr>
            <p:ph type="ftr"/>
          </p:nvPr>
        </p:nvSpPr>
        <p:spPr>
          <a:xfrm>
            <a:off x="762120" y="6356520"/>
            <a:ext cx="661248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FFFFFF"/>
                </a:solidFill>
                <a:latin typeface="Avenir Next LT Pro Light"/>
              </a:rPr>
              <a:t>Amostra de Texto de Rodapé</a:t>
            </a:r>
            <a:endParaRPr lang="pt-BR" sz="1200" b="0" strike="noStrike" spc="-1">
              <a:latin typeface="Times New Roman"/>
            </a:endParaRPr>
          </a:p>
        </p:txBody>
      </p:sp>
      <p:sp>
        <p:nvSpPr>
          <p:cNvPr id="438" name="PlaceHolder 9"/>
          <p:cNvSpPr>
            <a:spLocks noGrp="1"/>
          </p:cNvSpPr>
          <p:nvPr>
            <p:ph type="sldNum"/>
          </p:nvPr>
        </p:nvSpPr>
        <p:spPr>
          <a:xfrm>
            <a:off x="9906120" y="6356520"/>
            <a:ext cx="152352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504D087E-4D61-49BB-9A33-C1300D76B604}" type="slidenum">
              <a:rPr lang="pt-BR" sz="1200" b="0" strike="noStrike" spc="-1">
                <a:solidFill>
                  <a:srgbClr val="FFFFFF"/>
                </a:solidFill>
                <a:latin typeface="Avenir Next LT Pro Light"/>
              </a:rPr>
              <a:t>‹nº›</a:t>
            </a:fld>
            <a:endParaRPr lang="pt-BR" sz="1200" b="0" strike="noStrike" spc="-1">
              <a:latin typeface="Times New Roman"/>
            </a:endParaRPr>
          </a:p>
        </p:txBody>
      </p:sp>
      <p:sp>
        <p:nvSpPr>
          <p:cNvPr id="439" name="CustomShape 10"/>
          <p:cNvSpPr/>
          <p:nvPr/>
        </p:nvSpPr>
        <p:spPr>
          <a:xfrm rot="5400000" flipH="1">
            <a:off x="223560" y="538560"/>
            <a:ext cx="6095520" cy="6543360"/>
          </a:xfrm>
          <a:custGeom>
            <a:avLst/>
            <a:gdLst/>
            <a:ahLst/>
            <a:cxnLst/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8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15E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8157960" y="6244920"/>
            <a:ext cx="4033800" cy="612720"/>
          </a:xfrm>
          <a:custGeom>
            <a:avLst/>
            <a:gdLst/>
            <a:ahLst/>
            <a:cxnLst/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CustomShape 2"/>
          <p:cNvSpPr/>
          <p:nvPr/>
        </p:nvSpPr>
        <p:spPr>
          <a:xfrm>
            <a:off x="0" y="687960"/>
            <a:ext cx="448200" cy="1634040"/>
          </a:xfrm>
          <a:custGeom>
            <a:avLst/>
            <a:gdLst/>
            <a:ahLst/>
            <a:cxnLst/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CustomShape 3"/>
          <p:cNvSpPr/>
          <p:nvPr/>
        </p:nvSpPr>
        <p:spPr>
          <a:xfrm>
            <a:off x="7309440" y="6144120"/>
            <a:ext cx="4417920" cy="717840"/>
          </a:xfrm>
          <a:custGeom>
            <a:avLst/>
            <a:gdLst/>
            <a:ahLst/>
            <a:cxnLst/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PlaceHolder 4"/>
          <p:cNvSpPr>
            <a:spLocks noGrp="1"/>
          </p:cNvSpPr>
          <p:nvPr>
            <p:ph type="title"/>
          </p:nvPr>
        </p:nvSpPr>
        <p:spPr>
          <a:xfrm>
            <a:off x="6095880" y="762120"/>
            <a:ext cx="5333760" cy="152352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3200" b="0" strike="noStrike" spc="-1">
                <a:solidFill>
                  <a:srgbClr val="FFFFFF"/>
                </a:solidFill>
                <a:latin typeface="Sitka Subheading"/>
              </a:rPr>
              <a:t>Clique para editar o título Mestre</a:t>
            </a:r>
            <a:endParaRPr lang="pt-BR" sz="32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49" name="CustomShape 5"/>
          <p:cNvSpPr/>
          <p:nvPr/>
        </p:nvSpPr>
        <p:spPr>
          <a:xfrm>
            <a:off x="0" y="0"/>
            <a:ext cx="5703840" cy="6095520"/>
          </a:xfrm>
          <a:custGeom>
            <a:avLst/>
            <a:gdLst/>
            <a:ahLst/>
            <a:cxnLst/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8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PlaceHolder 6"/>
          <p:cNvSpPr>
            <a:spLocks noGrp="1"/>
          </p:cNvSpPr>
          <p:nvPr>
            <p:ph type="body"/>
          </p:nvPr>
        </p:nvSpPr>
        <p:spPr>
          <a:xfrm>
            <a:off x="0" y="0"/>
            <a:ext cx="5578560" cy="602784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latin typeface="Avenir Next LT Pro Light"/>
              </a:rPr>
              <a:t>Clique no ícone para adicionar uma imagem</a:t>
            </a:r>
          </a:p>
        </p:txBody>
      </p:sp>
      <p:sp>
        <p:nvSpPr>
          <p:cNvPr id="51" name="PlaceHolder 7"/>
          <p:cNvSpPr>
            <a:spLocks noGrp="1"/>
          </p:cNvSpPr>
          <p:nvPr>
            <p:ph type="dt"/>
          </p:nvPr>
        </p:nvSpPr>
        <p:spPr>
          <a:xfrm>
            <a:off x="9389160" y="194400"/>
            <a:ext cx="204048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pt-BR" sz="1200" b="0" strike="noStrike" spc="-1">
                <a:solidFill>
                  <a:srgbClr val="FFFFFF"/>
                </a:solidFill>
                <a:latin typeface="Avenir Next LT Pro Light"/>
              </a:rPr>
              <a:t>01/02/20XX</a:t>
            </a:r>
            <a:endParaRPr lang="pt-BR" sz="1200" b="0" strike="noStrike" spc="-1">
              <a:latin typeface="Times New Roman"/>
            </a:endParaRPr>
          </a:p>
        </p:txBody>
      </p:sp>
      <p:sp>
        <p:nvSpPr>
          <p:cNvPr id="52" name="PlaceHolder 8"/>
          <p:cNvSpPr>
            <a:spLocks noGrp="1"/>
          </p:cNvSpPr>
          <p:nvPr>
            <p:ph type="body"/>
          </p:nvPr>
        </p:nvSpPr>
        <p:spPr>
          <a:xfrm>
            <a:off x="6095880" y="2286000"/>
            <a:ext cx="5333760" cy="3809520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25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2400" b="0" strike="noStrike" spc="-1">
                <a:solidFill>
                  <a:srgbClr val="FFFFFF"/>
                </a:solidFill>
                <a:latin typeface="Avenir Next LT Pro Light"/>
              </a:rPr>
              <a:t>Clique para editar os estilos de texto Mestres</a:t>
            </a:r>
          </a:p>
        </p:txBody>
      </p:sp>
      <p:sp>
        <p:nvSpPr>
          <p:cNvPr id="53" name="PlaceHolder 9"/>
          <p:cNvSpPr>
            <a:spLocks noGrp="1"/>
          </p:cNvSpPr>
          <p:nvPr>
            <p:ph type="ftr"/>
          </p:nvPr>
        </p:nvSpPr>
        <p:spPr>
          <a:xfrm>
            <a:off x="762120" y="6356520"/>
            <a:ext cx="661248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FFFFFF"/>
                </a:solidFill>
                <a:latin typeface="Avenir Next LT Pro Light"/>
              </a:rPr>
              <a:t>Amostra de Texto de Rodapé</a:t>
            </a:r>
            <a:endParaRPr lang="pt-BR" sz="1200" b="0" strike="noStrike" spc="-1">
              <a:latin typeface="Times New Roman"/>
            </a:endParaRPr>
          </a:p>
        </p:txBody>
      </p:sp>
      <p:sp>
        <p:nvSpPr>
          <p:cNvPr id="54" name="PlaceHolder 10"/>
          <p:cNvSpPr>
            <a:spLocks noGrp="1"/>
          </p:cNvSpPr>
          <p:nvPr>
            <p:ph type="sldNum"/>
          </p:nvPr>
        </p:nvSpPr>
        <p:spPr>
          <a:xfrm>
            <a:off x="9906120" y="6356520"/>
            <a:ext cx="152352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2C123D63-EE3E-413F-B1C5-8C10D1E1E37B}" type="slidenum">
              <a:rPr lang="pt-BR" sz="1200" b="0" strike="noStrike" spc="-1">
                <a:solidFill>
                  <a:srgbClr val="FFFFFF"/>
                </a:solidFill>
                <a:latin typeface="Avenir Next LT Pro Light"/>
              </a:rPr>
              <a:t>‹nº›</a:t>
            </a:fld>
            <a:endParaRPr lang="pt-BR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15E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8157960" y="6244920"/>
            <a:ext cx="4033800" cy="612720"/>
          </a:xfrm>
          <a:custGeom>
            <a:avLst/>
            <a:gdLst/>
            <a:ahLst/>
            <a:cxnLst/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CustomShape 2"/>
          <p:cNvSpPr/>
          <p:nvPr/>
        </p:nvSpPr>
        <p:spPr>
          <a:xfrm>
            <a:off x="0" y="687960"/>
            <a:ext cx="448200" cy="1634040"/>
          </a:xfrm>
          <a:custGeom>
            <a:avLst/>
            <a:gdLst/>
            <a:ahLst/>
            <a:cxnLst/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CustomShape 3"/>
          <p:cNvSpPr/>
          <p:nvPr/>
        </p:nvSpPr>
        <p:spPr>
          <a:xfrm>
            <a:off x="7309440" y="6144120"/>
            <a:ext cx="4417920" cy="717840"/>
          </a:xfrm>
          <a:custGeom>
            <a:avLst/>
            <a:gdLst/>
            <a:ahLst/>
            <a:cxnLst/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PlaceHolder 4"/>
          <p:cNvSpPr>
            <a:spLocks noGrp="1"/>
          </p:cNvSpPr>
          <p:nvPr>
            <p:ph type="title"/>
          </p:nvPr>
        </p:nvSpPr>
        <p:spPr>
          <a:xfrm>
            <a:off x="2286000" y="1532160"/>
            <a:ext cx="4571640" cy="15235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sz="3200" b="0" strike="noStrike" spc="-1">
                <a:solidFill>
                  <a:srgbClr val="FFFFFF"/>
                </a:solidFill>
                <a:latin typeface="Sitka Subheading"/>
              </a:rPr>
              <a:t>Clique para editar o título Mestre</a:t>
            </a:r>
            <a:endParaRPr lang="pt-BR" sz="32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95" name="PlaceHolder 5"/>
          <p:cNvSpPr>
            <a:spLocks noGrp="1"/>
          </p:cNvSpPr>
          <p:nvPr>
            <p:ph type="body"/>
          </p:nvPr>
        </p:nvSpPr>
        <p:spPr>
          <a:xfrm>
            <a:off x="0" y="348840"/>
            <a:ext cx="1588320" cy="582444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latin typeface="Avenir Next LT Pro Light"/>
              </a:rPr>
              <a:t>Clique no ícone para adicionar uma imagem</a:t>
            </a:r>
          </a:p>
        </p:txBody>
      </p:sp>
      <p:sp>
        <p:nvSpPr>
          <p:cNvPr id="96" name="PlaceHolder 6"/>
          <p:cNvSpPr>
            <a:spLocks noGrp="1"/>
          </p:cNvSpPr>
          <p:nvPr>
            <p:ph type="body"/>
          </p:nvPr>
        </p:nvSpPr>
        <p:spPr>
          <a:xfrm>
            <a:off x="2286000" y="3056040"/>
            <a:ext cx="5333760" cy="304776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25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2800" b="0" strike="noStrike" spc="-1">
                <a:solidFill>
                  <a:srgbClr val="FFFFFF"/>
                </a:solidFill>
                <a:latin typeface="Avenir Next LT Pro Light"/>
              </a:rPr>
              <a:t>Clique para editar os estilos de texto Mestres</a:t>
            </a:r>
          </a:p>
        </p:txBody>
      </p:sp>
      <p:sp>
        <p:nvSpPr>
          <p:cNvPr id="97" name="PlaceHolder 7"/>
          <p:cNvSpPr>
            <a:spLocks noGrp="1"/>
          </p:cNvSpPr>
          <p:nvPr>
            <p:ph type="body"/>
          </p:nvPr>
        </p:nvSpPr>
        <p:spPr>
          <a:xfrm>
            <a:off x="6107400" y="0"/>
            <a:ext cx="5820120" cy="230256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latin typeface="Avenir Next LT Pro Light"/>
              </a:rPr>
              <a:t>Clique no ícone para adicionar uma imagem</a:t>
            </a:r>
          </a:p>
        </p:txBody>
      </p:sp>
      <p:sp>
        <p:nvSpPr>
          <p:cNvPr id="98" name="PlaceHolder 8"/>
          <p:cNvSpPr>
            <a:spLocks noGrp="1"/>
          </p:cNvSpPr>
          <p:nvPr>
            <p:ph type="dt"/>
          </p:nvPr>
        </p:nvSpPr>
        <p:spPr>
          <a:xfrm>
            <a:off x="9389160" y="194400"/>
            <a:ext cx="204048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pt-BR" sz="1200" b="0" strike="noStrike" spc="-1">
                <a:solidFill>
                  <a:srgbClr val="FFFFFF"/>
                </a:solidFill>
                <a:latin typeface="Avenir Next LT Pro Light"/>
              </a:rPr>
              <a:t>01/02/20XX</a:t>
            </a:r>
            <a:endParaRPr lang="pt-BR" sz="1200" b="0" strike="noStrike" spc="-1">
              <a:latin typeface="Times New Roman"/>
            </a:endParaRPr>
          </a:p>
        </p:txBody>
      </p:sp>
      <p:sp>
        <p:nvSpPr>
          <p:cNvPr id="99" name="PlaceHolder 9"/>
          <p:cNvSpPr>
            <a:spLocks noGrp="1"/>
          </p:cNvSpPr>
          <p:nvPr>
            <p:ph type="ftr"/>
          </p:nvPr>
        </p:nvSpPr>
        <p:spPr>
          <a:xfrm>
            <a:off x="762120" y="6356520"/>
            <a:ext cx="661248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FFFFFF"/>
                </a:solidFill>
                <a:latin typeface="Avenir Next LT Pro Light"/>
              </a:rPr>
              <a:t>Amostra de Texto de Rodapé</a:t>
            </a:r>
            <a:endParaRPr lang="pt-BR" sz="1200" b="0" strike="noStrike" spc="-1">
              <a:latin typeface="Times New Roman"/>
            </a:endParaRPr>
          </a:p>
        </p:txBody>
      </p:sp>
      <p:sp>
        <p:nvSpPr>
          <p:cNvPr id="100" name="PlaceHolder 10"/>
          <p:cNvSpPr>
            <a:spLocks noGrp="1"/>
          </p:cNvSpPr>
          <p:nvPr>
            <p:ph type="body"/>
          </p:nvPr>
        </p:nvSpPr>
        <p:spPr>
          <a:xfrm>
            <a:off x="7962120" y="3048120"/>
            <a:ext cx="4229640" cy="380952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latin typeface="Avenir Next LT Pro Light"/>
              </a:rPr>
              <a:t>Clique no ícone para adicionar uma imagem</a:t>
            </a:r>
          </a:p>
        </p:txBody>
      </p:sp>
      <p:sp>
        <p:nvSpPr>
          <p:cNvPr id="101" name="PlaceHolder 11"/>
          <p:cNvSpPr>
            <a:spLocks noGrp="1"/>
          </p:cNvSpPr>
          <p:nvPr>
            <p:ph type="sldNum"/>
          </p:nvPr>
        </p:nvSpPr>
        <p:spPr>
          <a:xfrm>
            <a:off x="9906120" y="6356520"/>
            <a:ext cx="152352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F660A5B9-FCC9-4300-AFDE-488426846736}" type="slidenum">
              <a:rPr lang="pt-BR" sz="1200" b="0" strike="noStrike" spc="-1">
                <a:solidFill>
                  <a:srgbClr val="FFFFFF"/>
                </a:solidFill>
                <a:latin typeface="Avenir Next LT Pro Light"/>
              </a:rPr>
              <a:t>‹nº›</a:t>
            </a:fld>
            <a:endParaRPr lang="pt-BR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15E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8157960" y="6244920"/>
            <a:ext cx="4033800" cy="612720"/>
          </a:xfrm>
          <a:custGeom>
            <a:avLst/>
            <a:gdLst/>
            <a:ahLst/>
            <a:cxnLst/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CustomShape 2"/>
          <p:cNvSpPr/>
          <p:nvPr/>
        </p:nvSpPr>
        <p:spPr>
          <a:xfrm>
            <a:off x="0" y="687960"/>
            <a:ext cx="448200" cy="1634040"/>
          </a:xfrm>
          <a:custGeom>
            <a:avLst/>
            <a:gdLst/>
            <a:ahLst/>
            <a:cxnLst/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CustomShape 3"/>
          <p:cNvSpPr/>
          <p:nvPr/>
        </p:nvSpPr>
        <p:spPr>
          <a:xfrm>
            <a:off x="7309440" y="6144120"/>
            <a:ext cx="4417920" cy="717840"/>
          </a:xfrm>
          <a:custGeom>
            <a:avLst/>
            <a:gdLst/>
            <a:ahLst/>
            <a:cxnLst/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PlaceHolder 4"/>
          <p:cNvSpPr>
            <a:spLocks noGrp="1"/>
          </p:cNvSpPr>
          <p:nvPr>
            <p:ph type="title"/>
          </p:nvPr>
        </p:nvSpPr>
        <p:spPr>
          <a:xfrm>
            <a:off x="762120" y="762120"/>
            <a:ext cx="10667520" cy="152352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pt-BR" sz="4400" b="0" strike="noStrike" spc="-1">
                <a:solidFill>
                  <a:srgbClr val="FFFFFF"/>
                </a:solidFill>
                <a:latin typeface="Sitka Subheading"/>
              </a:rPr>
              <a:t>Clique para editar o título Mestre</a:t>
            </a:r>
            <a:endParaRPr lang="pt-BR" sz="44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142" name="PlaceHolder 5"/>
          <p:cNvSpPr>
            <a:spLocks noGrp="1"/>
          </p:cNvSpPr>
          <p:nvPr>
            <p:ph type="dt"/>
          </p:nvPr>
        </p:nvSpPr>
        <p:spPr>
          <a:xfrm>
            <a:off x="9389160" y="194400"/>
            <a:ext cx="204048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pt-BR" sz="1200" b="0" strike="noStrike" spc="-1">
                <a:solidFill>
                  <a:srgbClr val="FFFFFF"/>
                </a:solidFill>
                <a:latin typeface="Avenir Next LT Pro Light"/>
              </a:rPr>
              <a:t>01/02/20XX</a:t>
            </a:r>
            <a:endParaRPr lang="pt-BR" sz="1200" b="0" strike="noStrike" spc="-1">
              <a:latin typeface="Times New Roman"/>
            </a:endParaRPr>
          </a:p>
        </p:txBody>
      </p:sp>
      <p:sp>
        <p:nvSpPr>
          <p:cNvPr id="143" name="PlaceHolder 6"/>
          <p:cNvSpPr>
            <a:spLocks noGrp="1"/>
          </p:cNvSpPr>
          <p:nvPr>
            <p:ph type="ftr"/>
          </p:nvPr>
        </p:nvSpPr>
        <p:spPr>
          <a:xfrm>
            <a:off x="762120" y="6356520"/>
            <a:ext cx="661248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FFFFFF"/>
                </a:solidFill>
                <a:latin typeface="Avenir Next LT Pro Light"/>
              </a:rPr>
              <a:t>Amostra de Texto de Rodapé</a:t>
            </a:r>
            <a:endParaRPr lang="pt-BR" sz="1200" b="0" strike="noStrike" spc="-1">
              <a:latin typeface="Times New Roman"/>
            </a:endParaRPr>
          </a:p>
        </p:txBody>
      </p:sp>
      <p:sp>
        <p:nvSpPr>
          <p:cNvPr id="144" name="PlaceHolder 7"/>
          <p:cNvSpPr>
            <a:spLocks noGrp="1"/>
          </p:cNvSpPr>
          <p:nvPr>
            <p:ph type="sldNum"/>
          </p:nvPr>
        </p:nvSpPr>
        <p:spPr>
          <a:xfrm>
            <a:off x="9906120" y="6356520"/>
            <a:ext cx="152352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2CDBB8D6-3468-47FE-8EA1-4A598E6FBA52}" type="slidenum">
              <a:rPr lang="pt-BR" sz="1200" b="0" strike="noStrike" spc="-1">
                <a:solidFill>
                  <a:srgbClr val="FFFFFF"/>
                </a:solidFill>
                <a:latin typeface="Avenir Next LT Pro Light"/>
              </a:rPr>
              <a:t>‹nº›</a:t>
            </a:fld>
            <a:endParaRPr lang="pt-BR" sz="1200" b="0" strike="noStrike" spc="-1">
              <a:latin typeface="Times New Roman"/>
            </a:endParaRPr>
          </a:p>
        </p:txBody>
      </p:sp>
      <p:sp>
        <p:nvSpPr>
          <p:cNvPr id="145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 fontScale="94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0" strike="noStrike" spc="-1">
                <a:solidFill>
                  <a:srgbClr val="FFFFFF"/>
                </a:solidFill>
                <a:latin typeface="Avenir Next LT Pro Light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solidFill>
                  <a:srgbClr val="FFFFFF"/>
                </a:solidFill>
                <a:latin typeface="Avenir Next LT Pro Light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0" strike="noStrike" spc="-1">
                <a:solidFill>
                  <a:srgbClr val="FFFFFF"/>
                </a:solidFill>
                <a:latin typeface="Avenir Next LT Pro Light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solidFill>
                  <a:srgbClr val="FFFFFF"/>
                </a:solidFill>
                <a:latin typeface="Avenir Next LT Pro Light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FFFFFF"/>
                </a:solidFill>
                <a:latin typeface="Avenir Next LT Pro Light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FFFFFF"/>
                </a:solidFill>
                <a:latin typeface="Avenir Next LT Pro Light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FFFFFF"/>
                </a:solidFill>
                <a:latin typeface="Avenir Next LT Pro Light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15E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8157960" y="6244920"/>
            <a:ext cx="4033800" cy="612720"/>
          </a:xfrm>
          <a:custGeom>
            <a:avLst/>
            <a:gdLst/>
            <a:ahLst/>
            <a:cxnLst/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2"/>
          <p:cNvSpPr/>
          <p:nvPr/>
        </p:nvSpPr>
        <p:spPr>
          <a:xfrm>
            <a:off x="0" y="687960"/>
            <a:ext cx="448200" cy="1634040"/>
          </a:xfrm>
          <a:custGeom>
            <a:avLst/>
            <a:gdLst/>
            <a:ahLst/>
            <a:cxnLst/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CustomShape 3"/>
          <p:cNvSpPr/>
          <p:nvPr/>
        </p:nvSpPr>
        <p:spPr>
          <a:xfrm>
            <a:off x="7309440" y="6144120"/>
            <a:ext cx="4417920" cy="717840"/>
          </a:xfrm>
          <a:custGeom>
            <a:avLst/>
            <a:gdLst/>
            <a:ahLst/>
            <a:cxnLst/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PlaceHolder 4"/>
          <p:cNvSpPr>
            <a:spLocks noGrp="1"/>
          </p:cNvSpPr>
          <p:nvPr>
            <p:ph type="title"/>
          </p:nvPr>
        </p:nvSpPr>
        <p:spPr>
          <a:xfrm>
            <a:off x="5334120" y="2269080"/>
            <a:ext cx="3809520" cy="228564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4400" b="0" strike="noStrike" spc="-1">
                <a:solidFill>
                  <a:srgbClr val="FFFFFF"/>
                </a:solidFill>
                <a:latin typeface="Sitka Subheading"/>
              </a:rPr>
              <a:t>Clique para editar o título Mestre</a:t>
            </a:r>
            <a:endParaRPr lang="pt-BR" sz="44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186" name="PlaceHolder 5"/>
          <p:cNvSpPr>
            <a:spLocks noGrp="1"/>
          </p:cNvSpPr>
          <p:nvPr>
            <p:ph type="body"/>
          </p:nvPr>
        </p:nvSpPr>
        <p:spPr>
          <a:xfrm>
            <a:off x="0" y="0"/>
            <a:ext cx="2915640" cy="315036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latin typeface="Avenir Next LT Pro Light"/>
              </a:rPr>
              <a:t>Clique no ícone para adicionar uma imagem</a:t>
            </a:r>
          </a:p>
        </p:txBody>
      </p:sp>
      <p:sp>
        <p:nvSpPr>
          <p:cNvPr id="187" name="PlaceHolder 6"/>
          <p:cNvSpPr>
            <a:spLocks noGrp="1"/>
          </p:cNvSpPr>
          <p:nvPr>
            <p:ph type="body"/>
          </p:nvPr>
        </p:nvSpPr>
        <p:spPr>
          <a:xfrm>
            <a:off x="3824640" y="0"/>
            <a:ext cx="5820120" cy="200844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latin typeface="Avenir Next LT Pro Light"/>
              </a:rPr>
              <a:t>Clique no ícone para adicionar uma imagem</a:t>
            </a:r>
          </a:p>
        </p:txBody>
      </p:sp>
      <p:sp>
        <p:nvSpPr>
          <p:cNvPr id="188" name="PlaceHolder 7"/>
          <p:cNvSpPr>
            <a:spLocks noGrp="1"/>
          </p:cNvSpPr>
          <p:nvPr>
            <p:ph type="body"/>
          </p:nvPr>
        </p:nvSpPr>
        <p:spPr>
          <a:xfrm>
            <a:off x="0" y="3134160"/>
            <a:ext cx="4548240" cy="372348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latin typeface="Avenir Next LT Pro Light"/>
              </a:rPr>
              <a:t>Clique no ícone para adicionar uma imagem</a:t>
            </a:r>
          </a:p>
        </p:txBody>
      </p:sp>
      <p:sp>
        <p:nvSpPr>
          <p:cNvPr id="189" name="PlaceHolder 8"/>
          <p:cNvSpPr>
            <a:spLocks noGrp="1"/>
          </p:cNvSpPr>
          <p:nvPr>
            <p:ph type="body"/>
          </p:nvPr>
        </p:nvSpPr>
        <p:spPr>
          <a:xfrm>
            <a:off x="9889200" y="313920"/>
            <a:ext cx="2302560" cy="582012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latin typeface="Avenir Next LT Pro Light"/>
              </a:rPr>
              <a:t>Clique no ícone para adicionar uma imagem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15E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8157960" y="6244920"/>
            <a:ext cx="4033800" cy="612720"/>
          </a:xfrm>
          <a:custGeom>
            <a:avLst/>
            <a:gdLst/>
            <a:ahLst/>
            <a:cxnLst/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CustomShape 2"/>
          <p:cNvSpPr/>
          <p:nvPr/>
        </p:nvSpPr>
        <p:spPr>
          <a:xfrm>
            <a:off x="0" y="687960"/>
            <a:ext cx="448200" cy="1634040"/>
          </a:xfrm>
          <a:custGeom>
            <a:avLst/>
            <a:gdLst/>
            <a:ahLst/>
            <a:cxnLst/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" name="CustomShape 3"/>
          <p:cNvSpPr/>
          <p:nvPr/>
        </p:nvSpPr>
        <p:spPr>
          <a:xfrm>
            <a:off x="7309440" y="6144120"/>
            <a:ext cx="4417920" cy="717840"/>
          </a:xfrm>
          <a:custGeom>
            <a:avLst/>
            <a:gdLst/>
            <a:ahLst/>
            <a:cxnLst/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PlaceHolder 4"/>
          <p:cNvSpPr>
            <a:spLocks noGrp="1"/>
          </p:cNvSpPr>
          <p:nvPr>
            <p:ph type="title"/>
          </p:nvPr>
        </p:nvSpPr>
        <p:spPr>
          <a:xfrm>
            <a:off x="762120" y="762120"/>
            <a:ext cx="10667520" cy="152352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pt-BR" sz="4400" b="0" strike="noStrike" spc="-1">
                <a:solidFill>
                  <a:srgbClr val="FFFFFF"/>
                </a:solidFill>
                <a:latin typeface="Sitka Subheading"/>
              </a:rPr>
              <a:t>Clique para editar o título Mestre</a:t>
            </a:r>
            <a:endParaRPr lang="pt-BR" sz="44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230" name="PlaceHolder 5"/>
          <p:cNvSpPr>
            <a:spLocks noGrp="1"/>
          </p:cNvSpPr>
          <p:nvPr>
            <p:ph type="body"/>
          </p:nvPr>
        </p:nvSpPr>
        <p:spPr>
          <a:xfrm>
            <a:off x="853560" y="1823760"/>
            <a:ext cx="10495080" cy="4350960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25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2800" b="0" strike="noStrike" spc="-1">
                <a:solidFill>
                  <a:srgbClr val="FFFFFF"/>
                </a:solidFill>
                <a:latin typeface="Avenir Next LT Pro Light"/>
              </a:rPr>
              <a:t>Clique para editar os estilos de texto Mestres</a:t>
            </a:r>
          </a:p>
          <a:p>
            <a:pPr marL="457200">
              <a:lnSpc>
                <a:spcPct val="125000"/>
              </a:lnSpc>
              <a:spcBef>
                <a:spcPts val="499"/>
              </a:spcBef>
              <a:tabLst>
                <a:tab pos="0" algn="l"/>
              </a:tabLst>
            </a:pPr>
            <a:r>
              <a:rPr lang="pt-BR" sz="2800" b="0" strike="noStrike" spc="-1">
                <a:solidFill>
                  <a:srgbClr val="FFFFFF"/>
                </a:solidFill>
                <a:latin typeface="Avenir Next LT Pro Light"/>
              </a:rPr>
              <a:t>Segundo nível</a:t>
            </a:r>
          </a:p>
          <a:p>
            <a:pPr marL="914400">
              <a:lnSpc>
                <a:spcPct val="125000"/>
              </a:lnSpc>
              <a:spcBef>
                <a:spcPts val="499"/>
              </a:spcBef>
              <a:tabLst>
                <a:tab pos="0" algn="l"/>
              </a:tabLst>
            </a:pPr>
            <a:r>
              <a:rPr lang="pt-BR" sz="2800" b="0" strike="noStrike" spc="-1">
                <a:solidFill>
                  <a:srgbClr val="FFFFFF"/>
                </a:solidFill>
                <a:latin typeface="Avenir Next LT Pro Light"/>
              </a:rPr>
              <a:t>Terceiro nível</a:t>
            </a:r>
          </a:p>
          <a:p>
            <a:pPr marL="1371600">
              <a:lnSpc>
                <a:spcPct val="125000"/>
              </a:lnSpc>
              <a:spcBef>
                <a:spcPts val="499"/>
              </a:spcBef>
              <a:tabLst>
                <a:tab pos="0" algn="l"/>
              </a:tabLst>
            </a:pPr>
            <a:r>
              <a:rPr lang="pt-BR" sz="2800" b="0" strike="noStrike" spc="-1">
                <a:solidFill>
                  <a:srgbClr val="FFFFFF"/>
                </a:solidFill>
                <a:latin typeface="Avenir Next LT Pro Light"/>
              </a:rPr>
              <a:t>Quarto nível</a:t>
            </a:r>
          </a:p>
          <a:p>
            <a:pPr marL="1828800">
              <a:lnSpc>
                <a:spcPct val="125000"/>
              </a:lnSpc>
              <a:spcBef>
                <a:spcPts val="499"/>
              </a:spcBef>
              <a:tabLst>
                <a:tab pos="0" algn="l"/>
              </a:tabLst>
            </a:pPr>
            <a:r>
              <a:rPr lang="pt-BR" sz="2800" b="0" strike="noStrike" spc="-1">
                <a:solidFill>
                  <a:srgbClr val="FFFFFF"/>
                </a:solidFill>
                <a:latin typeface="Avenir Next LT Pro Light"/>
              </a:rPr>
              <a:t>Quinto nível</a:t>
            </a:r>
          </a:p>
        </p:txBody>
      </p:sp>
      <p:sp>
        <p:nvSpPr>
          <p:cNvPr id="231" name="PlaceHolder 6"/>
          <p:cNvSpPr>
            <a:spLocks noGrp="1"/>
          </p:cNvSpPr>
          <p:nvPr>
            <p:ph type="dt"/>
          </p:nvPr>
        </p:nvSpPr>
        <p:spPr>
          <a:xfrm>
            <a:off x="9389160" y="194400"/>
            <a:ext cx="204048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pt-BR" sz="1200" b="0" strike="noStrike" spc="-1">
                <a:solidFill>
                  <a:srgbClr val="FFFFFF"/>
                </a:solidFill>
                <a:latin typeface="Avenir Next LT Pro Light"/>
              </a:rPr>
              <a:t>01/02/20XX</a:t>
            </a:r>
            <a:endParaRPr lang="pt-BR" sz="1200" b="0" strike="noStrike" spc="-1">
              <a:latin typeface="Times New Roman"/>
            </a:endParaRPr>
          </a:p>
        </p:txBody>
      </p:sp>
      <p:sp>
        <p:nvSpPr>
          <p:cNvPr id="232" name="PlaceHolder 7"/>
          <p:cNvSpPr>
            <a:spLocks noGrp="1"/>
          </p:cNvSpPr>
          <p:nvPr>
            <p:ph type="ftr"/>
          </p:nvPr>
        </p:nvSpPr>
        <p:spPr>
          <a:xfrm>
            <a:off x="762120" y="6356520"/>
            <a:ext cx="661248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FFFFFF"/>
                </a:solidFill>
                <a:latin typeface="Avenir Next LT Pro Light"/>
              </a:rPr>
              <a:t>Amostra de Texto de Rodapé</a:t>
            </a:r>
            <a:endParaRPr lang="pt-BR" sz="1200" b="0" strike="noStrike" spc="-1">
              <a:latin typeface="Times New Roman"/>
            </a:endParaRPr>
          </a:p>
        </p:txBody>
      </p:sp>
      <p:sp>
        <p:nvSpPr>
          <p:cNvPr id="233" name="PlaceHolder 8"/>
          <p:cNvSpPr>
            <a:spLocks noGrp="1"/>
          </p:cNvSpPr>
          <p:nvPr>
            <p:ph type="sldNum"/>
          </p:nvPr>
        </p:nvSpPr>
        <p:spPr>
          <a:xfrm>
            <a:off x="9906120" y="6356520"/>
            <a:ext cx="152352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50C34E5F-B8DA-40F5-ACE5-28035630CC8D}" type="slidenum">
              <a:rPr lang="pt-BR" sz="1200" b="0" strike="noStrike" spc="-1">
                <a:solidFill>
                  <a:srgbClr val="FFFFFF"/>
                </a:solidFill>
                <a:latin typeface="Avenir Next LT Pro Light"/>
              </a:rPr>
              <a:t>‹nº›</a:t>
            </a:fld>
            <a:endParaRPr lang="pt-BR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15E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CustomShape 1"/>
          <p:cNvSpPr/>
          <p:nvPr/>
        </p:nvSpPr>
        <p:spPr>
          <a:xfrm>
            <a:off x="8157960" y="6244920"/>
            <a:ext cx="4033800" cy="612720"/>
          </a:xfrm>
          <a:custGeom>
            <a:avLst/>
            <a:gdLst/>
            <a:ahLst/>
            <a:cxnLst/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" name="CustomShape 2"/>
          <p:cNvSpPr/>
          <p:nvPr/>
        </p:nvSpPr>
        <p:spPr>
          <a:xfrm>
            <a:off x="0" y="687960"/>
            <a:ext cx="448200" cy="1634040"/>
          </a:xfrm>
          <a:custGeom>
            <a:avLst/>
            <a:gdLst/>
            <a:ahLst/>
            <a:cxnLst/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2" name="CustomShape 3"/>
          <p:cNvSpPr/>
          <p:nvPr/>
        </p:nvSpPr>
        <p:spPr>
          <a:xfrm>
            <a:off x="7309440" y="6144120"/>
            <a:ext cx="4417920" cy="717840"/>
          </a:xfrm>
          <a:custGeom>
            <a:avLst/>
            <a:gdLst/>
            <a:ahLst/>
            <a:cxnLst/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3" name="PlaceHolder 4"/>
          <p:cNvSpPr>
            <a:spLocks noGrp="1"/>
          </p:cNvSpPr>
          <p:nvPr>
            <p:ph type="title"/>
          </p:nvPr>
        </p:nvSpPr>
        <p:spPr>
          <a:xfrm>
            <a:off x="751680" y="1732680"/>
            <a:ext cx="5262840" cy="152352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pt-BR" sz="4000" b="0" strike="noStrike" spc="-1">
                <a:solidFill>
                  <a:srgbClr val="FFFFFF"/>
                </a:solidFill>
                <a:latin typeface="Sitka Subheading"/>
              </a:rPr>
              <a:t>Clique para editar o título Mestre</a:t>
            </a:r>
            <a:endParaRPr lang="pt-BR" sz="40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274" name="PlaceHolder 5"/>
          <p:cNvSpPr>
            <a:spLocks noGrp="1"/>
          </p:cNvSpPr>
          <p:nvPr>
            <p:ph type="body"/>
          </p:nvPr>
        </p:nvSpPr>
        <p:spPr>
          <a:xfrm>
            <a:off x="751680" y="3269520"/>
            <a:ext cx="5344200" cy="30920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25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2800" b="0" strike="noStrike" spc="-1">
                <a:solidFill>
                  <a:srgbClr val="FFFFFF"/>
                </a:solidFill>
                <a:latin typeface="Avenir Next LT Pro Light"/>
              </a:rPr>
              <a:t>Objeto</a:t>
            </a:r>
          </a:p>
        </p:txBody>
      </p:sp>
      <p:sp>
        <p:nvSpPr>
          <p:cNvPr id="275" name="PlaceHolder 6"/>
          <p:cNvSpPr>
            <a:spLocks noGrp="1"/>
          </p:cNvSpPr>
          <p:nvPr>
            <p:ph type="dt"/>
          </p:nvPr>
        </p:nvSpPr>
        <p:spPr>
          <a:xfrm>
            <a:off x="9389160" y="194400"/>
            <a:ext cx="204048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pt-BR" sz="1200" b="0" strike="noStrike" spc="-1">
                <a:solidFill>
                  <a:srgbClr val="FFFFFF"/>
                </a:solidFill>
                <a:latin typeface="Avenir Next LT Pro Light"/>
              </a:rPr>
              <a:t>01/02/20XX</a:t>
            </a:r>
            <a:endParaRPr lang="pt-BR" sz="1200" b="0" strike="noStrike" spc="-1">
              <a:latin typeface="Times New Roman"/>
            </a:endParaRPr>
          </a:p>
        </p:txBody>
      </p:sp>
      <p:sp>
        <p:nvSpPr>
          <p:cNvPr id="276" name="PlaceHolder 7"/>
          <p:cNvSpPr>
            <a:spLocks noGrp="1"/>
          </p:cNvSpPr>
          <p:nvPr>
            <p:ph type="body"/>
          </p:nvPr>
        </p:nvSpPr>
        <p:spPr>
          <a:xfrm>
            <a:off x="6436080" y="0"/>
            <a:ext cx="5755680" cy="3960360"/>
          </a:xfrm>
          <a:prstGeom prst="rect">
            <a:avLst/>
          </a:prstGeom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latin typeface="Avenir Next LT Pro Light"/>
              </a:rPr>
              <a:t>Clique no ícone para adicionar uma imagem</a:t>
            </a:r>
          </a:p>
        </p:txBody>
      </p:sp>
      <p:sp>
        <p:nvSpPr>
          <p:cNvPr id="277" name="PlaceHolder 8"/>
          <p:cNvSpPr>
            <a:spLocks noGrp="1"/>
          </p:cNvSpPr>
          <p:nvPr>
            <p:ph type="body"/>
          </p:nvPr>
        </p:nvSpPr>
        <p:spPr>
          <a:xfrm>
            <a:off x="3029040" y="4949280"/>
            <a:ext cx="5796000" cy="1908360"/>
          </a:xfrm>
          <a:prstGeom prst="rect">
            <a:avLst/>
          </a:prstGeom>
        </p:spPr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latin typeface="Avenir Next LT Pro Light"/>
              </a:rPr>
              <a:t>Clique no ícone para adicionar uma imagem</a:t>
            </a:r>
          </a:p>
        </p:txBody>
      </p:sp>
      <p:sp>
        <p:nvSpPr>
          <p:cNvPr id="278" name="PlaceHolder 9"/>
          <p:cNvSpPr>
            <a:spLocks noGrp="1"/>
          </p:cNvSpPr>
          <p:nvPr>
            <p:ph type="ftr"/>
          </p:nvPr>
        </p:nvSpPr>
        <p:spPr>
          <a:xfrm>
            <a:off x="762120" y="6356520"/>
            <a:ext cx="661248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FFFFFF"/>
                </a:solidFill>
                <a:latin typeface="Avenir Next LT Pro Light"/>
              </a:rPr>
              <a:t>Amostra de Texto de Rodapé</a:t>
            </a:r>
            <a:endParaRPr lang="pt-BR" sz="1200" b="0" strike="noStrike" spc="-1">
              <a:latin typeface="Times New Roman"/>
            </a:endParaRPr>
          </a:p>
        </p:txBody>
      </p:sp>
      <p:sp>
        <p:nvSpPr>
          <p:cNvPr id="279" name="PlaceHolder 10"/>
          <p:cNvSpPr>
            <a:spLocks noGrp="1"/>
          </p:cNvSpPr>
          <p:nvPr>
            <p:ph type="sldNum"/>
          </p:nvPr>
        </p:nvSpPr>
        <p:spPr>
          <a:xfrm>
            <a:off x="9906120" y="6356520"/>
            <a:ext cx="152352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A3AA9478-4F6B-4E84-A18F-993EF7A12F55}" type="slidenum">
              <a:rPr lang="pt-BR" sz="1200" b="0" strike="noStrike" spc="-1">
                <a:solidFill>
                  <a:srgbClr val="FFFFFF"/>
                </a:solidFill>
                <a:latin typeface="Avenir Next LT Pro Light"/>
              </a:rPr>
              <a:t>‹nº›</a:t>
            </a:fld>
            <a:endParaRPr lang="pt-BR" sz="1200" b="0" strike="noStrike" spc="-1">
              <a:latin typeface="Times New Roman"/>
            </a:endParaRPr>
          </a:p>
        </p:txBody>
      </p:sp>
      <p:sp>
        <p:nvSpPr>
          <p:cNvPr id="280" name="CustomShape 11"/>
          <p:cNvSpPr/>
          <p:nvPr/>
        </p:nvSpPr>
        <p:spPr>
          <a:xfrm>
            <a:off x="6674040" y="-22320"/>
            <a:ext cx="5517720" cy="4593960"/>
          </a:xfrm>
          <a:custGeom>
            <a:avLst/>
            <a:gdLst/>
            <a:ahLst/>
            <a:cxnLst/>
            <a:rect l="l" t="t" r="r" b="b"/>
            <a:pathLst>
              <a:path w="5799259" h="3979876">
                <a:moveTo>
                  <a:pt x="5799259" y="3482233"/>
                </a:moveTo>
                <a:lnTo>
                  <a:pt x="5601680" y="3580515"/>
                </a:lnTo>
                <a:cubicBezTo>
                  <a:pt x="4922508" y="3893723"/>
                  <a:pt x="4146966" y="4035971"/>
                  <a:pt x="3523560" y="3959611"/>
                </a:cubicBezTo>
                <a:cubicBezTo>
                  <a:pt x="2795137" y="3870656"/>
                  <a:pt x="2146179" y="3429872"/>
                  <a:pt x="1648943" y="2873592"/>
                </a:cubicBezTo>
                <a:cubicBezTo>
                  <a:pt x="1321865" y="2507432"/>
                  <a:pt x="420219" y="1339817"/>
                  <a:pt x="117558" y="344418"/>
                </a:cubicBezTo>
                <a:cubicBezTo>
                  <a:pt x="94859" y="269763"/>
                  <a:pt x="15466" y="72306"/>
                  <a:pt x="0" y="0"/>
                </a:cubicBezTo>
              </a:path>
            </a:pathLst>
          </a:custGeom>
          <a:noFill/>
          <a:ln w="1908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15E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1"/>
          <p:cNvSpPr/>
          <p:nvPr/>
        </p:nvSpPr>
        <p:spPr>
          <a:xfrm>
            <a:off x="8157960" y="6244920"/>
            <a:ext cx="4033800" cy="612720"/>
          </a:xfrm>
          <a:custGeom>
            <a:avLst/>
            <a:gdLst/>
            <a:ahLst/>
            <a:cxnLst/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8" name="CustomShape 2"/>
          <p:cNvSpPr/>
          <p:nvPr/>
        </p:nvSpPr>
        <p:spPr>
          <a:xfrm>
            <a:off x="0" y="687960"/>
            <a:ext cx="448200" cy="1634040"/>
          </a:xfrm>
          <a:custGeom>
            <a:avLst/>
            <a:gdLst/>
            <a:ahLst/>
            <a:cxnLst/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9" name="CustomShape 3"/>
          <p:cNvSpPr/>
          <p:nvPr/>
        </p:nvSpPr>
        <p:spPr>
          <a:xfrm>
            <a:off x="7309440" y="6144120"/>
            <a:ext cx="4417920" cy="717840"/>
          </a:xfrm>
          <a:custGeom>
            <a:avLst/>
            <a:gdLst/>
            <a:ahLst/>
            <a:cxnLst/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0" name="PlaceHolder 4"/>
          <p:cNvSpPr>
            <a:spLocks noGrp="1"/>
          </p:cNvSpPr>
          <p:nvPr>
            <p:ph type="title"/>
          </p:nvPr>
        </p:nvSpPr>
        <p:spPr>
          <a:xfrm>
            <a:off x="762120" y="762120"/>
            <a:ext cx="10667520" cy="152352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pt-BR" sz="4400" b="0" strike="noStrike" spc="-1">
                <a:solidFill>
                  <a:srgbClr val="FFFFFF"/>
                </a:solidFill>
                <a:latin typeface="Sitka Subheading"/>
              </a:rPr>
              <a:t>Clique para editar o título Mestre</a:t>
            </a:r>
            <a:endParaRPr lang="pt-BR" sz="44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321" name="PlaceHolder 5"/>
          <p:cNvSpPr>
            <a:spLocks noGrp="1"/>
          </p:cNvSpPr>
          <p:nvPr>
            <p:ph type="dt"/>
          </p:nvPr>
        </p:nvSpPr>
        <p:spPr>
          <a:xfrm>
            <a:off x="9389160" y="194400"/>
            <a:ext cx="204048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pt-BR" sz="1200" b="0" strike="noStrike" spc="-1">
                <a:solidFill>
                  <a:srgbClr val="FFFFFF"/>
                </a:solidFill>
                <a:latin typeface="Avenir Next LT Pro Light"/>
              </a:rPr>
              <a:t>01/02/20XX</a:t>
            </a:r>
            <a:endParaRPr lang="pt-BR" sz="1200" b="0" strike="noStrike" spc="-1">
              <a:latin typeface="Times New Roman"/>
            </a:endParaRPr>
          </a:p>
        </p:txBody>
      </p:sp>
      <p:sp>
        <p:nvSpPr>
          <p:cNvPr id="322" name="PlaceHolder 6"/>
          <p:cNvSpPr>
            <a:spLocks noGrp="1"/>
          </p:cNvSpPr>
          <p:nvPr>
            <p:ph type="body"/>
          </p:nvPr>
        </p:nvSpPr>
        <p:spPr>
          <a:xfrm>
            <a:off x="762120" y="2286000"/>
            <a:ext cx="5150880" cy="76176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>
              <a:lnSpc>
                <a:spcPct val="125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2400" b="1" strike="noStrike" spc="-1">
                <a:solidFill>
                  <a:srgbClr val="FFFFFF"/>
                </a:solidFill>
                <a:latin typeface="Avenir Next LT Pro Light"/>
              </a:rPr>
              <a:t>Clique para editar os estilos de texto Mestres</a:t>
            </a:r>
            <a:endParaRPr lang="pt-BR" sz="24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323" name="PlaceHolder 7"/>
          <p:cNvSpPr>
            <a:spLocks noGrp="1"/>
          </p:cNvSpPr>
          <p:nvPr>
            <p:ph type="body"/>
          </p:nvPr>
        </p:nvSpPr>
        <p:spPr>
          <a:xfrm>
            <a:off x="762120" y="3048120"/>
            <a:ext cx="5150880" cy="30477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83320" indent="-282960">
              <a:lnSpc>
                <a:spcPct val="125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pt-BR" sz="1600" b="0" strike="noStrike" spc="-1">
                <a:solidFill>
                  <a:srgbClr val="FFFFFF"/>
                </a:solidFill>
                <a:latin typeface="Avenir Next LT Pro Light"/>
              </a:rPr>
              <a:t>Clique para editar os estilos de texto Mestres</a:t>
            </a:r>
          </a:p>
        </p:txBody>
      </p:sp>
      <p:sp>
        <p:nvSpPr>
          <p:cNvPr id="324" name="PlaceHolder 8"/>
          <p:cNvSpPr>
            <a:spLocks noGrp="1"/>
          </p:cNvSpPr>
          <p:nvPr>
            <p:ph type="body"/>
          </p:nvPr>
        </p:nvSpPr>
        <p:spPr>
          <a:xfrm>
            <a:off x="6278760" y="2286000"/>
            <a:ext cx="5150880" cy="76176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>
              <a:lnSpc>
                <a:spcPct val="125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2400" b="1" strike="noStrike" spc="-1">
                <a:solidFill>
                  <a:srgbClr val="FFFFFF"/>
                </a:solidFill>
                <a:latin typeface="Avenir Next LT Pro Light"/>
              </a:rPr>
              <a:t>Clique para editar os estilos de texto Mestres</a:t>
            </a:r>
            <a:endParaRPr lang="pt-BR" sz="24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325" name="PlaceHolder 9"/>
          <p:cNvSpPr>
            <a:spLocks noGrp="1"/>
          </p:cNvSpPr>
          <p:nvPr>
            <p:ph type="body"/>
          </p:nvPr>
        </p:nvSpPr>
        <p:spPr>
          <a:xfrm>
            <a:off x="6278760" y="3048120"/>
            <a:ext cx="5150880" cy="30477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83320" indent="-282960">
              <a:lnSpc>
                <a:spcPct val="125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pt-BR" sz="1600" b="0" strike="noStrike" spc="-1">
                <a:solidFill>
                  <a:srgbClr val="FFFFFF"/>
                </a:solidFill>
                <a:latin typeface="Avenir Next LT Pro Light"/>
              </a:rPr>
              <a:t>Clique para editar os estilos de texto Mestres</a:t>
            </a:r>
          </a:p>
          <a:p>
            <a:pPr marL="283320" lvl="1" indent="-282960">
              <a:lnSpc>
                <a:spcPct val="125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pt-BR" sz="1600" b="0" strike="noStrike" spc="-1">
                <a:solidFill>
                  <a:srgbClr val="FFFFFF"/>
                </a:solidFill>
                <a:latin typeface="Avenir Next LT Pro Light"/>
              </a:rPr>
              <a:t>Segundo nível</a:t>
            </a:r>
          </a:p>
        </p:txBody>
      </p:sp>
      <p:sp>
        <p:nvSpPr>
          <p:cNvPr id="326" name="PlaceHolder 10"/>
          <p:cNvSpPr>
            <a:spLocks noGrp="1"/>
          </p:cNvSpPr>
          <p:nvPr>
            <p:ph type="ftr"/>
          </p:nvPr>
        </p:nvSpPr>
        <p:spPr>
          <a:xfrm>
            <a:off x="762120" y="6356520"/>
            <a:ext cx="661248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FFFFFF"/>
                </a:solidFill>
                <a:latin typeface="Avenir Next LT Pro Light"/>
              </a:rPr>
              <a:t>Amostra de Texto de Rodapé</a:t>
            </a:r>
            <a:endParaRPr lang="pt-BR" sz="1200" b="0" strike="noStrike" spc="-1">
              <a:latin typeface="Times New Roman"/>
            </a:endParaRPr>
          </a:p>
        </p:txBody>
      </p:sp>
      <p:sp>
        <p:nvSpPr>
          <p:cNvPr id="327" name="PlaceHolder 11"/>
          <p:cNvSpPr>
            <a:spLocks noGrp="1"/>
          </p:cNvSpPr>
          <p:nvPr>
            <p:ph type="sldNum"/>
          </p:nvPr>
        </p:nvSpPr>
        <p:spPr>
          <a:xfrm>
            <a:off x="9906120" y="6356520"/>
            <a:ext cx="152352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CBB09939-9434-4848-99EA-70E0B71E5189}" type="slidenum">
              <a:rPr lang="pt-BR" sz="1200" b="0" strike="noStrike" spc="-1">
                <a:solidFill>
                  <a:srgbClr val="FFFFFF"/>
                </a:solidFill>
                <a:latin typeface="Avenir Next LT Pro Light"/>
              </a:rPr>
              <a:t>‹nº›</a:t>
            </a:fld>
            <a:endParaRPr lang="pt-BR" sz="1200" b="0" strike="noStrike" spc="-1">
              <a:latin typeface="Times New Roman"/>
            </a:endParaRPr>
          </a:p>
        </p:txBody>
      </p:sp>
      <p:grpSp>
        <p:nvGrpSpPr>
          <p:cNvPr id="328" name="Group 12"/>
          <p:cNvGrpSpPr/>
          <p:nvPr/>
        </p:nvGrpSpPr>
        <p:grpSpPr>
          <a:xfrm>
            <a:off x="5873400" y="0"/>
            <a:ext cx="4153320" cy="1314360"/>
            <a:chOff x="5873400" y="0"/>
            <a:chExt cx="4153320" cy="1314360"/>
          </a:xfrm>
        </p:grpSpPr>
        <p:sp>
          <p:nvSpPr>
            <p:cNvPr id="329" name="CustomShape 13"/>
            <p:cNvSpPr/>
            <p:nvPr/>
          </p:nvSpPr>
          <p:spPr>
            <a:xfrm rot="10800000">
              <a:off x="5873400" y="0"/>
              <a:ext cx="3991320" cy="1314000"/>
            </a:xfrm>
            <a:custGeom>
              <a:avLst/>
              <a:gdLst/>
              <a:ahLst/>
              <a:cxnLst/>
              <a:rect l="l" t="t" r="r" b="b"/>
              <a:pathLst>
                <a:path w="5796193" h="1908627">
                  <a:moveTo>
                    <a:pt x="3174283" y="18"/>
                  </a:moveTo>
                  <a:cubicBezTo>
                    <a:pt x="3946119" y="-4705"/>
                    <a:pt x="4675803" y="959667"/>
                    <a:pt x="5218462" y="1459807"/>
                  </a:cubicBezTo>
                  <a:cubicBezTo>
                    <a:pt x="5237529" y="1477442"/>
                    <a:pt x="5268648" y="1503898"/>
                    <a:pt x="5309125" y="1537598"/>
                  </a:cubicBezTo>
                  <a:cubicBezTo>
                    <a:pt x="5427311" y="1636255"/>
                    <a:pt x="5560174" y="1732098"/>
                    <a:pt x="5693890" y="1830997"/>
                  </a:cubicBezTo>
                  <a:lnTo>
                    <a:pt x="5796193" y="1908627"/>
                  </a:lnTo>
                  <a:lnTo>
                    <a:pt x="0" y="1908627"/>
                  </a:lnTo>
                  <a:lnTo>
                    <a:pt x="36796" y="1862978"/>
                  </a:lnTo>
                  <a:cubicBezTo>
                    <a:pt x="326152" y="1521692"/>
                    <a:pt x="689989" y="1221705"/>
                    <a:pt x="930039" y="1021399"/>
                  </a:cubicBezTo>
                  <a:cubicBezTo>
                    <a:pt x="1540951" y="511494"/>
                    <a:pt x="2324829" y="5378"/>
                    <a:pt x="3174283" y="1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0" name="CustomShape 14"/>
            <p:cNvSpPr/>
            <p:nvPr/>
          </p:nvSpPr>
          <p:spPr>
            <a:xfrm>
              <a:off x="6660360" y="0"/>
              <a:ext cx="3366360" cy="1314000"/>
            </a:xfrm>
            <a:custGeom>
              <a:avLst/>
              <a:gdLst/>
              <a:ahLst/>
              <a:cxnLst/>
              <a:rect l="l" t="t" r="r" b="b"/>
              <a:pathLst>
                <a:path w="4146758" h="1514020">
                  <a:moveTo>
                    <a:pt x="4146758" y="0"/>
                  </a:moveTo>
                  <a:lnTo>
                    <a:pt x="4088493" y="38563"/>
                  </a:lnTo>
                  <a:cubicBezTo>
                    <a:pt x="3683117" y="337805"/>
                    <a:pt x="3339000" y="765216"/>
                    <a:pt x="2954681" y="1083181"/>
                  </a:cubicBezTo>
                  <a:cubicBezTo>
                    <a:pt x="2434478" y="1512793"/>
                    <a:pt x="1773669" y="1891699"/>
                    <a:pt x="655365" y="810018"/>
                  </a:cubicBezTo>
                  <a:cubicBezTo>
                    <a:pt x="490981" y="651095"/>
                    <a:pt x="325676" y="468539"/>
                    <a:pt x="160258" y="268967"/>
                  </a:cubicBezTo>
                  <a:cubicBezTo>
                    <a:pt x="88801" y="179311"/>
                    <a:pt x="0" y="10654"/>
                    <a:pt x="0" y="10654"/>
                  </a:cubicBezTo>
                </a:path>
              </a:pathLst>
            </a:custGeom>
            <a:noFill/>
            <a:ln w="1908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15E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CustomShape 1"/>
          <p:cNvSpPr/>
          <p:nvPr/>
        </p:nvSpPr>
        <p:spPr>
          <a:xfrm>
            <a:off x="8157960" y="6244920"/>
            <a:ext cx="4033800" cy="612720"/>
          </a:xfrm>
          <a:custGeom>
            <a:avLst/>
            <a:gdLst/>
            <a:ahLst/>
            <a:cxnLst/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8" name="CustomShape 2"/>
          <p:cNvSpPr/>
          <p:nvPr/>
        </p:nvSpPr>
        <p:spPr>
          <a:xfrm>
            <a:off x="0" y="687960"/>
            <a:ext cx="448200" cy="1634040"/>
          </a:xfrm>
          <a:custGeom>
            <a:avLst/>
            <a:gdLst/>
            <a:ahLst/>
            <a:cxnLst/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9" name="CustomShape 3"/>
          <p:cNvSpPr/>
          <p:nvPr/>
        </p:nvSpPr>
        <p:spPr>
          <a:xfrm>
            <a:off x="7309440" y="6144120"/>
            <a:ext cx="4417920" cy="717840"/>
          </a:xfrm>
          <a:custGeom>
            <a:avLst/>
            <a:gdLst/>
            <a:ahLst/>
            <a:cxnLst/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0" name="PlaceHolder 4"/>
          <p:cNvSpPr>
            <a:spLocks noGrp="1"/>
          </p:cNvSpPr>
          <p:nvPr>
            <p:ph type="title"/>
          </p:nvPr>
        </p:nvSpPr>
        <p:spPr>
          <a:xfrm>
            <a:off x="758880" y="766080"/>
            <a:ext cx="10000080" cy="13449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pt-BR" sz="4400" b="0" strike="noStrike" spc="-1">
                <a:solidFill>
                  <a:srgbClr val="FFFFFF"/>
                </a:solidFill>
                <a:latin typeface="Sitka Subheading"/>
              </a:rPr>
              <a:t>Clique para editar o título Mestre</a:t>
            </a:r>
            <a:endParaRPr lang="pt-BR" sz="44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371" name="PlaceHolder 5"/>
          <p:cNvSpPr>
            <a:spLocks noGrp="1"/>
          </p:cNvSpPr>
          <p:nvPr>
            <p:ph type="dt"/>
          </p:nvPr>
        </p:nvSpPr>
        <p:spPr>
          <a:xfrm>
            <a:off x="9389160" y="194400"/>
            <a:ext cx="204048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pt-BR" sz="1200" b="0" strike="noStrike" spc="-1">
                <a:solidFill>
                  <a:srgbClr val="FFFFFF"/>
                </a:solidFill>
                <a:latin typeface="Avenir Next LT Pro Light"/>
              </a:rPr>
              <a:t>01/02/20XX</a:t>
            </a:r>
            <a:endParaRPr lang="pt-BR" sz="1200" b="0" strike="noStrike" spc="-1">
              <a:latin typeface="Times New Roman"/>
            </a:endParaRPr>
          </a:p>
        </p:txBody>
      </p:sp>
      <p:sp>
        <p:nvSpPr>
          <p:cNvPr id="372" name="CustomShape 6"/>
          <p:cNvSpPr/>
          <p:nvPr/>
        </p:nvSpPr>
        <p:spPr>
          <a:xfrm>
            <a:off x="891000" y="2085120"/>
            <a:ext cx="2298600" cy="2531160"/>
          </a:xfrm>
          <a:custGeom>
            <a:avLst/>
            <a:gdLst/>
            <a:ahLst/>
            <a:cxnLst/>
            <a:rect l="l" t="t" r="r" b="b"/>
            <a:pathLst>
              <a:path w="2805016" h="3049345">
                <a:moveTo>
                  <a:pt x="1448892" y="1295"/>
                </a:moveTo>
                <a:cubicBezTo>
                  <a:pt x="1551302" y="5038"/>
                  <a:pt x="1656071" y="16908"/>
                  <a:pt x="1762036" y="37054"/>
                </a:cubicBezTo>
                <a:cubicBezTo>
                  <a:pt x="1931145" y="69206"/>
                  <a:pt x="2057720" y="143119"/>
                  <a:pt x="2172496" y="276646"/>
                </a:cubicBezTo>
                <a:cubicBezTo>
                  <a:pt x="2292557" y="416316"/>
                  <a:pt x="2390672" y="610536"/>
                  <a:pt x="2494528" y="816190"/>
                </a:cubicBezTo>
                <a:cubicBezTo>
                  <a:pt x="2513659" y="854126"/>
                  <a:pt x="2533480" y="893328"/>
                  <a:pt x="2553622" y="932591"/>
                </a:cubicBezTo>
                <a:cubicBezTo>
                  <a:pt x="2733870" y="1284027"/>
                  <a:pt x="2847724" y="1537159"/>
                  <a:pt x="2789833" y="1841650"/>
                </a:cubicBezTo>
                <a:cubicBezTo>
                  <a:pt x="2701624" y="2305599"/>
                  <a:pt x="2447254" y="2597690"/>
                  <a:pt x="1939259" y="2818274"/>
                </a:cubicBezTo>
                <a:cubicBezTo>
                  <a:pt x="1872770" y="2847138"/>
                  <a:pt x="1811781" y="2876114"/>
                  <a:pt x="1752834" y="2904144"/>
                </a:cubicBezTo>
                <a:cubicBezTo>
                  <a:pt x="1508432" y="3020297"/>
                  <a:pt x="1382512" y="3074496"/>
                  <a:pt x="1191447" y="3038170"/>
                </a:cubicBezTo>
                <a:cubicBezTo>
                  <a:pt x="1001732" y="3002100"/>
                  <a:pt x="823313" y="2919199"/>
                  <a:pt x="661126" y="2791872"/>
                </a:cubicBezTo>
                <a:cubicBezTo>
                  <a:pt x="502474" y="2667286"/>
                  <a:pt x="366163" y="2506376"/>
                  <a:pt x="256115" y="2313690"/>
                </a:cubicBezTo>
                <a:cubicBezTo>
                  <a:pt x="147904" y="2124290"/>
                  <a:pt x="69906" y="1908939"/>
                  <a:pt x="30620" y="1690804"/>
                </a:cubicBezTo>
                <a:cubicBezTo>
                  <a:pt x="-9871" y="1466769"/>
                  <a:pt x="-10191" y="1246967"/>
                  <a:pt x="29591" y="1037726"/>
                </a:cubicBezTo>
                <a:cubicBezTo>
                  <a:pt x="67109" y="840400"/>
                  <a:pt x="139452" y="665977"/>
                  <a:pt x="244525" y="519197"/>
                </a:cubicBezTo>
                <a:cubicBezTo>
                  <a:pt x="343054" y="381648"/>
                  <a:pt x="470192" y="268558"/>
                  <a:pt x="622356" y="183048"/>
                </a:cubicBezTo>
                <a:cubicBezTo>
                  <a:pt x="855671" y="51991"/>
                  <a:pt x="1141662" y="-9932"/>
                  <a:pt x="1448892" y="1295"/>
                </a:cubicBezTo>
                <a:close/>
              </a:path>
            </a:pathLst>
          </a:custGeom>
          <a:noFill/>
          <a:ln w="1908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3" name="CustomShape 7"/>
          <p:cNvSpPr/>
          <p:nvPr/>
        </p:nvSpPr>
        <p:spPr>
          <a:xfrm>
            <a:off x="987480" y="2234880"/>
            <a:ext cx="2104560" cy="2230920"/>
          </a:xfrm>
          <a:custGeom>
            <a:avLst/>
            <a:gdLst/>
            <a:ahLst/>
            <a:cxnLst/>
            <a:rect l="l" t="t" r="r" b="b"/>
            <a:pathLst>
              <a:path w="2567901" h="2687367">
                <a:moveTo>
                  <a:pt x="1177679" y="1063"/>
                </a:moveTo>
                <a:cubicBezTo>
                  <a:pt x="1314507" y="-3704"/>
                  <a:pt x="1457510" y="7543"/>
                  <a:pt x="1603094" y="35223"/>
                </a:cubicBezTo>
                <a:cubicBezTo>
                  <a:pt x="1757985" y="64671"/>
                  <a:pt x="1874247" y="130651"/>
                  <a:pt x="1980105" y="249099"/>
                </a:cubicBezTo>
                <a:cubicBezTo>
                  <a:pt x="2090840" y="372996"/>
                  <a:pt x="2181857" y="544832"/>
                  <a:pt x="2278200" y="726784"/>
                </a:cubicBezTo>
                <a:cubicBezTo>
                  <a:pt x="2295948" y="760348"/>
                  <a:pt x="2314335" y="795032"/>
                  <a:pt x="2333016" y="829771"/>
                </a:cubicBezTo>
                <a:cubicBezTo>
                  <a:pt x="2500190" y="1140721"/>
                  <a:pt x="2605991" y="1364587"/>
                  <a:pt x="2555036" y="1632596"/>
                </a:cubicBezTo>
                <a:cubicBezTo>
                  <a:pt x="2477395" y="2040959"/>
                  <a:pt x="2246644" y="2296751"/>
                  <a:pt x="1783436" y="2487849"/>
                </a:cubicBezTo>
                <a:cubicBezTo>
                  <a:pt x="1722809" y="2512855"/>
                  <a:pt x="1667214" y="2537996"/>
                  <a:pt x="1613480" y="2562316"/>
                </a:cubicBezTo>
                <a:cubicBezTo>
                  <a:pt x="1390692" y="2663095"/>
                  <a:pt x="1275870" y="2710042"/>
                  <a:pt x="1100869" y="2676769"/>
                </a:cubicBezTo>
                <a:cubicBezTo>
                  <a:pt x="927103" y="2643732"/>
                  <a:pt x="763363" y="2569490"/>
                  <a:pt x="614178" y="2456196"/>
                </a:cubicBezTo>
                <a:cubicBezTo>
                  <a:pt x="468245" y="2345340"/>
                  <a:pt x="342509" y="2202615"/>
                  <a:pt x="240586" y="2032054"/>
                </a:cubicBezTo>
                <a:cubicBezTo>
                  <a:pt x="140365" y="1864400"/>
                  <a:pt x="67610" y="1674071"/>
                  <a:pt x="30245" y="1481541"/>
                </a:cubicBezTo>
                <a:cubicBezTo>
                  <a:pt x="-8261" y="1283803"/>
                  <a:pt x="-9994" y="1090060"/>
                  <a:pt x="25021" y="905889"/>
                </a:cubicBezTo>
                <a:cubicBezTo>
                  <a:pt x="58043" y="732204"/>
                  <a:pt x="123071" y="578936"/>
                  <a:pt x="218217" y="450248"/>
                </a:cubicBezTo>
                <a:cubicBezTo>
                  <a:pt x="307436" y="329654"/>
                  <a:pt x="422987" y="230806"/>
                  <a:pt x="561607" y="156432"/>
                </a:cubicBezTo>
                <a:cubicBezTo>
                  <a:pt x="738731" y="61442"/>
                  <a:pt x="949631" y="9010"/>
                  <a:pt x="1177679" y="1063"/>
                </a:cubicBezTo>
                <a:close/>
              </a:path>
            </a:pathLst>
          </a:cu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4" name="CustomShape 8"/>
          <p:cNvSpPr/>
          <p:nvPr/>
        </p:nvSpPr>
        <p:spPr>
          <a:xfrm flipV="1">
            <a:off x="3525480" y="2246400"/>
            <a:ext cx="2203200" cy="2129040"/>
          </a:xfrm>
          <a:custGeom>
            <a:avLst/>
            <a:gdLst/>
            <a:ahLst/>
            <a:cxnLst/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chemeClr val="accent1">
              <a:alpha val="60000"/>
            </a:schemeClr>
          </a:solidFill>
          <a:ln w="158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5" name="CustomShape 9"/>
          <p:cNvSpPr/>
          <p:nvPr/>
        </p:nvSpPr>
        <p:spPr>
          <a:xfrm flipV="1">
            <a:off x="3375360" y="2078280"/>
            <a:ext cx="2503080" cy="2465280"/>
          </a:xfrm>
          <a:custGeom>
            <a:avLst/>
            <a:gdLst/>
            <a:ahLst/>
            <a:cxnLst/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8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6" name="CustomShape 10"/>
          <p:cNvSpPr/>
          <p:nvPr/>
        </p:nvSpPr>
        <p:spPr>
          <a:xfrm flipH="1">
            <a:off x="6095880" y="2093400"/>
            <a:ext cx="2371680" cy="2578320"/>
          </a:xfrm>
          <a:custGeom>
            <a:avLst/>
            <a:gdLst/>
            <a:ahLst/>
            <a:cxnLst/>
            <a:rect l="l" t="t" r="r" b="b"/>
            <a:pathLst>
              <a:path w="2805016" h="3049345">
                <a:moveTo>
                  <a:pt x="1448892" y="1295"/>
                </a:moveTo>
                <a:cubicBezTo>
                  <a:pt x="1551302" y="5038"/>
                  <a:pt x="1656071" y="16908"/>
                  <a:pt x="1762036" y="37054"/>
                </a:cubicBezTo>
                <a:cubicBezTo>
                  <a:pt x="1931145" y="69206"/>
                  <a:pt x="2057720" y="143119"/>
                  <a:pt x="2172496" y="276646"/>
                </a:cubicBezTo>
                <a:cubicBezTo>
                  <a:pt x="2292557" y="416316"/>
                  <a:pt x="2390672" y="610536"/>
                  <a:pt x="2494528" y="816190"/>
                </a:cubicBezTo>
                <a:cubicBezTo>
                  <a:pt x="2513659" y="854126"/>
                  <a:pt x="2533480" y="893328"/>
                  <a:pt x="2553622" y="932591"/>
                </a:cubicBezTo>
                <a:cubicBezTo>
                  <a:pt x="2733870" y="1284027"/>
                  <a:pt x="2847724" y="1537159"/>
                  <a:pt x="2789833" y="1841650"/>
                </a:cubicBezTo>
                <a:cubicBezTo>
                  <a:pt x="2701624" y="2305599"/>
                  <a:pt x="2447254" y="2597690"/>
                  <a:pt x="1939259" y="2818274"/>
                </a:cubicBezTo>
                <a:cubicBezTo>
                  <a:pt x="1872770" y="2847138"/>
                  <a:pt x="1811781" y="2876114"/>
                  <a:pt x="1752834" y="2904144"/>
                </a:cubicBezTo>
                <a:cubicBezTo>
                  <a:pt x="1508432" y="3020297"/>
                  <a:pt x="1382512" y="3074496"/>
                  <a:pt x="1191447" y="3038170"/>
                </a:cubicBezTo>
                <a:cubicBezTo>
                  <a:pt x="1001732" y="3002100"/>
                  <a:pt x="823313" y="2919199"/>
                  <a:pt x="661126" y="2791872"/>
                </a:cubicBezTo>
                <a:cubicBezTo>
                  <a:pt x="502474" y="2667286"/>
                  <a:pt x="366163" y="2506376"/>
                  <a:pt x="256115" y="2313690"/>
                </a:cubicBezTo>
                <a:cubicBezTo>
                  <a:pt x="147904" y="2124290"/>
                  <a:pt x="69906" y="1908939"/>
                  <a:pt x="30620" y="1690804"/>
                </a:cubicBezTo>
                <a:cubicBezTo>
                  <a:pt x="-9871" y="1466769"/>
                  <a:pt x="-10191" y="1246967"/>
                  <a:pt x="29591" y="1037726"/>
                </a:cubicBezTo>
                <a:cubicBezTo>
                  <a:pt x="67109" y="840400"/>
                  <a:pt x="139452" y="665977"/>
                  <a:pt x="244525" y="519197"/>
                </a:cubicBezTo>
                <a:cubicBezTo>
                  <a:pt x="343054" y="381648"/>
                  <a:pt x="470192" y="268558"/>
                  <a:pt x="622356" y="183048"/>
                </a:cubicBezTo>
                <a:cubicBezTo>
                  <a:pt x="855671" y="51991"/>
                  <a:pt x="1141662" y="-9932"/>
                  <a:pt x="1448892" y="1295"/>
                </a:cubicBezTo>
                <a:close/>
              </a:path>
            </a:pathLst>
          </a:custGeom>
          <a:noFill/>
          <a:ln w="1908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7" name="CustomShape 11"/>
          <p:cNvSpPr/>
          <p:nvPr/>
        </p:nvSpPr>
        <p:spPr>
          <a:xfrm flipH="1">
            <a:off x="6196320" y="2246040"/>
            <a:ext cx="2171160" cy="2272320"/>
          </a:xfrm>
          <a:custGeom>
            <a:avLst/>
            <a:gdLst/>
            <a:ahLst/>
            <a:cxnLst/>
            <a:rect l="l" t="t" r="r" b="b"/>
            <a:pathLst>
              <a:path w="2567901" h="2687367">
                <a:moveTo>
                  <a:pt x="1177679" y="1063"/>
                </a:moveTo>
                <a:cubicBezTo>
                  <a:pt x="1314507" y="-3704"/>
                  <a:pt x="1457510" y="7543"/>
                  <a:pt x="1603094" y="35223"/>
                </a:cubicBezTo>
                <a:cubicBezTo>
                  <a:pt x="1757985" y="64671"/>
                  <a:pt x="1874247" y="130651"/>
                  <a:pt x="1980105" y="249099"/>
                </a:cubicBezTo>
                <a:cubicBezTo>
                  <a:pt x="2090840" y="372996"/>
                  <a:pt x="2181857" y="544832"/>
                  <a:pt x="2278200" y="726784"/>
                </a:cubicBezTo>
                <a:cubicBezTo>
                  <a:pt x="2295948" y="760348"/>
                  <a:pt x="2314335" y="795032"/>
                  <a:pt x="2333016" y="829771"/>
                </a:cubicBezTo>
                <a:cubicBezTo>
                  <a:pt x="2500190" y="1140721"/>
                  <a:pt x="2605991" y="1364587"/>
                  <a:pt x="2555036" y="1632596"/>
                </a:cubicBezTo>
                <a:cubicBezTo>
                  <a:pt x="2477395" y="2040959"/>
                  <a:pt x="2246644" y="2296751"/>
                  <a:pt x="1783436" y="2487849"/>
                </a:cubicBezTo>
                <a:cubicBezTo>
                  <a:pt x="1722809" y="2512855"/>
                  <a:pt x="1667214" y="2537996"/>
                  <a:pt x="1613480" y="2562316"/>
                </a:cubicBezTo>
                <a:cubicBezTo>
                  <a:pt x="1390692" y="2663095"/>
                  <a:pt x="1275870" y="2710042"/>
                  <a:pt x="1100869" y="2676769"/>
                </a:cubicBezTo>
                <a:cubicBezTo>
                  <a:pt x="927103" y="2643732"/>
                  <a:pt x="763363" y="2569490"/>
                  <a:pt x="614178" y="2456196"/>
                </a:cubicBezTo>
                <a:cubicBezTo>
                  <a:pt x="468245" y="2345340"/>
                  <a:pt x="342509" y="2202615"/>
                  <a:pt x="240586" y="2032054"/>
                </a:cubicBezTo>
                <a:cubicBezTo>
                  <a:pt x="140365" y="1864400"/>
                  <a:pt x="67610" y="1674071"/>
                  <a:pt x="30245" y="1481541"/>
                </a:cubicBezTo>
                <a:cubicBezTo>
                  <a:pt x="-8261" y="1283803"/>
                  <a:pt x="-9994" y="1090060"/>
                  <a:pt x="25021" y="905889"/>
                </a:cubicBezTo>
                <a:cubicBezTo>
                  <a:pt x="58043" y="732204"/>
                  <a:pt x="123071" y="578936"/>
                  <a:pt x="218217" y="450248"/>
                </a:cubicBezTo>
                <a:cubicBezTo>
                  <a:pt x="307436" y="329654"/>
                  <a:pt x="422987" y="230806"/>
                  <a:pt x="561607" y="156432"/>
                </a:cubicBezTo>
                <a:cubicBezTo>
                  <a:pt x="738731" y="61442"/>
                  <a:pt x="949631" y="9010"/>
                  <a:pt x="1177679" y="1063"/>
                </a:cubicBezTo>
                <a:close/>
              </a:path>
            </a:pathLst>
          </a:cu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8" name="CustomShape 12"/>
          <p:cNvSpPr/>
          <p:nvPr/>
        </p:nvSpPr>
        <p:spPr>
          <a:xfrm flipH="1">
            <a:off x="8820360" y="2234880"/>
            <a:ext cx="2230920" cy="2232360"/>
          </a:xfrm>
          <a:custGeom>
            <a:avLst/>
            <a:gdLst/>
            <a:ahLst/>
            <a:cxnLst/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chemeClr val="accent1">
              <a:alpha val="60000"/>
            </a:schemeClr>
          </a:solidFill>
          <a:ln w="158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9" name="CustomShape 13"/>
          <p:cNvSpPr/>
          <p:nvPr/>
        </p:nvSpPr>
        <p:spPr>
          <a:xfrm flipH="1">
            <a:off x="8668800" y="2058480"/>
            <a:ext cx="2534760" cy="2584800"/>
          </a:xfrm>
          <a:custGeom>
            <a:avLst/>
            <a:gdLst/>
            <a:ahLst/>
            <a:cxnLst/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8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0" name="PlaceHolder 14"/>
          <p:cNvSpPr>
            <a:spLocks noGrp="1"/>
          </p:cNvSpPr>
          <p:nvPr>
            <p:ph type="body"/>
          </p:nvPr>
        </p:nvSpPr>
        <p:spPr>
          <a:xfrm>
            <a:off x="1119240" y="2387880"/>
            <a:ext cx="1841040" cy="195156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latin typeface="Avenir Next LT Pro Light"/>
              </a:rPr>
              <a:t>Clique no ícone para adicionar uma imagem</a:t>
            </a:r>
          </a:p>
        </p:txBody>
      </p:sp>
      <p:sp>
        <p:nvSpPr>
          <p:cNvPr id="381" name="PlaceHolder 15"/>
          <p:cNvSpPr>
            <a:spLocks noGrp="1"/>
          </p:cNvSpPr>
          <p:nvPr>
            <p:ph type="body"/>
          </p:nvPr>
        </p:nvSpPr>
        <p:spPr>
          <a:xfrm>
            <a:off x="918000" y="4735440"/>
            <a:ext cx="2298600" cy="557280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lnSpc>
                <a:spcPts val="1800"/>
              </a:lnSpc>
              <a:tabLst>
                <a:tab pos="0" algn="l"/>
              </a:tabLst>
            </a:pPr>
            <a:r>
              <a:rPr lang="pt-BR" sz="1800" b="1" strike="noStrike" spc="-1">
                <a:solidFill>
                  <a:srgbClr val="FFFFFF"/>
                </a:solidFill>
                <a:latin typeface="Avenir Next LT Pro Light"/>
              </a:rPr>
              <a:t>Nome </a:t>
            </a:r>
            <a:endParaRPr lang="pt-BR" sz="1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382" name="PlaceHolder 16"/>
          <p:cNvSpPr>
            <a:spLocks noGrp="1"/>
          </p:cNvSpPr>
          <p:nvPr>
            <p:ph type="body"/>
          </p:nvPr>
        </p:nvSpPr>
        <p:spPr>
          <a:xfrm>
            <a:off x="918000" y="5312160"/>
            <a:ext cx="2298600" cy="602640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1400" b="0" strike="noStrike" spc="-1">
                <a:solidFill>
                  <a:srgbClr val="FFFFFF"/>
                </a:solidFill>
                <a:latin typeface="Avenir Next LT Pro Light"/>
              </a:rPr>
              <a:t>Título</a:t>
            </a:r>
          </a:p>
        </p:txBody>
      </p:sp>
      <p:sp>
        <p:nvSpPr>
          <p:cNvPr id="383" name="PlaceHolder 17"/>
          <p:cNvSpPr>
            <a:spLocks noGrp="1"/>
          </p:cNvSpPr>
          <p:nvPr>
            <p:ph type="body"/>
          </p:nvPr>
        </p:nvSpPr>
        <p:spPr>
          <a:xfrm>
            <a:off x="3673800" y="2374560"/>
            <a:ext cx="1927440" cy="186228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latin typeface="Avenir Next LT Pro Light"/>
              </a:rPr>
              <a:t>Clique no ícone para adicionar uma imagem</a:t>
            </a:r>
          </a:p>
        </p:txBody>
      </p:sp>
      <p:sp>
        <p:nvSpPr>
          <p:cNvPr id="384" name="PlaceHolder 18"/>
          <p:cNvSpPr>
            <a:spLocks noGrp="1"/>
          </p:cNvSpPr>
          <p:nvPr>
            <p:ph type="body"/>
          </p:nvPr>
        </p:nvSpPr>
        <p:spPr>
          <a:xfrm>
            <a:off x="3545280" y="4735440"/>
            <a:ext cx="2298600" cy="557280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lnSpc>
                <a:spcPts val="1800"/>
              </a:lnSpc>
              <a:tabLst>
                <a:tab pos="0" algn="l"/>
              </a:tabLst>
            </a:pPr>
            <a:r>
              <a:rPr lang="pt-BR" sz="1800" b="1" strike="noStrike" spc="-1">
                <a:solidFill>
                  <a:srgbClr val="FFFFFF"/>
                </a:solidFill>
                <a:latin typeface="Avenir Next LT Pro Light"/>
              </a:rPr>
              <a:t>Nome</a:t>
            </a:r>
            <a:endParaRPr lang="pt-BR" sz="1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385" name="PlaceHolder 19"/>
          <p:cNvSpPr>
            <a:spLocks noGrp="1"/>
          </p:cNvSpPr>
          <p:nvPr>
            <p:ph type="body"/>
          </p:nvPr>
        </p:nvSpPr>
        <p:spPr>
          <a:xfrm>
            <a:off x="3545280" y="5312160"/>
            <a:ext cx="2298600" cy="602640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1400" b="0" strike="noStrike" spc="-1">
                <a:solidFill>
                  <a:srgbClr val="FFFFFF"/>
                </a:solidFill>
                <a:latin typeface="Avenir Next LT Pro Light"/>
              </a:rPr>
              <a:t>Título</a:t>
            </a:r>
          </a:p>
        </p:txBody>
      </p:sp>
      <p:sp>
        <p:nvSpPr>
          <p:cNvPr id="386" name="PlaceHolder 20"/>
          <p:cNvSpPr>
            <a:spLocks noGrp="1"/>
          </p:cNvSpPr>
          <p:nvPr>
            <p:ph type="body"/>
          </p:nvPr>
        </p:nvSpPr>
        <p:spPr>
          <a:xfrm>
            <a:off x="6332040" y="2374560"/>
            <a:ext cx="1899360" cy="198792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latin typeface="Avenir Next LT Pro Light"/>
              </a:rPr>
              <a:t>Clique no ícone para adicionar uma imagem</a:t>
            </a:r>
          </a:p>
        </p:txBody>
      </p:sp>
      <p:sp>
        <p:nvSpPr>
          <p:cNvPr id="387" name="PlaceHolder 21"/>
          <p:cNvSpPr>
            <a:spLocks noGrp="1"/>
          </p:cNvSpPr>
          <p:nvPr>
            <p:ph type="body"/>
          </p:nvPr>
        </p:nvSpPr>
        <p:spPr>
          <a:xfrm>
            <a:off x="6162480" y="4735440"/>
            <a:ext cx="2298600" cy="557280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lnSpc>
                <a:spcPts val="1800"/>
              </a:lnSpc>
              <a:tabLst>
                <a:tab pos="0" algn="l"/>
              </a:tabLst>
            </a:pPr>
            <a:r>
              <a:rPr lang="pt-BR" sz="1800" b="1" strike="noStrike" spc="-1">
                <a:solidFill>
                  <a:srgbClr val="FFFFFF"/>
                </a:solidFill>
                <a:latin typeface="Avenir Next LT Pro Light"/>
              </a:rPr>
              <a:t>Nome</a:t>
            </a:r>
            <a:endParaRPr lang="pt-BR" sz="1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388" name="PlaceHolder 22"/>
          <p:cNvSpPr>
            <a:spLocks noGrp="1"/>
          </p:cNvSpPr>
          <p:nvPr>
            <p:ph type="body"/>
          </p:nvPr>
        </p:nvSpPr>
        <p:spPr>
          <a:xfrm>
            <a:off x="6162480" y="5312160"/>
            <a:ext cx="2298600" cy="602640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1400" b="0" strike="noStrike" spc="-1">
                <a:solidFill>
                  <a:srgbClr val="FFFFFF"/>
                </a:solidFill>
                <a:latin typeface="Avenir Next LT Pro Light"/>
              </a:rPr>
              <a:t>Título</a:t>
            </a:r>
          </a:p>
        </p:txBody>
      </p:sp>
      <p:sp>
        <p:nvSpPr>
          <p:cNvPr id="389" name="PlaceHolder 23"/>
          <p:cNvSpPr>
            <a:spLocks noGrp="1"/>
          </p:cNvSpPr>
          <p:nvPr>
            <p:ph type="body"/>
          </p:nvPr>
        </p:nvSpPr>
        <p:spPr>
          <a:xfrm>
            <a:off x="8960760" y="2373840"/>
            <a:ext cx="1951560" cy="195264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latin typeface="Avenir Next LT Pro Light"/>
              </a:rPr>
              <a:t>Clique no ícone para adicionar uma imagem</a:t>
            </a:r>
          </a:p>
        </p:txBody>
      </p:sp>
      <p:sp>
        <p:nvSpPr>
          <p:cNvPr id="390" name="PlaceHolder 24"/>
          <p:cNvSpPr>
            <a:spLocks noGrp="1"/>
          </p:cNvSpPr>
          <p:nvPr>
            <p:ph type="body"/>
          </p:nvPr>
        </p:nvSpPr>
        <p:spPr>
          <a:xfrm>
            <a:off x="8845920" y="4735440"/>
            <a:ext cx="2298600" cy="557280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lnSpc>
                <a:spcPts val="1800"/>
              </a:lnSpc>
              <a:tabLst>
                <a:tab pos="0" algn="l"/>
              </a:tabLst>
            </a:pPr>
            <a:r>
              <a:rPr lang="pt-BR" sz="1800" b="1" strike="noStrike" spc="-1">
                <a:solidFill>
                  <a:srgbClr val="FFFFFF"/>
                </a:solidFill>
                <a:latin typeface="Avenir Next LT Pro Light"/>
              </a:rPr>
              <a:t>Nome</a:t>
            </a:r>
            <a:endParaRPr lang="pt-BR" sz="1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391" name="PlaceHolder 25"/>
          <p:cNvSpPr>
            <a:spLocks noGrp="1"/>
          </p:cNvSpPr>
          <p:nvPr>
            <p:ph type="body"/>
          </p:nvPr>
        </p:nvSpPr>
        <p:spPr>
          <a:xfrm>
            <a:off x="8845920" y="5312160"/>
            <a:ext cx="2298600" cy="602640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1400" b="0" strike="noStrike" spc="-1">
                <a:solidFill>
                  <a:srgbClr val="FFFFFF"/>
                </a:solidFill>
                <a:latin typeface="Avenir Next LT Pro Light"/>
              </a:rPr>
              <a:t>Título</a:t>
            </a:r>
          </a:p>
        </p:txBody>
      </p:sp>
      <p:sp>
        <p:nvSpPr>
          <p:cNvPr id="392" name="PlaceHolder 26"/>
          <p:cNvSpPr>
            <a:spLocks noGrp="1"/>
          </p:cNvSpPr>
          <p:nvPr>
            <p:ph type="ftr"/>
          </p:nvPr>
        </p:nvSpPr>
        <p:spPr>
          <a:xfrm>
            <a:off x="762120" y="6356520"/>
            <a:ext cx="661248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FFFFFF"/>
                </a:solidFill>
                <a:latin typeface="Avenir Next LT Pro Light"/>
              </a:rPr>
              <a:t>Amostra de Texto de Rodapé</a:t>
            </a:r>
            <a:endParaRPr lang="pt-BR" sz="1200" b="0" strike="noStrike" spc="-1">
              <a:latin typeface="Times New Roman"/>
            </a:endParaRPr>
          </a:p>
        </p:txBody>
      </p:sp>
      <p:sp>
        <p:nvSpPr>
          <p:cNvPr id="393" name="PlaceHolder 27"/>
          <p:cNvSpPr>
            <a:spLocks noGrp="1"/>
          </p:cNvSpPr>
          <p:nvPr>
            <p:ph type="sldNum"/>
          </p:nvPr>
        </p:nvSpPr>
        <p:spPr>
          <a:xfrm>
            <a:off x="9906120" y="6356520"/>
            <a:ext cx="152352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48D0D764-7EC6-4126-A792-5DE30E6CD998}" type="slidenum">
              <a:rPr lang="pt-BR" sz="1200" b="0" strike="noStrike" spc="-1">
                <a:solidFill>
                  <a:srgbClr val="FFFFFF"/>
                </a:solidFill>
                <a:latin typeface="Avenir Next LT Pro Light"/>
              </a:rPr>
              <a:t>‹nº›</a:t>
            </a:fld>
            <a:endParaRPr lang="pt-BR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7.xml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9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2" name="Espaço Reservado para Imagem 51" descr="Grãos de Café"/>
          <p:cNvPicPr/>
          <p:nvPr/>
        </p:nvPicPr>
        <p:blipFill>
          <a:blip r:embed="rId3"/>
          <a:stretch/>
        </p:blipFill>
        <p:spPr>
          <a:xfrm>
            <a:off x="-10080" y="-10080"/>
            <a:ext cx="12198600" cy="6877440"/>
          </a:xfrm>
          <a:prstGeom prst="rect">
            <a:avLst/>
          </a:prstGeom>
          <a:ln>
            <a:noFill/>
          </a:ln>
        </p:spPr>
      </p:pic>
      <p:sp>
        <p:nvSpPr>
          <p:cNvPr id="483" name="TextShape 1"/>
          <p:cNvSpPr txBox="1"/>
          <p:nvPr/>
        </p:nvSpPr>
        <p:spPr>
          <a:xfrm>
            <a:off x="762120" y="2299680"/>
            <a:ext cx="4571640" cy="2285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pt-BR" sz="4400" b="0" strike="noStrike" spc="-1">
                <a:solidFill>
                  <a:srgbClr val="FFFFFF"/>
                </a:solidFill>
                <a:latin typeface="Sitka Subheading"/>
              </a:rPr>
              <a:t>Acaiá Coffee Shop</a:t>
            </a:r>
            <a:endParaRPr lang="pt-BR" sz="44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484" name="CustomShape 2"/>
          <p:cNvSpPr/>
          <p:nvPr/>
        </p:nvSpPr>
        <p:spPr>
          <a:xfrm>
            <a:off x="0" y="136440"/>
            <a:ext cx="6130080" cy="6721200"/>
          </a:xfrm>
          <a:custGeom>
            <a:avLst/>
            <a:gdLst/>
            <a:ahLst/>
            <a:cxnLst/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8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TextShape 1"/>
          <p:cNvSpPr txBox="1"/>
          <p:nvPr/>
        </p:nvSpPr>
        <p:spPr>
          <a:xfrm>
            <a:off x="648000" y="-83520"/>
            <a:ext cx="5262840" cy="1523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pt-BR" sz="4000" b="0" strike="noStrike" spc="-1">
                <a:solidFill>
                  <a:srgbClr val="FFFFFF"/>
                </a:solidFill>
                <a:latin typeface="Sitka Subheading"/>
              </a:rPr>
              <a:t>Segurança digital</a:t>
            </a:r>
            <a:endParaRPr lang="pt-BR" sz="40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525" name="TextShape 2"/>
          <p:cNvSpPr txBox="1"/>
          <p:nvPr/>
        </p:nvSpPr>
        <p:spPr>
          <a:xfrm>
            <a:off x="703800" y="3600000"/>
            <a:ext cx="5344200" cy="30920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25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2800" b="0" strike="noStrike" spc="-1">
                <a:solidFill>
                  <a:srgbClr val="FFFFFF"/>
                </a:solidFill>
                <a:latin typeface="Avenir Next LT Pro Light"/>
              </a:rPr>
              <a:t>Ajax</a:t>
            </a:r>
          </a:p>
          <a:p>
            <a:pPr>
              <a:lnSpc>
                <a:spcPct val="125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2800" b="0" strike="noStrike" spc="-1">
                <a:solidFill>
                  <a:srgbClr val="FFFFFF"/>
                </a:solidFill>
                <a:latin typeface="Avenir Next LT Pro Light"/>
              </a:rPr>
              <a:t>Evitando exposição de dados sensíveis do site</a:t>
            </a:r>
          </a:p>
        </p:txBody>
      </p:sp>
      <p:sp>
        <p:nvSpPr>
          <p:cNvPr id="526" name="TextShape 3"/>
          <p:cNvSpPr txBox="1"/>
          <p:nvPr/>
        </p:nvSpPr>
        <p:spPr>
          <a:xfrm>
            <a:off x="10572480" y="6264000"/>
            <a:ext cx="15235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F691B059-08FF-4135-B700-EBB7DFF164E2}" type="slidenum">
              <a:rPr lang="pt-BR" sz="1200" b="0" strike="noStrike" spc="-1">
                <a:solidFill>
                  <a:srgbClr val="FFFFFF"/>
                </a:solidFill>
                <a:latin typeface="Avenir Next LT Pro Light"/>
              </a:rPr>
              <a:t>10</a:t>
            </a:fld>
            <a:endParaRPr lang="pt-BR" sz="1200" b="0" strike="noStrike" spc="-1">
              <a:latin typeface="Times New Roman"/>
            </a:endParaRPr>
          </a:p>
        </p:txBody>
      </p:sp>
      <p:pic>
        <p:nvPicPr>
          <p:cNvPr id="527" name="Imagem 526"/>
          <p:cNvPicPr/>
          <p:nvPr/>
        </p:nvPicPr>
        <p:blipFill>
          <a:blip r:embed="rId2"/>
          <a:stretch/>
        </p:blipFill>
        <p:spPr>
          <a:xfrm>
            <a:off x="1262520" y="1272240"/>
            <a:ext cx="3417480" cy="2687760"/>
          </a:xfrm>
          <a:prstGeom prst="rect">
            <a:avLst/>
          </a:prstGeom>
          <a:ln>
            <a:noFill/>
          </a:ln>
        </p:spPr>
      </p:pic>
      <p:pic>
        <p:nvPicPr>
          <p:cNvPr id="528" name="Imagem 527"/>
          <p:cNvPicPr/>
          <p:nvPr/>
        </p:nvPicPr>
        <p:blipFill>
          <a:blip r:embed="rId3"/>
          <a:stretch/>
        </p:blipFill>
        <p:spPr>
          <a:xfrm>
            <a:off x="6408000" y="3618000"/>
            <a:ext cx="5786640" cy="3240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TextShape 1"/>
          <p:cNvSpPr txBox="1"/>
          <p:nvPr/>
        </p:nvSpPr>
        <p:spPr>
          <a:xfrm>
            <a:off x="10572480" y="6264000"/>
            <a:ext cx="15235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A7A9CEDA-532B-448D-936A-7F84CDA0A4A3}" type="slidenum">
              <a:rPr lang="pt-BR" sz="1200" b="0" strike="noStrike" spc="-1">
                <a:solidFill>
                  <a:srgbClr val="FFFFFF"/>
                </a:solidFill>
                <a:latin typeface="Avenir Next LT Pro Light"/>
              </a:rPr>
              <a:t>11</a:t>
            </a:fld>
            <a:endParaRPr lang="pt-BR" sz="1200" b="0" strike="noStrike" spc="-1">
              <a:latin typeface="Times New Roman"/>
            </a:endParaRPr>
          </a:p>
        </p:txBody>
      </p:sp>
      <p:pic>
        <p:nvPicPr>
          <p:cNvPr id="530" name="Imagem 529"/>
          <p:cNvPicPr/>
          <p:nvPr/>
        </p:nvPicPr>
        <p:blipFill>
          <a:blip r:embed="rId2"/>
          <a:stretch/>
        </p:blipFill>
        <p:spPr>
          <a:xfrm>
            <a:off x="6605280" y="0"/>
            <a:ext cx="5586840" cy="3816000"/>
          </a:xfrm>
          <a:prstGeom prst="rect">
            <a:avLst/>
          </a:prstGeom>
          <a:ln>
            <a:noFill/>
          </a:ln>
        </p:spPr>
      </p:pic>
      <p:sp>
        <p:nvSpPr>
          <p:cNvPr id="531" name="TextShape 2"/>
          <p:cNvSpPr txBox="1"/>
          <p:nvPr/>
        </p:nvSpPr>
        <p:spPr>
          <a:xfrm>
            <a:off x="792360" y="564480"/>
            <a:ext cx="5262840" cy="1523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4000" b="0" strike="noStrike" spc="-1">
                <a:solidFill>
                  <a:srgbClr val="FFFFFF"/>
                </a:solidFill>
                <a:latin typeface="Sitka Subheading"/>
              </a:rPr>
              <a:t>Ocultando para o usuário pastas essenciais</a:t>
            </a:r>
            <a:endParaRPr lang="pt-BR" sz="40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pic>
        <p:nvPicPr>
          <p:cNvPr id="532" name="Imagem 531"/>
          <p:cNvPicPr/>
          <p:nvPr/>
        </p:nvPicPr>
        <p:blipFill>
          <a:blip r:embed="rId3"/>
          <a:stretch/>
        </p:blipFill>
        <p:spPr>
          <a:xfrm>
            <a:off x="4680" y="2457720"/>
            <a:ext cx="6115320" cy="4400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TextShape 1"/>
          <p:cNvSpPr txBox="1"/>
          <p:nvPr/>
        </p:nvSpPr>
        <p:spPr>
          <a:xfrm>
            <a:off x="762120" y="762120"/>
            <a:ext cx="10667520" cy="1523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pt-BR" sz="4400" b="0" strike="noStrike" spc="-1">
                <a:solidFill>
                  <a:srgbClr val="FFFFFF"/>
                </a:solidFill>
                <a:latin typeface="Sitka Subheading"/>
              </a:rPr>
              <a:t>Banco de dados</a:t>
            </a:r>
            <a:endParaRPr lang="pt-BR" sz="44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534" name="TextShape 2"/>
          <p:cNvSpPr txBox="1"/>
          <p:nvPr/>
        </p:nvSpPr>
        <p:spPr>
          <a:xfrm>
            <a:off x="9906120" y="6356520"/>
            <a:ext cx="15235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8707E8C9-0D0D-429E-BA6D-6814AB1F42A7}" type="slidenum">
              <a:rPr lang="pt-BR" sz="1200" b="0" strike="noStrike" spc="-1">
                <a:solidFill>
                  <a:srgbClr val="FFFFFF"/>
                </a:solidFill>
                <a:latin typeface="Avenir Next LT Pro Light"/>
              </a:rPr>
              <a:t>12</a:t>
            </a:fld>
            <a:endParaRPr lang="pt-BR" sz="1200" b="0" strike="noStrike" spc="-1">
              <a:latin typeface="Times New Roman"/>
            </a:endParaRPr>
          </a:p>
        </p:txBody>
      </p:sp>
      <p:sp>
        <p:nvSpPr>
          <p:cNvPr id="535" name="TextShape 3"/>
          <p:cNvSpPr txBox="1"/>
          <p:nvPr/>
        </p:nvSpPr>
        <p:spPr>
          <a:xfrm>
            <a:off x="853560" y="1823760"/>
            <a:ext cx="1049508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TextShape 1"/>
          <p:cNvSpPr txBox="1"/>
          <p:nvPr/>
        </p:nvSpPr>
        <p:spPr>
          <a:xfrm>
            <a:off x="762120" y="762120"/>
            <a:ext cx="10667520" cy="1523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pt-BR" sz="4400" b="0" strike="noStrike" spc="-1">
                <a:solidFill>
                  <a:srgbClr val="FFFFFF"/>
                </a:solidFill>
                <a:latin typeface="Sitka Subheading"/>
              </a:rPr>
              <a:t>Vantagens do nosso serviço</a:t>
            </a:r>
            <a:endParaRPr lang="pt-BR" sz="44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537" name="TextShape 2"/>
          <p:cNvSpPr txBox="1"/>
          <p:nvPr/>
        </p:nvSpPr>
        <p:spPr>
          <a:xfrm>
            <a:off x="762120" y="2286000"/>
            <a:ext cx="5150880" cy="76176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125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2400" b="1" strike="noStrike" spc="-1">
                <a:solidFill>
                  <a:srgbClr val="FFFFFF"/>
                </a:solidFill>
                <a:latin typeface="Avenir Next LT Pro Light"/>
              </a:rPr>
              <a:t>Subtítulo</a:t>
            </a:r>
            <a:endParaRPr lang="pt-BR" sz="24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538" name="TextShape 3"/>
          <p:cNvSpPr txBox="1"/>
          <p:nvPr/>
        </p:nvSpPr>
        <p:spPr>
          <a:xfrm>
            <a:off x="762120" y="3048120"/>
            <a:ext cx="5150880" cy="30477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7500"/>
          </a:bodyPr>
          <a:lstStyle/>
          <a:p>
            <a:pPr marL="283320" indent="-282960">
              <a:lnSpc>
                <a:spcPct val="125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pt-BR" sz="1600" b="0" strike="noStrike" spc="-1">
                <a:solidFill>
                  <a:srgbClr val="FFFFFF"/>
                </a:solidFill>
                <a:latin typeface="Avenir Next LT Pro Light"/>
              </a:rPr>
              <a:t>Adicione texto, imagens, arte e vídeos.</a:t>
            </a:r>
          </a:p>
          <a:p>
            <a:pPr marL="283320" indent="-282960">
              <a:lnSpc>
                <a:spcPct val="125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pt-BR" sz="1600" b="0" strike="noStrike" spc="-1">
                <a:solidFill>
                  <a:srgbClr val="FFFFFF"/>
                </a:solidFill>
                <a:latin typeface="Avenir Next LT Pro Light"/>
              </a:rPr>
              <a:t>Adicione transições, animações e movimentos.</a:t>
            </a:r>
          </a:p>
          <a:p>
            <a:pPr marL="283320" indent="-282960">
              <a:lnSpc>
                <a:spcPct val="125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pt-BR" sz="1600" b="0" strike="noStrike" spc="-1">
                <a:solidFill>
                  <a:srgbClr val="FFFFFF"/>
                </a:solidFill>
                <a:latin typeface="Avenir Next LT Pro Light"/>
              </a:rPr>
              <a:t>Salve no OneDrive para acessar suas apresentações no computador, tablet ou celular.</a:t>
            </a:r>
          </a:p>
          <a:p>
            <a:pPr marL="283320" indent="-282960">
              <a:lnSpc>
                <a:spcPct val="125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pt-BR" sz="1600" b="0" strike="noStrike" spc="-1">
                <a:solidFill>
                  <a:srgbClr val="FFFFFF"/>
                </a:solidFill>
                <a:latin typeface="Avenir Next LT Pro Light"/>
              </a:rPr>
              <a:t>Adicione texto, imagens, arte e vídeos.</a:t>
            </a:r>
          </a:p>
          <a:p>
            <a:pPr marL="283320" indent="-282960">
              <a:lnSpc>
                <a:spcPct val="125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pt-BR" sz="1600" b="0" strike="noStrike" spc="-1">
                <a:solidFill>
                  <a:srgbClr val="FFFFFF"/>
                </a:solidFill>
                <a:latin typeface="Avenir Next LT Pro Light"/>
              </a:rPr>
              <a:t>Adicione transições, animações e movimentos.</a:t>
            </a:r>
          </a:p>
        </p:txBody>
      </p:sp>
      <p:sp>
        <p:nvSpPr>
          <p:cNvPr id="539" name="TextShape 4"/>
          <p:cNvSpPr txBox="1"/>
          <p:nvPr/>
        </p:nvSpPr>
        <p:spPr>
          <a:xfrm>
            <a:off x="6278760" y="2286000"/>
            <a:ext cx="5150880" cy="76176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125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2400" b="1" strike="noStrike" spc="-1">
                <a:solidFill>
                  <a:srgbClr val="FFFFFF"/>
                </a:solidFill>
                <a:latin typeface="Avenir Next LT Pro Light"/>
              </a:rPr>
              <a:t>Subtítulo</a:t>
            </a:r>
            <a:endParaRPr lang="pt-BR" sz="24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540" name="TextShape 5"/>
          <p:cNvSpPr txBox="1"/>
          <p:nvPr/>
        </p:nvSpPr>
        <p:spPr>
          <a:xfrm>
            <a:off x="6278760" y="3048120"/>
            <a:ext cx="5150880" cy="30477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7500"/>
          </a:bodyPr>
          <a:lstStyle/>
          <a:p>
            <a:pPr marL="283320" indent="-282960">
              <a:lnSpc>
                <a:spcPct val="125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pt-BR" sz="1600" b="0" strike="noStrike" spc="-1">
                <a:solidFill>
                  <a:srgbClr val="FFFFFF"/>
                </a:solidFill>
                <a:latin typeface="Avenir Next LT Pro Light"/>
              </a:rPr>
              <a:t>Adicione texto, imagens, arte e vídeos.</a:t>
            </a:r>
          </a:p>
          <a:p>
            <a:pPr marL="283320" indent="-282960">
              <a:lnSpc>
                <a:spcPct val="125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pt-BR" sz="1600" b="0" strike="noStrike" spc="-1">
                <a:solidFill>
                  <a:srgbClr val="FFFFFF"/>
                </a:solidFill>
                <a:latin typeface="Avenir Next LT Pro Light"/>
              </a:rPr>
              <a:t>Adicione transições, animações e movimentos.</a:t>
            </a:r>
          </a:p>
          <a:p>
            <a:pPr marL="283320" indent="-282960">
              <a:lnSpc>
                <a:spcPct val="125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pt-BR" sz="1600" b="0" strike="noStrike" spc="-1">
                <a:solidFill>
                  <a:srgbClr val="FFFFFF"/>
                </a:solidFill>
                <a:latin typeface="Avenir Next LT Pro Light"/>
              </a:rPr>
              <a:t>Salve no OneDrive para acessar suas apresentações no computador, tablet ou celular.</a:t>
            </a:r>
          </a:p>
          <a:p>
            <a:pPr marL="283320" indent="-282960">
              <a:lnSpc>
                <a:spcPct val="125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pt-BR" sz="1600" b="0" strike="noStrike" spc="-1">
                <a:solidFill>
                  <a:srgbClr val="FFFFFF"/>
                </a:solidFill>
                <a:latin typeface="Avenir Next LT Pro Light"/>
              </a:rPr>
              <a:t>Adicione texto, imagens, arte e vídeos.</a:t>
            </a:r>
          </a:p>
          <a:p>
            <a:pPr marL="283320" indent="-282960">
              <a:lnSpc>
                <a:spcPct val="125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pt-BR" sz="1600" b="0" strike="noStrike" spc="-1">
                <a:solidFill>
                  <a:srgbClr val="FFFFFF"/>
                </a:solidFill>
                <a:latin typeface="Avenir Next LT Pro Light"/>
              </a:rPr>
              <a:t>Adicione transições, animações e movimentos.</a:t>
            </a:r>
          </a:p>
          <a:p>
            <a:pPr>
              <a:lnSpc>
                <a:spcPct val="125000"/>
              </a:lnSpc>
              <a:spcBef>
                <a:spcPts val="1001"/>
              </a:spcBef>
            </a:pPr>
            <a:endParaRPr lang="pt-BR" sz="16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541" name="TextShape 6"/>
          <p:cNvSpPr txBox="1"/>
          <p:nvPr/>
        </p:nvSpPr>
        <p:spPr>
          <a:xfrm>
            <a:off x="9906120" y="6356520"/>
            <a:ext cx="15235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03D764F2-B3C2-4DFA-BF47-111CE32703F6}" type="slidenum">
              <a:rPr lang="pt-BR" sz="1200" b="0" strike="noStrike" spc="-1">
                <a:solidFill>
                  <a:srgbClr val="FFFFFF"/>
                </a:solidFill>
                <a:latin typeface="Avenir Next LT Pro Light"/>
              </a:rPr>
              <a:t>13</a:t>
            </a:fld>
            <a:endParaRPr lang="pt-BR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TextShape 1"/>
          <p:cNvSpPr txBox="1"/>
          <p:nvPr/>
        </p:nvSpPr>
        <p:spPr>
          <a:xfrm>
            <a:off x="758880" y="766080"/>
            <a:ext cx="10000080" cy="13449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pt-BR" sz="4400" b="0" strike="noStrike" spc="-1">
                <a:solidFill>
                  <a:srgbClr val="FFFFFF"/>
                </a:solidFill>
                <a:latin typeface="Sitka Subheading"/>
              </a:rPr>
              <a:t>Equipe</a:t>
            </a:r>
            <a:endParaRPr lang="pt-BR" sz="44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pic>
        <p:nvPicPr>
          <p:cNvPr id="543" name="Espaço Reservado para Imagem 18" descr="Uma pessoa sorrindo para a câmera, homem, captura de tela do escritório"/>
          <p:cNvPicPr/>
          <p:nvPr/>
        </p:nvPicPr>
        <p:blipFill>
          <a:blip r:embed="rId3"/>
          <a:stretch/>
        </p:blipFill>
        <p:spPr>
          <a:xfrm>
            <a:off x="1119240" y="2387880"/>
            <a:ext cx="1841040" cy="1951560"/>
          </a:xfrm>
          <a:prstGeom prst="rect">
            <a:avLst/>
          </a:prstGeom>
          <a:ln>
            <a:noFill/>
          </a:ln>
        </p:spPr>
      </p:pic>
      <p:sp>
        <p:nvSpPr>
          <p:cNvPr id="544" name="TextShape 2"/>
          <p:cNvSpPr txBox="1"/>
          <p:nvPr/>
        </p:nvSpPr>
        <p:spPr>
          <a:xfrm>
            <a:off x="918000" y="4735440"/>
            <a:ext cx="2298600" cy="5601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algn="ctr">
              <a:lnSpc>
                <a:spcPts val="1800"/>
              </a:lnSpc>
              <a:tabLst>
                <a:tab pos="0" algn="l"/>
              </a:tabLst>
            </a:pPr>
            <a:r>
              <a:rPr lang="pt-BR" sz="1800" b="1" strike="noStrike" spc="-1">
                <a:solidFill>
                  <a:srgbClr val="FFFFFF"/>
                </a:solidFill>
                <a:latin typeface="Avenir Next LT Pro Light"/>
              </a:rPr>
              <a:t>Nome</a:t>
            </a:r>
            <a:endParaRPr lang="pt-BR" sz="1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545" name="TextShape 3"/>
          <p:cNvSpPr txBox="1"/>
          <p:nvPr/>
        </p:nvSpPr>
        <p:spPr>
          <a:xfrm>
            <a:off x="891000" y="5312160"/>
            <a:ext cx="2298600" cy="6026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1400" b="0" strike="noStrike" spc="-1">
                <a:solidFill>
                  <a:srgbClr val="FFFFFF"/>
                </a:solidFill>
                <a:latin typeface="Avenir Next LT Pro Light"/>
              </a:rPr>
              <a:t>Título</a:t>
            </a:r>
          </a:p>
        </p:txBody>
      </p:sp>
      <p:pic>
        <p:nvPicPr>
          <p:cNvPr id="546" name="Espaço Reservado para Imagem 20" descr="Uma pessoa sorrindo para a câmera, moça, captura de tela do escritório"/>
          <p:cNvPicPr/>
          <p:nvPr/>
        </p:nvPicPr>
        <p:blipFill>
          <a:blip r:embed="rId4"/>
          <a:stretch/>
        </p:blipFill>
        <p:spPr>
          <a:xfrm>
            <a:off x="3673800" y="2374560"/>
            <a:ext cx="1927440" cy="1862280"/>
          </a:xfrm>
          <a:prstGeom prst="rect">
            <a:avLst/>
          </a:prstGeom>
          <a:ln>
            <a:noFill/>
          </a:ln>
        </p:spPr>
      </p:pic>
      <p:sp>
        <p:nvSpPr>
          <p:cNvPr id="547" name="TextShape 4"/>
          <p:cNvSpPr txBox="1"/>
          <p:nvPr/>
        </p:nvSpPr>
        <p:spPr>
          <a:xfrm>
            <a:off x="3545280" y="4735440"/>
            <a:ext cx="2298600" cy="6973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algn="ctr">
              <a:lnSpc>
                <a:spcPts val="1800"/>
              </a:lnSpc>
              <a:tabLst>
                <a:tab pos="0" algn="l"/>
              </a:tabLst>
            </a:pPr>
            <a:r>
              <a:rPr lang="pt-BR" sz="1800" b="1" strike="noStrike" spc="-1">
                <a:solidFill>
                  <a:srgbClr val="FFFFFF"/>
                </a:solidFill>
                <a:latin typeface="Avenir Next LT Pro Light"/>
              </a:rPr>
              <a:t>Nome</a:t>
            </a:r>
            <a:endParaRPr lang="pt-BR" sz="1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548" name="TextShape 5"/>
          <p:cNvSpPr txBox="1"/>
          <p:nvPr/>
        </p:nvSpPr>
        <p:spPr>
          <a:xfrm>
            <a:off x="3518280" y="5312160"/>
            <a:ext cx="2298600" cy="6026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1400" b="0" strike="noStrike" spc="-1">
                <a:solidFill>
                  <a:srgbClr val="FFFFFF"/>
                </a:solidFill>
                <a:latin typeface="Avenir Next LT Pro Light"/>
              </a:rPr>
              <a:t>Título</a:t>
            </a:r>
          </a:p>
        </p:txBody>
      </p:sp>
      <p:pic>
        <p:nvPicPr>
          <p:cNvPr id="549" name="Espaço Reservado para Imagem 22" descr="Uma pessoa sorrindo para a câmera, moça, captura de tela do escritório"/>
          <p:cNvPicPr/>
          <p:nvPr/>
        </p:nvPicPr>
        <p:blipFill>
          <a:blip r:embed="rId5"/>
          <a:stretch/>
        </p:blipFill>
        <p:spPr>
          <a:xfrm>
            <a:off x="6332040" y="2374560"/>
            <a:ext cx="1899360" cy="1987920"/>
          </a:xfrm>
          <a:prstGeom prst="rect">
            <a:avLst/>
          </a:prstGeom>
          <a:ln>
            <a:noFill/>
          </a:ln>
        </p:spPr>
      </p:pic>
      <p:sp>
        <p:nvSpPr>
          <p:cNvPr id="550" name="TextShape 6"/>
          <p:cNvSpPr txBox="1"/>
          <p:nvPr/>
        </p:nvSpPr>
        <p:spPr>
          <a:xfrm>
            <a:off x="6162480" y="4735440"/>
            <a:ext cx="2298600" cy="6973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algn="ctr">
              <a:lnSpc>
                <a:spcPts val="1800"/>
              </a:lnSpc>
              <a:tabLst>
                <a:tab pos="0" algn="l"/>
              </a:tabLst>
            </a:pPr>
            <a:r>
              <a:rPr lang="pt-BR" sz="1800" b="1" strike="noStrike" spc="-1">
                <a:solidFill>
                  <a:srgbClr val="FFFFFF"/>
                </a:solidFill>
                <a:latin typeface="Avenir Next LT Pro Light"/>
              </a:rPr>
              <a:t>Nome</a:t>
            </a:r>
            <a:endParaRPr lang="pt-BR" sz="1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551" name="TextShape 7"/>
          <p:cNvSpPr txBox="1"/>
          <p:nvPr/>
        </p:nvSpPr>
        <p:spPr>
          <a:xfrm>
            <a:off x="6162480" y="5312160"/>
            <a:ext cx="2298600" cy="6026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1400" b="0" strike="noStrike" spc="-1">
                <a:solidFill>
                  <a:srgbClr val="FFFFFF"/>
                </a:solidFill>
                <a:latin typeface="Avenir Next LT Pro Light"/>
              </a:rPr>
              <a:t>Título</a:t>
            </a:r>
          </a:p>
        </p:txBody>
      </p:sp>
      <p:pic>
        <p:nvPicPr>
          <p:cNvPr id="552" name="Espaço Reservado para Imagem 24" descr="Uma pessoa sorrindo para a câmera, homem, captura de tela do escritório"/>
          <p:cNvPicPr/>
          <p:nvPr/>
        </p:nvPicPr>
        <p:blipFill>
          <a:blip r:embed="rId6"/>
          <a:stretch/>
        </p:blipFill>
        <p:spPr>
          <a:xfrm>
            <a:off x="8960760" y="2373840"/>
            <a:ext cx="1951560" cy="1952640"/>
          </a:xfrm>
          <a:prstGeom prst="rect">
            <a:avLst/>
          </a:prstGeom>
          <a:ln>
            <a:noFill/>
          </a:ln>
        </p:spPr>
      </p:pic>
      <p:sp>
        <p:nvSpPr>
          <p:cNvPr id="553" name="TextShape 8"/>
          <p:cNvSpPr txBox="1"/>
          <p:nvPr/>
        </p:nvSpPr>
        <p:spPr>
          <a:xfrm>
            <a:off x="8845920" y="4735440"/>
            <a:ext cx="2298600" cy="6973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algn="ctr">
              <a:lnSpc>
                <a:spcPts val="1800"/>
              </a:lnSpc>
              <a:tabLst>
                <a:tab pos="0" algn="l"/>
              </a:tabLst>
            </a:pPr>
            <a:r>
              <a:rPr lang="pt-BR" sz="1800" b="1" strike="noStrike" spc="-1">
                <a:solidFill>
                  <a:srgbClr val="FFFFFF"/>
                </a:solidFill>
                <a:latin typeface="Avenir Next LT Pro Light"/>
              </a:rPr>
              <a:t>Nome</a:t>
            </a:r>
            <a:endParaRPr lang="pt-BR" sz="1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554" name="TextShape 9"/>
          <p:cNvSpPr txBox="1"/>
          <p:nvPr/>
        </p:nvSpPr>
        <p:spPr>
          <a:xfrm>
            <a:off x="8845920" y="5312160"/>
            <a:ext cx="2298600" cy="6026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1400" b="0" strike="noStrike" spc="-1">
                <a:solidFill>
                  <a:srgbClr val="FFFFFF"/>
                </a:solidFill>
                <a:latin typeface="Avenir Next LT Pro Light"/>
              </a:rPr>
              <a:t>Título</a:t>
            </a:r>
          </a:p>
        </p:txBody>
      </p:sp>
      <p:sp>
        <p:nvSpPr>
          <p:cNvPr id="555" name="TextShape 10"/>
          <p:cNvSpPr txBox="1"/>
          <p:nvPr/>
        </p:nvSpPr>
        <p:spPr>
          <a:xfrm>
            <a:off x="9906120" y="6356520"/>
            <a:ext cx="15235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DC9E245E-71EB-43B5-A673-97C779EE0707}" type="slidenum">
              <a:rPr lang="pt-BR" sz="1200" b="0" strike="noStrike" spc="-1">
                <a:solidFill>
                  <a:srgbClr val="FFFFFF"/>
                </a:solidFill>
                <a:latin typeface="Avenir Next LT Pro Light"/>
              </a:rPr>
              <a:t>14</a:t>
            </a:fld>
            <a:endParaRPr lang="pt-BR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TextShape 1"/>
          <p:cNvSpPr txBox="1"/>
          <p:nvPr/>
        </p:nvSpPr>
        <p:spPr>
          <a:xfrm>
            <a:off x="6768000" y="504000"/>
            <a:ext cx="4571640" cy="19440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4400" b="0" strike="noStrike" spc="-1">
                <a:solidFill>
                  <a:srgbClr val="FFFFFF"/>
                </a:solidFill>
                <a:latin typeface="Sitka Subheading"/>
              </a:rPr>
              <a:t>Obrigado por escolher a FANG</a:t>
            </a:r>
            <a:endParaRPr lang="pt-BR" sz="44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557" name="TextShape 2"/>
          <p:cNvSpPr txBox="1"/>
          <p:nvPr/>
        </p:nvSpPr>
        <p:spPr>
          <a:xfrm>
            <a:off x="6624000" y="3048120"/>
            <a:ext cx="4571640" cy="30477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558" name="TextShape 3"/>
          <p:cNvSpPr txBox="1"/>
          <p:nvPr/>
        </p:nvSpPr>
        <p:spPr>
          <a:xfrm>
            <a:off x="9906120" y="6356520"/>
            <a:ext cx="15235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F3FFA998-D958-47CB-808C-F2B7E271C7AB}" type="slidenum">
              <a:rPr lang="pt-BR" sz="1200" b="0" strike="noStrike" spc="-1">
                <a:solidFill>
                  <a:srgbClr val="FFFFFF"/>
                </a:solidFill>
                <a:latin typeface="Avenir Next LT Pro Light"/>
              </a:rPr>
              <a:t>15</a:t>
            </a:fld>
            <a:endParaRPr lang="pt-BR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TextShape 1"/>
          <p:cNvSpPr txBox="1"/>
          <p:nvPr/>
        </p:nvSpPr>
        <p:spPr>
          <a:xfrm>
            <a:off x="6095880" y="762120"/>
            <a:ext cx="5333760" cy="1523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pt-BR" sz="4400" b="0" strike="noStrike" spc="-1">
                <a:solidFill>
                  <a:srgbClr val="FFFFFF"/>
                </a:solidFill>
                <a:latin typeface="Sitka Subheading"/>
              </a:rPr>
              <a:t>Tecnologias</a:t>
            </a:r>
            <a:endParaRPr lang="pt-BR" sz="44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pic>
        <p:nvPicPr>
          <p:cNvPr id="486" name="Espaço Reservado para Imagem 8" descr="Máquina de café no trabalho"/>
          <p:cNvPicPr/>
          <p:nvPr/>
        </p:nvPicPr>
        <p:blipFill>
          <a:blip r:embed="rId2"/>
          <a:stretch/>
        </p:blipFill>
        <p:spPr>
          <a:xfrm>
            <a:off x="0" y="0"/>
            <a:ext cx="5578560" cy="6027840"/>
          </a:xfrm>
          <a:prstGeom prst="rect">
            <a:avLst/>
          </a:prstGeom>
          <a:ln>
            <a:noFill/>
          </a:ln>
        </p:spPr>
      </p:pic>
      <p:sp>
        <p:nvSpPr>
          <p:cNvPr id="487" name="TextShape 2"/>
          <p:cNvSpPr txBox="1"/>
          <p:nvPr/>
        </p:nvSpPr>
        <p:spPr>
          <a:xfrm>
            <a:off x="6036480" y="2025720"/>
            <a:ext cx="5333760" cy="40701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125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2800" b="0" strike="noStrike" spc="-1">
                <a:solidFill>
                  <a:srgbClr val="FFFFFF"/>
                </a:solidFill>
                <a:latin typeface="Avenir Next LT Pro Light"/>
              </a:rPr>
              <a:t>HTML 5</a:t>
            </a:r>
          </a:p>
          <a:p>
            <a:pPr marL="228600" indent="-228240">
              <a:lnSpc>
                <a:spcPct val="125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2800" b="0" strike="noStrike" spc="-1">
                <a:solidFill>
                  <a:srgbClr val="FFFFFF"/>
                </a:solidFill>
                <a:latin typeface="Avenir Next LT Pro Light"/>
              </a:rPr>
              <a:t>CSS3</a:t>
            </a:r>
          </a:p>
          <a:p>
            <a:pPr marL="228600" indent="-228240">
              <a:lnSpc>
                <a:spcPct val="125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2800" b="0" strike="noStrike" spc="-1">
                <a:solidFill>
                  <a:srgbClr val="FFFFFF"/>
                </a:solidFill>
                <a:latin typeface="Avenir Next LT Pro Light"/>
              </a:rPr>
              <a:t>Javascript</a:t>
            </a:r>
          </a:p>
          <a:p>
            <a:pPr marL="228600" indent="-228240">
              <a:lnSpc>
                <a:spcPct val="125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2800" b="0" strike="noStrike" spc="-1">
                <a:solidFill>
                  <a:srgbClr val="FFFFFF"/>
                </a:solidFill>
                <a:latin typeface="Avenir Next LT Pro Light"/>
              </a:rPr>
              <a:t>mySQL</a:t>
            </a:r>
          </a:p>
          <a:p>
            <a:pPr marL="228600" indent="-228240">
              <a:lnSpc>
                <a:spcPct val="125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2800" b="0" strike="noStrike" spc="-1">
                <a:solidFill>
                  <a:srgbClr val="FFFFFF"/>
                </a:solidFill>
                <a:latin typeface="Avenir Next LT Pro Light"/>
              </a:rPr>
              <a:t>Photoshop</a:t>
            </a:r>
          </a:p>
          <a:p>
            <a:pPr marL="228600" indent="-228240">
              <a:lnSpc>
                <a:spcPct val="125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2800" b="0" strike="noStrike" spc="-1">
                <a:solidFill>
                  <a:srgbClr val="FFFFFF"/>
                </a:solidFill>
                <a:latin typeface="Avenir Next LT Pro Light"/>
              </a:rPr>
              <a:t>Json</a:t>
            </a:r>
          </a:p>
        </p:txBody>
      </p:sp>
      <p:sp>
        <p:nvSpPr>
          <p:cNvPr id="488" name="TextShape 3"/>
          <p:cNvSpPr txBox="1"/>
          <p:nvPr/>
        </p:nvSpPr>
        <p:spPr>
          <a:xfrm>
            <a:off x="9906120" y="6356520"/>
            <a:ext cx="15235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FB984851-F7A0-4246-9B8C-C8F506EE696A}" type="slidenum">
              <a:rPr lang="pt-BR" sz="1200" b="0" strike="noStrike" spc="-1">
                <a:solidFill>
                  <a:srgbClr val="FFFFFF"/>
                </a:solidFill>
                <a:latin typeface="Avenir Next LT Pro Light"/>
              </a:rPr>
              <a:t>2</a:t>
            </a:fld>
            <a:endParaRPr lang="pt-BR" sz="1200" b="0" strike="noStrike" spc="-1">
              <a:latin typeface="Times New Roman"/>
            </a:endParaRPr>
          </a:p>
        </p:txBody>
      </p:sp>
      <p:sp>
        <p:nvSpPr>
          <p:cNvPr id="489" name="CustomShape 4"/>
          <p:cNvSpPr/>
          <p:nvPr/>
        </p:nvSpPr>
        <p:spPr>
          <a:xfrm>
            <a:off x="0" y="0"/>
            <a:ext cx="5703840" cy="6095520"/>
          </a:xfrm>
          <a:custGeom>
            <a:avLst/>
            <a:gdLst/>
            <a:ahLst/>
            <a:cxnLst/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8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TextShape 1"/>
          <p:cNvSpPr txBox="1"/>
          <p:nvPr/>
        </p:nvSpPr>
        <p:spPr>
          <a:xfrm>
            <a:off x="2286000" y="1532160"/>
            <a:ext cx="4571640" cy="15235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pt-BR" sz="4400" b="0" strike="noStrike" spc="-1">
                <a:solidFill>
                  <a:srgbClr val="FFFFFF"/>
                </a:solidFill>
                <a:latin typeface="Sitka Subheading"/>
              </a:rPr>
              <a:t>Design</a:t>
            </a:r>
            <a:endParaRPr lang="pt-BR" sz="44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491" name="TextShape 2"/>
          <p:cNvSpPr txBox="1"/>
          <p:nvPr/>
        </p:nvSpPr>
        <p:spPr>
          <a:xfrm>
            <a:off x="2286000" y="2663640"/>
            <a:ext cx="5333760" cy="34401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25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2000" b="0" strike="noStrike" spc="-1" dirty="0">
                <a:solidFill>
                  <a:srgbClr val="FFFFFF"/>
                </a:solidFill>
                <a:latin typeface="Avenir Next LT Pro Light"/>
              </a:rPr>
              <a:t>Logo marca</a:t>
            </a:r>
          </a:p>
          <a:p>
            <a:pPr>
              <a:lnSpc>
                <a:spcPct val="125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2000" b="0" strike="noStrike" spc="-1" dirty="0">
                <a:solidFill>
                  <a:srgbClr val="FFFFFF"/>
                </a:solidFill>
                <a:latin typeface="Avenir Next LT Pro Light"/>
              </a:rPr>
              <a:t>Paleta de cores</a:t>
            </a:r>
          </a:p>
          <a:p>
            <a:pPr>
              <a:lnSpc>
                <a:spcPct val="125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2000" b="0" strike="noStrike" spc="-1" dirty="0">
                <a:solidFill>
                  <a:srgbClr val="FFFFFF"/>
                </a:solidFill>
                <a:latin typeface="Avenir Next LT Pro Light"/>
              </a:rPr>
              <a:t>Estrutura do site</a:t>
            </a:r>
          </a:p>
          <a:p>
            <a:pPr>
              <a:lnSpc>
                <a:spcPct val="125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2000" b="0" strike="noStrike" spc="-1" dirty="0">
                <a:solidFill>
                  <a:srgbClr val="FFFFFF"/>
                </a:solidFill>
                <a:latin typeface="Avenir Next LT Pro Light"/>
              </a:rPr>
              <a:t>Formatação de imagens</a:t>
            </a:r>
          </a:p>
          <a:p>
            <a:pPr>
              <a:lnSpc>
                <a:spcPct val="125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2000" b="0" strike="noStrike" spc="-1" dirty="0" err="1">
                <a:solidFill>
                  <a:srgbClr val="FFFFFF"/>
                </a:solidFill>
                <a:latin typeface="Avenir Next LT Pro Light"/>
              </a:rPr>
              <a:t>Doodle</a:t>
            </a:r>
            <a:r>
              <a:rPr lang="pt-BR" sz="2000" b="0" strike="noStrike" spc="-1" dirty="0">
                <a:solidFill>
                  <a:srgbClr val="FFFFFF"/>
                </a:solidFill>
                <a:latin typeface="Avenir Next LT Pro Light"/>
              </a:rPr>
              <a:t> </a:t>
            </a:r>
            <a:r>
              <a:rPr lang="pt-BR" sz="2000" b="0" strike="noStrike" spc="-1" dirty="0" err="1">
                <a:solidFill>
                  <a:srgbClr val="FFFFFF"/>
                </a:solidFill>
                <a:latin typeface="Avenir Next LT Pro Light"/>
              </a:rPr>
              <a:t>art</a:t>
            </a:r>
            <a:r>
              <a:rPr lang="pt-BR" sz="2000" b="0" strike="noStrike" spc="-1" dirty="0">
                <a:solidFill>
                  <a:srgbClr val="FFFFFF"/>
                </a:solidFill>
                <a:latin typeface="Avenir Next LT Pro Light"/>
              </a:rPr>
              <a:t> </a:t>
            </a:r>
          </a:p>
          <a:p>
            <a:pPr>
              <a:lnSpc>
                <a:spcPct val="125000"/>
              </a:lnSpc>
              <a:spcBef>
                <a:spcPts val="1001"/>
              </a:spcBef>
              <a:tabLst>
                <a:tab pos="0" algn="l"/>
              </a:tabLst>
            </a:pPr>
            <a:endParaRPr lang="pt-BR" sz="2000" b="0" strike="noStrike" spc="-1" dirty="0">
              <a:solidFill>
                <a:srgbClr val="FFFFFF"/>
              </a:solidFill>
              <a:latin typeface="Avenir Next LT Pro Light"/>
            </a:endParaRPr>
          </a:p>
          <a:p>
            <a:pPr>
              <a:lnSpc>
                <a:spcPct val="125000"/>
              </a:lnSpc>
              <a:spcBef>
                <a:spcPts val="1001"/>
              </a:spcBef>
              <a:tabLst>
                <a:tab pos="0" algn="l"/>
              </a:tabLst>
            </a:pPr>
            <a:endParaRPr lang="pt-BR" sz="2000" b="0" strike="noStrike" spc="-1" dirty="0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492" name="TextShape 3"/>
          <p:cNvSpPr txBox="1"/>
          <p:nvPr/>
        </p:nvSpPr>
        <p:spPr>
          <a:xfrm>
            <a:off x="9389160" y="194400"/>
            <a:ext cx="204048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pt-BR" sz="1200" b="0" strike="noStrike" spc="-1">
                <a:solidFill>
                  <a:srgbClr val="FFFFFF"/>
                </a:solidFill>
                <a:latin typeface="Avenir Next LT Pro Light"/>
              </a:rPr>
              <a:t>01/02/20XX</a:t>
            </a:r>
            <a:endParaRPr lang="pt-BR" sz="1200" b="0" strike="noStrike" spc="-1">
              <a:latin typeface="Times New Roman"/>
            </a:endParaRPr>
          </a:p>
        </p:txBody>
      </p:sp>
      <p:sp>
        <p:nvSpPr>
          <p:cNvPr id="493" name="TextShape 4"/>
          <p:cNvSpPr txBox="1"/>
          <p:nvPr/>
        </p:nvSpPr>
        <p:spPr>
          <a:xfrm>
            <a:off x="9906120" y="6356520"/>
            <a:ext cx="15235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203293EB-CB3D-45E3-A03C-DA2B651D1DD9}" type="slidenum">
              <a:rPr lang="pt-BR" sz="1200" b="0" strike="noStrike" spc="-1">
                <a:solidFill>
                  <a:srgbClr val="FFFFFF"/>
                </a:solidFill>
                <a:latin typeface="Avenir Next LT Pro Light"/>
              </a:rPr>
              <a:t>3</a:t>
            </a:fld>
            <a:endParaRPr lang="pt-BR" sz="1200" b="0" strike="noStrike" spc="-1">
              <a:latin typeface="Times New Roman"/>
            </a:endParaRPr>
          </a:p>
        </p:txBody>
      </p:sp>
      <p:sp>
        <p:nvSpPr>
          <p:cNvPr id="494" name="CustomShape 5"/>
          <p:cNvSpPr/>
          <p:nvPr/>
        </p:nvSpPr>
        <p:spPr>
          <a:xfrm rot="14885400" flipH="1">
            <a:off x="7164360" y="-2511000"/>
            <a:ext cx="3825360" cy="6243120"/>
          </a:xfrm>
          <a:custGeom>
            <a:avLst/>
            <a:gdLst/>
            <a:ahLst/>
            <a:cxnLst/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8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95" name="Espaço Reservado para Imagem 13"/>
          <p:cNvPicPr/>
          <p:nvPr/>
        </p:nvPicPr>
        <p:blipFill>
          <a:blip r:embed="rId3"/>
          <a:srcRect t="14401" b="14401"/>
          <a:stretch/>
        </p:blipFill>
        <p:spPr>
          <a:xfrm>
            <a:off x="7962120" y="3048120"/>
            <a:ext cx="4229640" cy="3809520"/>
          </a:xfrm>
          <a:prstGeom prst="rect">
            <a:avLst/>
          </a:prstGeom>
          <a:ln>
            <a:noFill/>
          </a:ln>
        </p:spPr>
      </p:pic>
      <p:pic>
        <p:nvPicPr>
          <p:cNvPr id="496" name="Espaço Reservado para Imagem 19"/>
          <p:cNvPicPr/>
          <p:nvPr/>
        </p:nvPicPr>
        <p:blipFill>
          <a:blip r:embed="rId4"/>
          <a:srcRect t="30214" b="30214"/>
          <a:stretch/>
        </p:blipFill>
        <p:spPr>
          <a:xfrm>
            <a:off x="6107400" y="0"/>
            <a:ext cx="5820120" cy="2302560"/>
          </a:xfrm>
          <a:prstGeom prst="rect">
            <a:avLst/>
          </a:prstGeom>
          <a:ln>
            <a:noFill/>
          </a:ln>
        </p:spPr>
      </p:pic>
      <p:pic>
        <p:nvPicPr>
          <p:cNvPr id="497" name="Espaço Reservado para Imagem 23"/>
          <p:cNvPicPr/>
          <p:nvPr/>
        </p:nvPicPr>
        <p:blipFill>
          <a:blip r:embed="rId5"/>
          <a:srcRect l="33436" r="33436"/>
          <a:stretch/>
        </p:blipFill>
        <p:spPr>
          <a:xfrm>
            <a:off x="0" y="348840"/>
            <a:ext cx="1588320" cy="5824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TextShape 1"/>
          <p:cNvSpPr txBox="1"/>
          <p:nvPr/>
        </p:nvSpPr>
        <p:spPr>
          <a:xfrm>
            <a:off x="762120" y="762120"/>
            <a:ext cx="10667520" cy="1523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endParaRPr lang="pt-BR" sz="1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499" name="TextShape 2"/>
          <p:cNvSpPr txBox="1"/>
          <p:nvPr/>
        </p:nvSpPr>
        <p:spPr>
          <a:xfrm>
            <a:off x="9389160" y="194400"/>
            <a:ext cx="204048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pt-BR" sz="1200" b="0" strike="noStrike" spc="-1">
                <a:solidFill>
                  <a:srgbClr val="FFFFFF"/>
                </a:solidFill>
                <a:latin typeface="Avenir Next LT Pro Light"/>
              </a:rPr>
              <a:t>01/02/20XX</a:t>
            </a:r>
            <a:endParaRPr lang="pt-BR" sz="1200" b="0" strike="noStrike" spc="-1">
              <a:latin typeface="Times New Roman"/>
            </a:endParaRPr>
          </a:p>
        </p:txBody>
      </p:sp>
      <p:sp>
        <p:nvSpPr>
          <p:cNvPr id="500" name="TextShape 3"/>
          <p:cNvSpPr txBox="1"/>
          <p:nvPr/>
        </p:nvSpPr>
        <p:spPr>
          <a:xfrm>
            <a:off x="762120" y="6356520"/>
            <a:ext cx="661248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FFFFFF"/>
                </a:solidFill>
                <a:latin typeface="Avenir Next LT Pro Light"/>
              </a:rPr>
              <a:t>Amostra de Texto de Rodapé</a:t>
            </a:r>
            <a:endParaRPr lang="pt-BR" sz="1200" b="0" strike="noStrike" spc="-1">
              <a:latin typeface="Times New Roman"/>
            </a:endParaRPr>
          </a:p>
        </p:txBody>
      </p:sp>
      <p:sp>
        <p:nvSpPr>
          <p:cNvPr id="501" name="TextShape 4"/>
          <p:cNvSpPr txBox="1"/>
          <p:nvPr/>
        </p:nvSpPr>
        <p:spPr>
          <a:xfrm>
            <a:off x="9906120" y="6356520"/>
            <a:ext cx="15235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8C24E1E8-8445-468B-BDF5-EC1029CFB157}" type="slidenum">
              <a:rPr lang="pt-BR" sz="1200" b="0" strike="noStrike" spc="-1">
                <a:solidFill>
                  <a:srgbClr val="FFFFFF"/>
                </a:solidFill>
                <a:latin typeface="Avenir Next LT Pro Light"/>
              </a:rPr>
              <a:t>4</a:t>
            </a:fld>
            <a:endParaRPr lang="pt-BR" sz="1200" b="0" strike="noStrike" spc="-1">
              <a:latin typeface="Times New Roman"/>
            </a:endParaRPr>
          </a:p>
        </p:txBody>
      </p:sp>
      <p:pic>
        <p:nvPicPr>
          <p:cNvPr id="502" name="Imagem 6"/>
          <p:cNvPicPr/>
          <p:nvPr/>
        </p:nvPicPr>
        <p:blipFill>
          <a:blip r:embed="rId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TextShape 1"/>
          <p:cNvSpPr txBox="1"/>
          <p:nvPr/>
        </p:nvSpPr>
        <p:spPr>
          <a:xfrm>
            <a:off x="762120" y="762120"/>
            <a:ext cx="10667520" cy="1523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endParaRPr lang="pt-BR" sz="1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504" name="TextShape 2"/>
          <p:cNvSpPr txBox="1"/>
          <p:nvPr/>
        </p:nvSpPr>
        <p:spPr>
          <a:xfrm>
            <a:off x="9389160" y="194400"/>
            <a:ext cx="204048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pt-BR" sz="1200" b="0" strike="noStrike" spc="-1">
                <a:solidFill>
                  <a:srgbClr val="FFFFFF"/>
                </a:solidFill>
                <a:latin typeface="Avenir Next LT Pro Light"/>
              </a:rPr>
              <a:t>01/02/20XX</a:t>
            </a:r>
            <a:endParaRPr lang="pt-BR" sz="1200" b="0" strike="noStrike" spc="-1">
              <a:latin typeface="Times New Roman"/>
            </a:endParaRPr>
          </a:p>
        </p:txBody>
      </p:sp>
      <p:sp>
        <p:nvSpPr>
          <p:cNvPr id="505" name="TextShape 3"/>
          <p:cNvSpPr txBox="1"/>
          <p:nvPr/>
        </p:nvSpPr>
        <p:spPr>
          <a:xfrm>
            <a:off x="762120" y="6356520"/>
            <a:ext cx="661248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FFFFFF"/>
                </a:solidFill>
                <a:latin typeface="Avenir Next LT Pro Light"/>
              </a:rPr>
              <a:t>Amostra de Texto de Rodapé</a:t>
            </a:r>
            <a:endParaRPr lang="pt-BR" sz="1200" b="0" strike="noStrike" spc="-1">
              <a:latin typeface="Times New Roman"/>
            </a:endParaRPr>
          </a:p>
        </p:txBody>
      </p:sp>
      <p:sp>
        <p:nvSpPr>
          <p:cNvPr id="506" name="TextShape 4"/>
          <p:cNvSpPr txBox="1"/>
          <p:nvPr/>
        </p:nvSpPr>
        <p:spPr>
          <a:xfrm>
            <a:off x="9906120" y="6356520"/>
            <a:ext cx="15235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BEFC1318-128B-48A7-9D7A-6A5E5913D5BA}" type="slidenum">
              <a:rPr lang="pt-BR" sz="1200" b="0" strike="noStrike" spc="-1">
                <a:solidFill>
                  <a:srgbClr val="FFFFFF"/>
                </a:solidFill>
                <a:latin typeface="Avenir Next LT Pro Light"/>
              </a:rPr>
              <a:t>5</a:t>
            </a:fld>
            <a:endParaRPr lang="pt-BR" sz="1200" b="0" strike="noStrike" spc="-1">
              <a:latin typeface="Times New Roman"/>
            </a:endParaRPr>
          </a:p>
        </p:txBody>
      </p:sp>
      <p:pic>
        <p:nvPicPr>
          <p:cNvPr id="507" name="Imagem 6"/>
          <p:cNvPicPr/>
          <p:nvPr/>
        </p:nvPicPr>
        <p:blipFill>
          <a:blip r:embed="rId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TextShape 1"/>
          <p:cNvSpPr txBox="1"/>
          <p:nvPr/>
        </p:nvSpPr>
        <p:spPr>
          <a:xfrm>
            <a:off x="4792680" y="2269080"/>
            <a:ext cx="4852080" cy="2285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pt-BR" sz="4400" b="0" strike="noStrike" spc="-1">
                <a:solidFill>
                  <a:srgbClr val="FFFFFF"/>
                </a:solidFill>
                <a:latin typeface="Sitka Subheading"/>
              </a:rPr>
              <a:t>Opções de Web-design</a:t>
            </a:r>
            <a:endParaRPr lang="pt-BR" sz="44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pic>
        <p:nvPicPr>
          <p:cNvPr id="509" name="Espaço Reservado para Imagem 17" descr="Café em uma mesa de madeira com água "/>
          <p:cNvPicPr/>
          <p:nvPr/>
        </p:nvPicPr>
        <p:blipFill>
          <a:blip r:embed="rId2"/>
          <a:stretch/>
        </p:blipFill>
        <p:spPr>
          <a:xfrm>
            <a:off x="0" y="0"/>
            <a:ext cx="2915640" cy="3150360"/>
          </a:xfrm>
          <a:prstGeom prst="rect">
            <a:avLst/>
          </a:prstGeom>
          <a:ln>
            <a:noFill/>
          </a:ln>
        </p:spPr>
      </p:pic>
      <p:pic>
        <p:nvPicPr>
          <p:cNvPr id="510" name="Espaço Reservado para Imagem 19" descr="Um prato de comida e uma xícara de café em uma mesa"/>
          <p:cNvPicPr/>
          <p:nvPr/>
        </p:nvPicPr>
        <p:blipFill>
          <a:blip r:embed="rId3"/>
          <a:stretch/>
        </p:blipFill>
        <p:spPr>
          <a:xfrm>
            <a:off x="3824640" y="0"/>
            <a:ext cx="5820120" cy="2008440"/>
          </a:xfrm>
          <a:prstGeom prst="rect">
            <a:avLst/>
          </a:prstGeom>
          <a:ln>
            <a:noFill/>
          </a:ln>
        </p:spPr>
      </p:pic>
      <p:pic>
        <p:nvPicPr>
          <p:cNvPr id="511" name="Espaço Reservado para Imagem 30" descr="Algumas xícaras de café em uma mesa em xícaras azuis&#10;"/>
          <p:cNvPicPr/>
          <p:nvPr/>
        </p:nvPicPr>
        <p:blipFill>
          <a:blip r:embed="rId4"/>
          <a:stretch/>
        </p:blipFill>
        <p:spPr>
          <a:xfrm>
            <a:off x="0" y="3134160"/>
            <a:ext cx="4548240" cy="3723480"/>
          </a:xfrm>
          <a:prstGeom prst="rect">
            <a:avLst/>
          </a:prstGeom>
          <a:ln>
            <a:noFill/>
          </a:ln>
        </p:spPr>
      </p:pic>
      <p:pic>
        <p:nvPicPr>
          <p:cNvPr id="512" name="Espaço Reservado para Imagem 32" descr="Grãos de Café"/>
          <p:cNvPicPr/>
          <p:nvPr/>
        </p:nvPicPr>
        <p:blipFill>
          <a:blip r:embed="rId5"/>
          <a:stretch/>
        </p:blipFill>
        <p:spPr>
          <a:xfrm>
            <a:off x="9889200" y="313920"/>
            <a:ext cx="2302560" cy="5820120"/>
          </a:xfrm>
          <a:prstGeom prst="rect">
            <a:avLst/>
          </a:prstGeom>
          <a:ln>
            <a:noFill/>
          </a:ln>
        </p:spPr>
      </p:pic>
      <p:sp>
        <p:nvSpPr>
          <p:cNvPr id="513" name="CustomShape 2"/>
          <p:cNvSpPr/>
          <p:nvPr/>
        </p:nvSpPr>
        <p:spPr>
          <a:xfrm flipH="1" flipV="1">
            <a:off x="-720" y="3233880"/>
            <a:ext cx="4819320" cy="3623400"/>
          </a:xfrm>
          <a:custGeom>
            <a:avLst/>
            <a:gdLst/>
            <a:ahLst/>
            <a:cxnLst/>
            <a:rect l="l" t="t" r="r" b="b"/>
            <a:pathLst>
              <a:path w="4496214" h="4695269">
                <a:moveTo>
                  <a:pt x="4496214" y="2853699"/>
                </a:moveTo>
                <a:lnTo>
                  <a:pt x="4327504" y="2969126"/>
                </a:lnTo>
                <a:lnTo>
                  <a:pt x="4128523" y="3104141"/>
                </a:lnTo>
                <a:cubicBezTo>
                  <a:pt x="3416510" y="3596007"/>
                  <a:pt x="2702940" y="4086860"/>
                  <a:pt x="1946719" y="4497028"/>
                </a:cubicBezTo>
                <a:cubicBezTo>
                  <a:pt x="1506382" y="4736123"/>
                  <a:pt x="872113" y="4874226"/>
                  <a:pt x="393090" y="4216828"/>
                </a:cubicBezTo>
                <a:cubicBezTo>
                  <a:pt x="73281" y="3777627"/>
                  <a:pt x="-2478" y="3192354"/>
                  <a:pt x="62" y="2710193"/>
                </a:cubicBezTo>
                <a:cubicBezTo>
                  <a:pt x="5227" y="1733619"/>
                  <a:pt x="200135" y="801687"/>
                  <a:pt x="513680" y="0"/>
                </a:cubicBezTo>
              </a:path>
            </a:pathLst>
          </a:custGeom>
          <a:noFill/>
          <a:ln w="1908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4" name="CustomShape 3"/>
          <p:cNvSpPr/>
          <p:nvPr/>
        </p:nvSpPr>
        <p:spPr>
          <a:xfrm rot="10800000" flipH="1" flipV="1">
            <a:off x="-2880" y="360"/>
            <a:ext cx="2981160" cy="3186000"/>
          </a:xfrm>
          <a:custGeom>
            <a:avLst/>
            <a:gdLst/>
            <a:ahLst/>
            <a:cxnLst/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8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TextShape 1"/>
          <p:cNvSpPr txBox="1"/>
          <p:nvPr/>
        </p:nvSpPr>
        <p:spPr>
          <a:xfrm>
            <a:off x="762120" y="762120"/>
            <a:ext cx="10667520" cy="1523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pt-BR" sz="4400" b="0" strike="noStrike" spc="-1">
                <a:solidFill>
                  <a:srgbClr val="FFFFFF"/>
                </a:solidFill>
                <a:latin typeface="Sitka Subheading"/>
              </a:rPr>
              <a:t>Barra de rolagem</a:t>
            </a:r>
            <a:endParaRPr lang="pt-BR" sz="44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516" name="TextShape 2"/>
          <p:cNvSpPr txBox="1"/>
          <p:nvPr/>
        </p:nvSpPr>
        <p:spPr>
          <a:xfrm>
            <a:off x="9906120" y="6356520"/>
            <a:ext cx="15235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8F48ABB7-A4C2-4D5F-BDB9-2DF9CB627265}" type="slidenum">
              <a:rPr lang="pt-BR" sz="1200" b="0" strike="noStrike" spc="-1">
                <a:solidFill>
                  <a:srgbClr val="FFFFFF"/>
                </a:solidFill>
                <a:latin typeface="Avenir Next LT Pro Light"/>
              </a:rPr>
              <a:t>7</a:t>
            </a:fld>
            <a:endParaRPr lang="pt-BR" sz="1200" b="0" strike="noStrike" spc="-1">
              <a:latin typeface="Times New Roman"/>
            </a:endParaRPr>
          </a:p>
        </p:txBody>
      </p:sp>
      <p:sp>
        <p:nvSpPr>
          <p:cNvPr id="517" name="TextShape 3"/>
          <p:cNvSpPr txBox="1"/>
          <p:nvPr/>
        </p:nvSpPr>
        <p:spPr>
          <a:xfrm>
            <a:off x="853560" y="1823760"/>
            <a:ext cx="1049508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TextShape 1"/>
          <p:cNvSpPr txBox="1"/>
          <p:nvPr/>
        </p:nvSpPr>
        <p:spPr>
          <a:xfrm>
            <a:off x="762120" y="762120"/>
            <a:ext cx="10667520" cy="1523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pt-BR" sz="4400" b="0" strike="noStrike" spc="-1" dirty="0">
                <a:solidFill>
                  <a:srgbClr val="FFFFFF"/>
                </a:solidFill>
                <a:latin typeface="Sitka Subheading"/>
              </a:rPr>
              <a:t>Carrinho </a:t>
            </a:r>
            <a:endParaRPr lang="pt-BR" sz="4400" b="0" strike="noStrike" spc="-1" dirty="0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520" name="TextShape 3"/>
          <p:cNvSpPr txBox="1"/>
          <p:nvPr/>
        </p:nvSpPr>
        <p:spPr>
          <a:xfrm>
            <a:off x="9906120" y="6356520"/>
            <a:ext cx="15235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8794ADA4-FC41-47AE-A3F5-AA4D7426B76D}" type="slidenum">
              <a:rPr lang="pt-BR" sz="1200" b="0" strike="noStrike" spc="-1">
                <a:solidFill>
                  <a:srgbClr val="FFFFFF"/>
                </a:solidFill>
                <a:latin typeface="Avenir Next LT Pro Light"/>
              </a:rPr>
              <a:t>8</a:t>
            </a:fld>
            <a:endParaRPr lang="pt-BR" sz="1200" b="0" strike="noStrike" spc="-1">
              <a:latin typeface="Times New Roman"/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32833172-8C64-4566-A141-98F548E82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0314" y="158237"/>
            <a:ext cx="4401164" cy="2457793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324DD04A-3286-4BD5-988B-688E1B480B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2788" y="2889523"/>
            <a:ext cx="3696216" cy="2534004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5EC67E09-702F-4F3C-8F43-988C62E9702D}"/>
              </a:ext>
            </a:extLst>
          </p:cNvPr>
          <p:cNvSpPr txBox="1"/>
          <p:nvPr/>
        </p:nvSpPr>
        <p:spPr>
          <a:xfrm>
            <a:off x="245660" y="2679197"/>
            <a:ext cx="8284191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chemeClr val="bg1"/>
                </a:solidFill>
              </a:rPr>
              <a:t> </a:t>
            </a:r>
            <a:r>
              <a:rPr lang="pt-BR" sz="24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O carrinho é feito da maneira </a:t>
            </a:r>
            <a:r>
              <a:rPr lang="pt-BR" sz="2400" b="1" i="1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pop </a:t>
            </a:r>
            <a:r>
              <a:rPr lang="pt-BR" sz="2400" b="1" i="1" dirty="0" err="1">
                <a:solidFill>
                  <a:schemeClr val="bg1"/>
                </a:solidFill>
                <a:latin typeface="Avenir Next LT Pro Light" panose="020B0304020202020204" pitchFamily="34" charset="0"/>
              </a:rPr>
              <a:t>up</a:t>
            </a:r>
            <a:r>
              <a:rPr lang="pt-BR" sz="2400" b="1" i="1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 </a:t>
            </a:r>
            <a:r>
              <a:rPr lang="pt-BR" sz="24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por meio do Framework </a:t>
            </a:r>
            <a:r>
              <a:rPr lang="pt-BR" sz="2400" b="1" i="1" dirty="0" err="1">
                <a:solidFill>
                  <a:schemeClr val="bg1"/>
                </a:solidFill>
                <a:latin typeface="Avenir Next LT Pro Light" panose="020B0304020202020204" pitchFamily="34" charset="0"/>
              </a:rPr>
              <a:t>SweetAlert</a:t>
            </a:r>
            <a:r>
              <a:rPr lang="pt-BR" sz="24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 que permite criar janelas interativas.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pt-BR" sz="2400" dirty="0">
              <a:solidFill>
                <a:schemeClr val="bg1"/>
              </a:solidFill>
              <a:latin typeface="Avenir Next LT Pro Light" panose="020B03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 Visualização </a:t>
            </a:r>
            <a:r>
              <a:rPr lang="pt-BR" sz="2400" b="1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rápida </a:t>
            </a:r>
            <a:r>
              <a:rPr lang="pt-BR" sz="24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e </a:t>
            </a:r>
            <a:r>
              <a:rPr lang="pt-BR" sz="2400" b="1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simples.</a:t>
            </a:r>
          </a:p>
          <a:p>
            <a:endParaRPr lang="pt-BR" sz="2400" dirty="0">
              <a:solidFill>
                <a:schemeClr val="bg1"/>
              </a:solidFill>
              <a:latin typeface="Avenir Next LT Pro Light" panose="020B03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 Pouco esforço computacional por estar no cliente</a:t>
            </a:r>
            <a:r>
              <a:rPr lang="pt-BR" sz="2400" dirty="0">
                <a:solidFill>
                  <a:schemeClr val="bg1"/>
                </a:solidFill>
              </a:rPr>
              <a:t>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TextShape 1"/>
          <p:cNvSpPr txBox="1"/>
          <p:nvPr/>
        </p:nvSpPr>
        <p:spPr>
          <a:xfrm>
            <a:off x="762120" y="762120"/>
            <a:ext cx="10667520" cy="1523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pt-BR" sz="4400" b="0" strike="noStrike" spc="-1">
                <a:solidFill>
                  <a:srgbClr val="FFFFFF"/>
                </a:solidFill>
                <a:latin typeface="Sitka Subheading"/>
              </a:rPr>
              <a:t>Sistema de reserva</a:t>
            </a:r>
            <a:endParaRPr lang="pt-BR" sz="44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522" name="TextShape 2"/>
          <p:cNvSpPr txBox="1"/>
          <p:nvPr/>
        </p:nvSpPr>
        <p:spPr>
          <a:xfrm>
            <a:off x="9906120" y="6356520"/>
            <a:ext cx="15235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B0D7A4A6-8BD0-4385-9F99-8113BBDA68B3}" type="slidenum">
              <a:rPr lang="pt-BR" sz="1200" b="0" strike="noStrike" spc="-1">
                <a:solidFill>
                  <a:srgbClr val="FFFFFF"/>
                </a:solidFill>
                <a:latin typeface="Avenir Next LT Pro Light"/>
              </a:rPr>
              <a:t>9</a:t>
            </a:fld>
            <a:endParaRPr lang="pt-BR" sz="1200" b="0" strike="noStrike" spc="-1">
              <a:latin typeface="Times New Roman"/>
            </a:endParaRPr>
          </a:p>
        </p:txBody>
      </p:sp>
      <p:sp>
        <p:nvSpPr>
          <p:cNvPr id="523" name="TextShape 3"/>
          <p:cNvSpPr txBox="1"/>
          <p:nvPr/>
        </p:nvSpPr>
        <p:spPr>
          <a:xfrm>
            <a:off x="848340" y="2507040"/>
            <a:ext cx="1049508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pt-BR" sz="2800" b="0" strike="noStrike" spc="-1" dirty="0">
                <a:solidFill>
                  <a:srgbClr val="FFFFFF"/>
                </a:solidFill>
                <a:latin typeface="Avenir Next LT Pro Light"/>
              </a:rPr>
              <a:t>Uso da API do </a:t>
            </a:r>
            <a:r>
              <a:rPr lang="pt-BR" sz="2800" b="1" i="1" spc="-1" dirty="0" err="1">
                <a:solidFill>
                  <a:srgbClr val="FFFFFF"/>
                </a:solidFill>
                <a:latin typeface="Avenir Next LT Pro Light"/>
              </a:rPr>
              <a:t>T</a:t>
            </a:r>
            <a:r>
              <a:rPr lang="pt-BR" sz="2800" b="1" i="1" strike="noStrike" spc="-1" dirty="0" err="1">
                <a:solidFill>
                  <a:srgbClr val="FFFFFF"/>
                </a:solidFill>
                <a:latin typeface="Avenir Next LT Pro Light"/>
              </a:rPr>
              <a:t>elegram</a:t>
            </a:r>
            <a:r>
              <a:rPr lang="pt-BR" sz="2800" b="1" i="1" spc="-1" dirty="0">
                <a:solidFill>
                  <a:srgbClr val="FFFFFF"/>
                </a:solidFill>
                <a:latin typeface="Avenir Next LT Pro Light"/>
              </a:rPr>
              <a:t>;</a:t>
            </a:r>
            <a:endParaRPr lang="pt-BR" sz="2800" b="1" i="1" strike="noStrike" spc="-1" dirty="0">
              <a:solidFill>
                <a:srgbClr val="FFFFFF"/>
              </a:solidFill>
              <a:latin typeface="Avenir Next LT Pro Light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pt-BR" sz="2800" spc="-1" dirty="0">
                <a:solidFill>
                  <a:srgbClr val="FFFFFF"/>
                </a:solidFill>
                <a:latin typeface="Avenir Next LT Pro Light"/>
              </a:rPr>
              <a:t>Organização do fluxo de caixa diário;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pt-BR" sz="2800" strike="noStrike" spc="-1" dirty="0">
                <a:solidFill>
                  <a:srgbClr val="FFFFFF"/>
                </a:solidFill>
                <a:latin typeface="Avenir Next LT Pro Light"/>
              </a:rPr>
              <a:t>Controle dos pedidos na palma da mão;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pt-BR" sz="2800" spc="-1" dirty="0">
                <a:solidFill>
                  <a:srgbClr val="FFFFFF"/>
                </a:solidFill>
                <a:latin typeface="Avenir Next LT Pro Light"/>
              </a:rPr>
              <a:t>Monitoramento de qualquer lugar;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pt-BR" sz="2800" spc="-1" dirty="0">
                <a:solidFill>
                  <a:srgbClr val="FFFFFF"/>
                </a:solidFill>
                <a:latin typeface="Avenir Next LT Pro Light"/>
              </a:rPr>
              <a:t>Disponível para PC, IOS e Android.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84E84D8-632D-4C53-8430-D65261A3C5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665" t="5117" r="2036" b="5330"/>
          <a:stretch/>
        </p:blipFill>
        <p:spPr>
          <a:xfrm>
            <a:off x="9379244" y="136800"/>
            <a:ext cx="2577272" cy="286603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B15E4E"/>
      </a:dk2>
      <a:lt2>
        <a:srgbClr val="FFFFFF"/>
      </a:lt2>
      <a:accent1>
        <a:srgbClr val="C5B096"/>
      </a:accent1>
      <a:accent2>
        <a:srgbClr val="ECA855"/>
      </a:accent2>
      <a:accent3>
        <a:srgbClr val="9BBFB0"/>
      </a:accent3>
      <a:accent4>
        <a:srgbClr val="A9AEA7"/>
      </a:accent4>
      <a:accent5>
        <a:srgbClr val="6A787C"/>
      </a:accent5>
      <a:accent6>
        <a:srgbClr val="3B4345"/>
      </a:accent6>
      <a:hlink>
        <a:srgbClr val="ECA855"/>
      </a:hlink>
      <a:folHlink>
        <a:srgbClr val="6A392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B15E4E"/>
      </a:dk2>
      <a:lt2>
        <a:srgbClr val="FFFFFF"/>
      </a:lt2>
      <a:accent1>
        <a:srgbClr val="C5B096"/>
      </a:accent1>
      <a:accent2>
        <a:srgbClr val="ECA855"/>
      </a:accent2>
      <a:accent3>
        <a:srgbClr val="9BBFB0"/>
      </a:accent3>
      <a:accent4>
        <a:srgbClr val="A9AEA7"/>
      </a:accent4>
      <a:accent5>
        <a:srgbClr val="6A787C"/>
      </a:accent5>
      <a:accent6>
        <a:srgbClr val="3B4345"/>
      </a:accent6>
      <a:hlink>
        <a:srgbClr val="ECA855"/>
      </a:hlink>
      <a:folHlink>
        <a:srgbClr val="6A392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B15E4E"/>
      </a:dk2>
      <a:lt2>
        <a:srgbClr val="FFFFFF"/>
      </a:lt2>
      <a:accent1>
        <a:srgbClr val="C5B096"/>
      </a:accent1>
      <a:accent2>
        <a:srgbClr val="ECA855"/>
      </a:accent2>
      <a:accent3>
        <a:srgbClr val="9BBFB0"/>
      </a:accent3>
      <a:accent4>
        <a:srgbClr val="A9AEA7"/>
      </a:accent4>
      <a:accent5>
        <a:srgbClr val="6A787C"/>
      </a:accent5>
      <a:accent6>
        <a:srgbClr val="3B4345"/>
      </a:accent6>
      <a:hlink>
        <a:srgbClr val="ECA855"/>
      </a:hlink>
      <a:folHlink>
        <a:srgbClr val="6A392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B15E4E"/>
      </a:dk2>
      <a:lt2>
        <a:srgbClr val="FFFFFF"/>
      </a:lt2>
      <a:accent1>
        <a:srgbClr val="C5B096"/>
      </a:accent1>
      <a:accent2>
        <a:srgbClr val="ECA855"/>
      </a:accent2>
      <a:accent3>
        <a:srgbClr val="9BBFB0"/>
      </a:accent3>
      <a:accent4>
        <a:srgbClr val="A9AEA7"/>
      </a:accent4>
      <a:accent5>
        <a:srgbClr val="6A787C"/>
      </a:accent5>
      <a:accent6>
        <a:srgbClr val="3B4345"/>
      </a:accent6>
      <a:hlink>
        <a:srgbClr val="ECA855"/>
      </a:hlink>
      <a:folHlink>
        <a:srgbClr val="6A392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B15E4E"/>
      </a:dk2>
      <a:lt2>
        <a:srgbClr val="FFFFFF"/>
      </a:lt2>
      <a:accent1>
        <a:srgbClr val="C5B096"/>
      </a:accent1>
      <a:accent2>
        <a:srgbClr val="ECA855"/>
      </a:accent2>
      <a:accent3>
        <a:srgbClr val="9BBFB0"/>
      </a:accent3>
      <a:accent4>
        <a:srgbClr val="A9AEA7"/>
      </a:accent4>
      <a:accent5>
        <a:srgbClr val="6A787C"/>
      </a:accent5>
      <a:accent6>
        <a:srgbClr val="3B4345"/>
      </a:accent6>
      <a:hlink>
        <a:srgbClr val="ECA855"/>
      </a:hlink>
      <a:folHlink>
        <a:srgbClr val="6A392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B15E4E"/>
      </a:dk2>
      <a:lt2>
        <a:srgbClr val="FFFFFF"/>
      </a:lt2>
      <a:accent1>
        <a:srgbClr val="C5B096"/>
      </a:accent1>
      <a:accent2>
        <a:srgbClr val="ECA855"/>
      </a:accent2>
      <a:accent3>
        <a:srgbClr val="9BBFB0"/>
      </a:accent3>
      <a:accent4>
        <a:srgbClr val="A9AEA7"/>
      </a:accent4>
      <a:accent5>
        <a:srgbClr val="6A787C"/>
      </a:accent5>
      <a:accent6>
        <a:srgbClr val="3B4345"/>
      </a:accent6>
      <a:hlink>
        <a:srgbClr val="ECA855"/>
      </a:hlink>
      <a:folHlink>
        <a:srgbClr val="6A392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B15E4E"/>
      </a:dk2>
      <a:lt2>
        <a:srgbClr val="FFFFFF"/>
      </a:lt2>
      <a:accent1>
        <a:srgbClr val="C5B096"/>
      </a:accent1>
      <a:accent2>
        <a:srgbClr val="ECA855"/>
      </a:accent2>
      <a:accent3>
        <a:srgbClr val="9BBFB0"/>
      </a:accent3>
      <a:accent4>
        <a:srgbClr val="A9AEA7"/>
      </a:accent4>
      <a:accent5>
        <a:srgbClr val="6A787C"/>
      </a:accent5>
      <a:accent6>
        <a:srgbClr val="3B4345"/>
      </a:accent6>
      <a:hlink>
        <a:srgbClr val="ECA855"/>
      </a:hlink>
      <a:folHlink>
        <a:srgbClr val="6A392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B15E4E"/>
      </a:dk2>
      <a:lt2>
        <a:srgbClr val="FFFFFF"/>
      </a:lt2>
      <a:accent1>
        <a:srgbClr val="C5B096"/>
      </a:accent1>
      <a:accent2>
        <a:srgbClr val="ECA855"/>
      </a:accent2>
      <a:accent3>
        <a:srgbClr val="9BBFB0"/>
      </a:accent3>
      <a:accent4>
        <a:srgbClr val="A9AEA7"/>
      </a:accent4>
      <a:accent5>
        <a:srgbClr val="6A787C"/>
      </a:accent5>
      <a:accent6>
        <a:srgbClr val="3B4345"/>
      </a:accent6>
      <a:hlink>
        <a:srgbClr val="ECA855"/>
      </a:hlink>
      <a:folHlink>
        <a:srgbClr val="6A392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B15E4E"/>
      </a:dk2>
      <a:lt2>
        <a:srgbClr val="FFFFFF"/>
      </a:lt2>
      <a:accent1>
        <a:srgbClr val="C5B096"/>
      </a:accent1>
      <a:accent2>
        <a:srgbClr val="ECA855"/>
      </a:accent2>
      <a:accent3>
        <a:srgbClr val="9BBFB0"/>
      </a:accent3>
      <a:accent4>
        <a:srgbClr val="A9AEA7"/>
      </a:accent4>
      <a:accent5>
        <a:srgbClr val="6A787C"/>
      </a:accent5>
      <a:accent6>
        <a:srgbClr val="3B4345"/>
      </a:accent6>
      <a:hlink>
        <a:srgbClr val="ECA855"/>
      </a:hlink>
      <a:folHlink>
        <a:srgbClr val="6A392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B15E4E"/>
      </a:dk2>
      <a:lt2>
        <a:srgbClr val="FFFFFF"/>
      </a:lt2>
      <a:accent1>
        <a:srgbClr val="C5B096"/>
      </a:accent1>
      <a:accent2>
        <a:srgbClr val="ECA855"/>
      </a:accent2>
      <a:accent3>
        <a:srgbClr val="9BBFB0"/>
      </a:accent3>
      <a:accent4>
        <a:srgbClr val="A9AEA7"/>
      </a:accent4>
      <a:accent5>
        <a:srgbClr val="6A787C"/>
      </a:accent5>
      <a:accent6>
        <a:srgbClr val="3B4345"/>
      </a:accent6>
      <a:hlink>
        <a:srgbClr val="ECA855"/>
      </a:hlink>
      <a:folHlink>
        <a:srgbClr val="6A392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B15E4E"/>
      </a:dk2>
      <a:lt2>
        <a:srgbClr val="FFFFFF"/>
      </a:lt2>
      <a:accent1>
        <a:srgbClr val="C5B096"/>
      </a:accent1>
      <a:accent2>
        <a:srgbClr val="ECA855"/>
      </a:accent2>
      <a:accent3>
        <a:srgbClr val="9BBFB0"/>
      </a:accent3>
      <a:accent4>
        <a:srgbClr val="A9AEA7"/>
      </a:accent4>
      <a:accent5>
        <a:srgbClr val="6A787C"/>
      </a:accent5>
      <a:accent6>
        <a:srgbClr val="3B4345"/>
      </a:accent6>
      <a:hlink>
        <a:srgbClr val="ECA855"/>
      </a:hlink>
      <a:folHlink>
        <a:srgbClr val="6A392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Design com pedras</Template>
  <TotalTime>161</TotalTime>
  <Words>269</Words>
  <Application>Microsoft Office PowerPoint</Application>
  <PresentationFormat>Widescreen</PresentationFormat>
  <Paragraphs>82</Paragraphs>
  <Slides>15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10</vt:i4>
      </vt:variant>
      <vt:variant>
        <vt:lpstr>Títulos de slides</vt:lpstr>
      </vt:variant>
      <vt:variant>
        <vt:i4>15</vt:i4>
      </vt:variant>
    </vt:vector>
  </HeadingPairs>
  <TitlesOfParts>
    <vt:vector size="31" baseType="lpstr">
      <vt:lpstr>Arial</vt:lpstr>
      <vt:lpstr>Avenir Next LT Pro Light</vt:lpstr>
      <vt:lpstr>Sitka Subheading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Acaiá Coffee Shop</dc:title>
  <dc:subject/>
  <dc:creator>Fabricio Lourran</dc:creator>
  <dc:description/>
  <cp:lastModifiedBy>MATHEUS CITELI NUNES DA SILVA</cp:lastModifiedBy>
  <cp:revision>6</cp:revision>
  <dcterms:created xsi:type="dcterms:W3CDTF">2021-12-05T12:32:43Z</dcterms:created>
  <dcterms:modified xsi:type="dcterms:W3CDTF">2021-12-09T02:16:20Z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0x01010079F111ED35F8CC479449609E8A0923A6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4</vt:i4>
  </property>
  <property fmtid="{D5CDD505-2E9C-101B-9397-08002B2CF9AE}" pid="9" name="PresentationFormat">
    <vt:lpwstr>Widescreen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14</vt:i4>
  </property>
</Properties>
</file>