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64" r:id="rId6"/>
    <p:sldId id="26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80" d="100"/>
          <a:sy n="80" d="100"/>
        </p:scale>
        <p:origin x="-11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8555-AC8F-4CED-8170-5D64577A09E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29857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Awesomeness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5908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Luca Koval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4018240"/>
            <a:ext cx="5486398" cy="17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2462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52600" y="5791200"/>
            <a:ext cx="6096000" cy="76200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101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21</a:t>
            </a:r>
            <a:r>
              <a:rPr lang="en-US" sz="16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</a:t>
            </a:r>
            <a:r>
              <a:rPr lang="en-US" sz="16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4" y="1648868"/>
            <a:ext cx="6060772" cy="3636463"/>
          </a:xfrm>
        </p:spPr>
      </p:pic>
      <p:sp>
        <p:nvSpPr>
          <p:cNvPr id="9" name="TextBox 8"/>
          <p:cNvSpPr txBox="1"/>
          <p:nvPr/>
        </p:nvSpPr>
        <p:spPr>
          <a:xfrm>
            <a:off x="2420203" y="4876800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photo!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1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95" y="2038258"/>
            <a:ext cx="5133206" cy="3143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2362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Java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It is very versatile.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It is one of the most popular and awesome computer languages out there.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You can create many awesome things.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Anything from text adventures to games with GUIs.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898" y="4706511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Coding in Java is fun!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45390"/>
            <a:ext cx="5135270" cy="3136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2362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Eclipse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 Java compiler.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It takes the Java code that you type in, compiles it, and then runs it.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It is only for text and not for images.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4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45390"/>
            <a:ext cx="5135270" cy="3136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2362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Greenfoot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Also a Java compiler.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But instead of dealing with just text, it also deals with images and graphics, or GUI: graphical user interface.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6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5105400" cy="3133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828800"/>
            <a:ext cx="2362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Object Oriented Programming (OOP)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It deals with object and classes.</a:t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It is very useful for many different things, such as games.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9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 Camp Memory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6800" y="55626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favorite camp memory was playing espionage.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447800"/>
            <a:ext cx="5829300" cy="3886200"/>
          </a:xfrm>
        </p:spPr>
      </p:pic>
    </p:spTree>
    <p:extLst>
      <p:ext uri="{BB962C8B-B14F-4D97-AF65-F5344CB8AC3E}">
        <p14:creationId xmlns:p14="http://schemas.microsoft.com/office/powerpoint/2010/main" val="384006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347</TotalTime>
  <Words>64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Pure Awesomeness</vt:lpstr>
      <vt:lpstr>NYU</vt:lpstr>
      <vt:lpstr>PowerPoint Presentation</vt:lpstr>
      <vt:lpstr>PowerPoint Presentation</vt:lpstr>
      <vt:lpstr>PowerPoint Presentation</vt:lpstr>
      <vt:lpstr>PowerPoint Presentation</vt:lpstr>
      <vt:lpstr>Favorite Camp Memory</vt:lpstr>
    </vt:vector>
  </TitlesOfParts>
  <Company>Internald Drive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iD Project Title</dc:title>
  <dc:creator>Marta</dc:creator>
  <cp:lastModifiedBy>Luca</cp:lastModifiedBy>
  <cp:revision>86</cp:revision>
  <dcterms:created xsi:type="dcterms:W3CDTF">2014-04-01T19:13:29Z</dcterms:created>
  <dcterms:modified xsi:type="dcterms:W3CDTF">2014-08-01T00:01:09Z</dcterms:modified>
</cp:coreProperties>
</file>