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553A-547C-4160-B6D8-DB601ADC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C9D3E-18D7-4873-A2BF-452E693C5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5B8A-34C6-4B7F-BEF2-68D47E11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456E-CF14-4FEE-8678-4CBAC035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08AF-4E85-4D83-8D7F-54D6A5EE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67B4-2DB8-44A1-A4EE-67AE1FD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24CBD-368F-4CAB-A95B-11DE14BD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A6CD-EF29-48E0-9493-E99F1576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24DE-D063-456F-9100-38854CD9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EA55-A78C-4448-8A2A-FBF0A30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C0209-83E3-4303-9AE2-05362596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9A5F-8D00-409A-A9D9-4935EA496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FAC-C3C2-4322-AE29-1B72CD4D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4F53-3E2E-4BC2-BB69-5083288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27C3-20D7-4497-AEE9-49BC13E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81C-D1C7-40B8-AED5-5B36E4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9284-6EC7-40D1-B3BF-B91947F3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F50E-E31E-441E-B56C-A1CFA124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CF90-8D53-4AA8-A7B5-53A251B3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0B9A-9658-43EF-8D8F-4C7734B9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5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1014-C3BE-459F-8DD6-3603FB10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0E00-3D1E-4A13-A75E-81F648B6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C9F0-7737-4CB9-A584-2B95465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2FDE-33B0-422C-9A79-1DCFAA55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3CB9-C7A6-408A-A71A-37F6F8C7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D94-F992-402A-A21A-A082C584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5556-70B2-4343-8377-EF4F5F19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5B55-B8DB-4D45-B017-E2353831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7A7E2-EF23-437C-B078-6E67F103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B9122-2506-4870-AAA4-BFE9A527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2F83-955F-4D4B-BEBA-569E6016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9411-1A78-40B9-B74C-BBC2DBAD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2CD61-A2ED-458D-AD0A-0EBB16A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5DFC-704B-4105-91C6-4EFE8613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7FD1-DCD4-4ACF-AC86-77EEEDDDA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B7642-C9BF-40FD-9394-84CE8A9A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1AC14-F153-4204-93A6-3A8FCDB0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8751C-93CB-45A9-8D6A-17E8971F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EC9DE-DA8A-46CD-AE24-A04676EA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3C2E-59E6-4E29-B4AD-C1AB9D6F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E1CC-83F6-4A62-806C-AA43AFE5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FF6F9-A4A0-4117-99A5-432C6555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995A8-0ABE-497A-A07E-6F3E542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A08B6-40B0-49FF-BF40-62BB9793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587C3-56B8-417A-97FC-570862D7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3CAF-0712-48FD-9FE3-21262C01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59D3-17E9-4081-BC5B-A175458C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A1FB-2B99-42B5-B49A-368AEBA9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B7822-9FA5-4DC6-8720-C15D8187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3A1E-1323-4B92-8EB5-28F2AF5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A440-7338-4C85-A50D-090A58B2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3B1B-DEC8-4019-AA79-683D62BD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3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500A-4EB2-45AC-AB1F-D41F7281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915F-9C0F-48FC-A844-D99A0EAD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D0A7-9DB2-44A9-B30F-3693742B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50E18-ED3A-468C-9E24-2478CF8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92A2-062C-426C-B656-F4F0108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4CBA-F83F-4537-95D4-CA225580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3C05-0D77-4414-87B9-55600EF9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BE23-B073-4E88-AB0C-C0655F62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C87-7162-451A-813B-48249F958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AE22-DADE-421D-BF4C-5A6D57D3591D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94BE-3BE9-4FE9-ADD8-4D3C134E7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12A7-B6A7-4454-BEDB-AC8670151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B219-2983-429D-B316-90F24EEBC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5497-AC11-4301-8F22-F6D5465B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A846A-78DC-497F-BC57-3D58BCD4C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36-5DAB-47ED-8427-2E261B7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5704-25ED-4828-9FBB-2AF94D9A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8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EC2AB1-E2C5-4D2E-8007-5BF8124ED727}"/>
              </a:ext>
            </a:extLst>
          </p:cNvPr>
          <p:cNvSpPr/>
          <p:nvPr/>
        </p:nvSpPr>
        <p:spPr>
          <a:xfrm>
            <a:off x="666350" y="729000"/>
            <a:ext cx="5571968" cy="278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45AA6-EBA7-44DC-A2C7-9699FC645C23}"/>
              </a:ext>
            </a:extLst>
          </p:cNvPr>
          <p:cNvSpPr/>
          <p:nvPr/>
        </p:nvSpPr>
        <p:spPr>
          <a:xfrm>
            <a:off x="696000" y="738099"/>
            <a:ext cx="928662" cy="27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[LOGO]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D44B2-BDD3-400A-A638-A6D6FD72333D}"/>
              </a:ext>
            </a:extLst>
          </p:cNvPr>
          <p:cNvSpPr/>
          <p:nvPr/>
        </p:nvSpPr>
        <p:spPr>
          <a:xfrm>
            <a:off x="5742620" y="735197"/>
            <a:ext cx="464331" cy="27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E0849-EC09-47F1-8F94-DF4D4EDE4604}"/>
              </a:ext>
            </a:extLst>
          </p:cNvPr>
          <p:cNvSpPr/>
          <p:nvPr/>
        </p:nvSpPr>
        <p:spPr>
          <a:xfrm>
            <a:off x="5362575" y="747199"/>
            <a:ext cx="464331" cy="278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Sign 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6C6F5-BFA5-4829-93C0-F9B813A9FF9A}"/>
              </a:ext>
            </a:extLst>
          </p:cNvPr>
          <p:cNvGrpSpPr/>
          <p:nvPr/>
        </p:nvGrpSpPr>
        <p:grpSpPr>
          <a:xfrm>
            <a:off x="2201813" y="729000"/>
            <a:ext cx="2751927" cy="287698"/>
            <a:chOff x="4592422" y="720461"/>
            <a:chExt cx="3409383" cy="5576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8F452-A744-4AC3-B16E-F482CCA95A79}"/>
                </a:ext>
              </a:extLst>
            </p:cNvPr>
            <p:cNvSpPr/>
            <p:nvPr/>
          </p:nvSpPr>
          <p:spPr>
            <a:xfrm>
              <a:off x="5365613" y="738099"/>
              <a:ext cx="701322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How It Works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73581F-4EEA-48D6-A3D3-691A047851EC}"/>
                </a:ext>
              </a:extLst>
            </p:cNvPr>
            <p:cNvSpPr/>
            <p:nvPr/>
          </p:nvSpPr>
          <p:spPr>
            <a:xfrm>
              <a:off x="5990598" y="720461"/>
              <a:ext cx="1073852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Recommend A 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AD4DF4-B211-4C79-94CF-D7E943E97E06}"/>
                </a:ext>
              </a:extLst>
            </p:cNvPr>
            <p:cNvSpPr/>
            <p:nvPr/>
          </p:nvSpPr>
          <p:spPr>
            <a:xfrm>
              <a:off x="4592422" y="738099"/>
              <a:ext cx="8296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12216-1E5E-4332-9312-68ECFF645FEA}"/>
                </a:ext>
              </a:extLst>
            </p:cNvPr>
            <p:cNvSpPr/>
            <p:nvPr/>
          </p:nvSpPr>
          <p:spPr>
            <a:xfrm>
              <a:off x="7064450" y="738099"/>
              <a:ext cx="937355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Contact Us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9CDC9-BF93-4AAD-A262-5762C476406D}"/>
              </a:ext>
            </a:extLst>
          </p:cNvPr>
          <p:cNvSpPr txBox="1"/>
          <p:nvPr/>
        </p:nvSpPr>
        <p:spPr>
          <a:xfrm>
            <a:off x="0" y="-42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Navbar.php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B3D45-D0AF-4BD6-9A89-5F6ED1BD8287}"/>
              </a:ext>
            </a:extLst>
          </p:cNvPr>
          <p:cNvSpPr/>
          <p:nvPr/>
        </p:nvSpPr>
        <p:spPr>
          <a:xfrm>
            <a:off x="696000" y="729000"/>
            <a:ext cx="5571973" cy="278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D5DB7A-DC90-47F6-97CD-B28B231F8086}"/>
              </a:ext>
            </a:extLst>
          </p:cNvPr>
          <p:cNvSpPr/>
          <p:nvPr/>
        </p:nvSpPr>
        <p:spPr>
          <a:xfrm>
            <a:off x="7561574" y="714199"/>
            <a:ext cx="2681536" cy="388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2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EC2AB1-E2C5-4D2E-8007-5BF8124ED727}"/>
              </a:ext>
            </a:extLst>
          </p:cNvPr>
          <p:cNvSpPr/>
          <p:nvPr/>
        </p:nvSpPr>
        <p:spPr>
          <a:xfrm>
            <a:off x="696000" y="738099"/>
            <a:ext cx="10800000" cy="5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45AA6-EBA7-44DC-A2C7-9699FC645C23}"/>
              </a:ext>
            </a:extLst>
          </p:cNvPr>
          <p:cNvSpPr/>
          <p:nvPr/>
        </p:nvSpPr>
        <p:spPr>
          <a:xfrm>
            <a:off x="696000" y="738099"/>
            <a:ext cx="18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[LOGO]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D44B2-BDD3-400A-A638-A6D6FD72333D}"/>
              </a:ext>
            </a:extLst>
          </p:cNvPr>
          <p:cNvSpPr/>
          <p:nvPr/>
        </p:nvSpPr>
        <p:spPr>
          <a:xfrm>
            <a:off x="105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E0849-EC09-47F1-8F94-DF4D4EDE4604}"/>
              </a:ext>
            </a:extLst>
          </p:cNvPr>
          <p:cNvSpPr/>
          <p:nvPr/>
        </p:nvSpPr>
        <p:spPr>
          <a:xfrm>
            <a:off x="96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6C6F5-BFA5-4829-93C0-F9B813A9FF9A}"/>
              </a:ext>
            </a:extLst>
          </p:cNvPr>
          <p:cNvGrpSpPr/>
          <p:nvPr/>
        </p:nvGrpSpPr>
        <p:grpSpPr>
          <a:xfrm>
            <a:off x="3955997" y="738099"/>
            <a:ext cx="4280006" cy="540000"/>
            <a:chOff x="4465988" y="738099"/>
            <a:chExt cx="4280006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8F452-A744-4AC3-B16E-F482CCA95A79}"/>
                </a:ext>
              </a:extLst>
            </p:cNvPr>
            <p:cNvSpPr/>
            <p:nvPr/>
          </p:nvSpPr>
          <p:spPr>
            <a:xfrm>
              <a:off x="5365612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How It Works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73581F-4EEA-48D6-A3D3-691A047851EC}"/>
                </a:ext>
              </a:extLst>
            </p:cNvPr>
            <p:cNvSpPr/>
            <p:nvPr/>
          </p:nvSpPr>
          <p:spPr>
            <a:xfrm>
              <a:off x="6441994" y="738099"/>
              <a:ext cx="1224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Recommend A 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AD4DF4-B211-4C79-94CF-D7E943E97E06}"/>
                </a:ext>
              </a:extLst>
            </p:cNvPr>
            <p:cNvSpPr/>
            <p:nvPr/>
          </p:nvSpPr>
          <p:spPr>
            <a:xfrm>
              <a:off x="4465988" y="738099"/>
              <a:ext cx="90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12216-1E5E-4332-9312-68ECFF645FEA}"/>
                </a:ext>
              </a:extLst>
            </p:cNvPr>
            <p:cNvSpPr/>
            <p:nvPr/>
          </p:nvSpPr>
          <p:spPr>
            <a:xfrm>
              <a:off x="7665994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Contact Us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9CDC9-BF93-4AAD-A262-5762C476406D}"/>
              </a:ext>
            </a:extLst>
          </p:cNvPr>
          <p:cNvSpPr txBox="1"/>
          <p:nvPr/>
        </p:nvSpPr>
        <p:spPr>
          <a:xfrm>
            <a:off x="0" y="-42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Recommend.php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B3D45-D0AF-4BD6-9A89-5F6ED1BD8287}"/>
              </a:ext>
            </a:extLst>
          </p:cNvPr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FD8DA-564E-4A63-A3E8-870972B5D090}"/>
              </a:ext>
            </a:extLst>
          </p:cNvPr>
          <p:cNvSpPr/>
          <p:nvPr/>
        </p:nvSpPr>
        <p:spPr>
          <a:xfrm>
            <a:off x="5376000" y="1585518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Recommend A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BF4670-AEEE-44E5-840F-C15FF391E2C8}"/>
              </a:ext>
            </a:extLst>
          </p:cNvPr>
          <p:cNvSpPr/>
          <p:nvPr/>
        </p:nvSpPr>
        <p:spPr>
          <a:xfrm>
            <a:off x="3396000" y="3517868"/>
            <a:ext cx="5400000" cy="360000"/>
          </a:xfrm>
          <a:prstGeom prst="roundRect">
            <a:avLst>
              <a:gd name="adj" fmla="val 420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AB5F6E-91C1-44D1-97EE-D99A469F17A0}"/>
              </a:ext>
            </a:extLst>
          </p:cNvPr>
          <p:cNvSpPr/>
          <p:nvPr/>
        </p:nvSpPr>
        <p:spPr>
          <a:xfrm>
            <a:off x="3396000" y="3980660"/>
            <a:ext cx="5400000" cy="720000"/>
          </a:xfrm>
          <a:prstGeom prst="roundRect">
            <a:avLst>
              <a:gd name="adj" fmla="val 27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Brief Product Description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5C92D4-82BF-4A99-9BDF-AE14AECEBEFA}"/>
              </a:ext>
            </a:extLst>
          </p:cNvPr>
          <p:cNvSpPr/>
          <p:nvPr/>
        </p:nvSpPr>
        <p:spPr>
          <a:xfrm>
            <a:off x="3396000" y="4803452"/>
            <a:ext cx="5400000" cy="360000"/>
          </a:xfrm>
          <a:prstGeom prst="roundRect">
            <a:avLst>
              <a:gd name="adj" fmla="val 378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Link, i.e. amazon, or product website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AD5855-3FCC-4976-9735-253E3E1CE0C1}"/>
              </a:ext>
            </a:extLst>
          </p:cNvPr>
          <p:cNvSpPr/>
          <p:nvPr/>
        </p:nvSpPr>
        <p:spPr>
          <a:xfrm>
            <a:off x="6996000" y="5347327"/>
            <a:ext cx="18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208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EC2AB1-E2C5-4D2E-8007-5BF8124ED727}"/>
              </a:ext>
            </a:extLst>
          </p:cNvPr>
          <p:cNvSpPr/>
          <p:nvPr/>
        </p:nvSpPr>
        <p:spPr>
          <a:xfrm>
            <a:off x="696000" y="738099"/>
            <a:ext cx="10800000" cy="5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45AA6-EBA7-44DC-A2C7-9699FC645C23}"/>
              </a:ext>
            </a:extLst>
          </p:cNvPr>
          <p:cNvSpPr/>
          <p:nvPr/>
        </p:nvSpPr>
        <p:spPr>
          <a:xfrm>
            <a:off x="696000" y="738099"/>
            <a:ext cx="18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[LOGO]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D44B2-BDD3-400A-A638-A6D6FD72333D}"/>
              </a:ext>
            </a:extLst>
          </p:cNvPr>
          <p:cNvSpPr/>
          <p:nvPr/>
        </p:nvSpPr>
        <p:spPr>
          <a:xfrm>
            <a:off x="105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E0849-EC09-47F1-8F94-DF4D4EDE4604}"/>
              </a:ext>
            </a:extLst>
          </p:cNvPr>
          <p:cNvSpPr/>
          <p:nvPr/>
        </p:nvSpPr>
        <p:spPr>
          <a:xfrm>
            <a:off x="96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6C6F5-BFA5-4829-93C0-F9B813A9FF9A}"/>
              </a:ext>
            </a:extLst>
          </p:cNvPr>
          <p:cNvGrpSpPr/>
          <p:nvPr/>
        </p:nvGrpSpPr>
        <p:grpSpPr>
          <a:xfrm>
            <a:off x="3955997" y="738099"/>
            <a:ext cx="4280006" cy="540000"/>
            <a:chOff x="4465988" y="738099"/>
            <a:chExt cx="4280006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8F452-A744-4AC3-B16E-F482CCA95A79}"/>
                </a:ext>
              </a:extLst>
            </p:cNvPr>
            <p:cNvSpPr/>
            <p:nvPr/>
          </p:nvSpPr>
          <p:spPr>
            <a:xfrm>
              <a:off x="5365612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How It Works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73581F-4EEA-48D6-A3D3-691A047851EC}"/>
                </a:ext>
              </a:extLst>
            </p:cNvPr>
            <p:cNvSpPr/>
            <p:nvPr/>
          </p:nvSpPr>
          <p:spPr>
            <a:xfrm>
              <a:off x="6441994" y="738099"/>
              <a:ext cx="1224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Recommend A 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AD4DF4-B211-4C79-94CF-D7E943E97E06}"/>
                </a:ext>
              </a:extLst>
            </p:cNvPr>
            <p:cNvSpPr/>
            <p:nvPr/>
          </p:nvSpPr>
          <p:spPr>
            <a:xfrm>
              <a:off x="4465988" y="738099"/>
              <a:ext cx="90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12216-1E5E-4332-9312-68ECFF645FEA}"/>
                </a:ext>
              </a:extLst>
            </p:cNvPr>
            <p:cNvSpPr/>
            <p:nvPr/>
          </p:nvSpPr>
          <p:spPr>
            <a:xfrm>
              <a:off x="7665994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Contact Us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9CDC9-BF93-4AAD-A262-5762C476406D}"/>
              </a:ext>
            </a:extLst>
          </p:cNvPr>
          <p:cNvSpPr txBox="1"/>
          <p:nvPr/>
        </p:nvSpPr>
        <p:spPr>
          <a:xfrm>
            <a:off x="0" y="-42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Recommend.php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B3D45-D0AF-4BD6-9A89-5F6ED1BD8287}"/>
              </a:ext>
            </a:extLst>
          </p:cNvPr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FD8DA-564E-4A63-A3E8-870972B5D090}"/>
              </a:ext>
            </a:extLst>
          </p:cNvPr>
          <p:cNvSpPr/>
          <p:nvPr/>
        </p:nvSpPr>
        <p:spPr>
          <a:xfrm>
            <a:off x="5376000" y="1585518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Recommend A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BF4670-AEEE-44E5-840F-C15FF391E2C8}"/>
              </a:ext>
            </a:extLst>
          </p:cNvPr>
          <p:cNvSpPr/>
          <p:nvPr/>
        </p:nvSpPr>
        <p:spPr>
          <a:xfrm>
            <a:off x="3396000" y="3517868"/>
            <a:ext cx="5400000" cy="360000"/>
          </a:xfrm>
          <a:prstGeom prst="roundRect">
            <a:avLst>
              <a:gd name="adj" fmla="val 420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AB5F6E-91C1-44D1-97EE-D99A469F17A0}"/>
              </a:ext>
            </a:extLst>
          </p:cNvPr>
          <p:cNvSpPr/>
          <p:nvPr/>
        </p:nvSpPr>
        <p:spPr>
          <a:xfrm>
            <a:off x="3396000" y="3980660"/>
            <a:ext cx="5400000" cy="720000"/>
          </a:xfrm>
          <a:prstGeom prst="roundRect">
            <a:avLst>
              <a:gd name="adj" fmla="val 27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Brief Product Description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5C92D4-82BF-4A99-9BDF-AE14AECEBEFA}"/>
              </a:ext>
            </a:extLst>
          </p:cNvPr>
          <p:cNvSpPr/>
          <p:nvPr/>
        </p:nvSpPr>
        <p:spPr>
          <a:xfrm>
            <a:off x="3396000" y="4803452"/>
            <a:ext cx="5400000" cy="360000"/>
          </a:xfrm>
          <a:prstGeom prst="roundRect">
            <a:avLst>
              <a:gd name="adj" fmla="val 378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Link, i.e. amazon, or product website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AD5855-3FCC-4976-9735-253E3E1CE0C1}"/>
              </a:ext>
            </a:extLst>
          </p:cNvPr>
          <p:cNvSpPr/>
          <p:nvPr/>
        </p:nvSpPr>
        <p:spPr>
          <a:xfrm>
            <a:off x="6996000" y="5347327"/>
            <a:ext cx="18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9139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EC2AB1-E2C5-4D2E-8007-5BF8124ED727}"/>
              </a:ext>
            </a:extLst>
          </p:cNvPr>
          <p:cNvSpPr/>
          <p:nvPr/>
        </p:nvSpPr>
        <p:spPr>
          <a:xfrm>
            <a:off x="696000" y="738099"/>
            <a:ext cx="10800000" cy="5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45AA6-EBA7-44DC-A2C7-9699FC645C23}"/>
              </a:ext>
            </a:extLst>
          </p:cNvPr>
          <p:cNvSpPr/>
          <p:nvPr/>
        </p:nvSpPr>
        <p:spPr>
          <a:xfrm>
            <a:off x="696000" y="738099"/>
            <a:ext cx="18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[LOGO]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D44B2-BDD3-400A-A638-A6D6FD72333D}"/>
              </a:ext>
            </a:extLst>
          </p:cNvPr>
          <p:cNvSpPr/>
          <p:nvPr/>
        </p:nvSpPr>
        <p:spPr>
          <a:xfrm>
            <a:off x="105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E0849-EC09-47F1-8F94-DF4D4EDE4604}"/>
              </a:ext>
            </a:extLst>
          </p:cNvPr>
          <p:cNvSpPr/>
          <p:nvPr/>
        </p:nvSpPr>
        <p:spPr>
          <a:xfrm>
            <a:off x="9670997" y="729000"/>
            <a:ext cx="90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Sign In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6C6F5-BFA5-4829-93C0-F9B813A9FF9A}"/>
              </a:ext>
            </a:extLst>
          </p:cNvPr>
          <p:cNvGrpSpPr/>
          <p:nvPr/>
        </p:nvGrpSpPr>
        <p:grpSpPr>
          <a:xfrm>
            <a:off x="3955997" y="738099"/>
            <a:ext cx="4280006" cy="540000"/>
            <a:chOff x="4465988" y="738099"/>
            <a:chExt cx="4280006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D8F452-A744-4AC3-B16E-F482CCA95A79}"/>
                </a:ext>
              </a:extLst>
            </p:cNvPr>
            <p:cNvSpPr/>
            <p:nvPr/>
          </p:nvSpPr>
          <p:spPr>
            <a:xfrm>
              <a:off x="5365612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How It Works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73581F-4EEA-48D6-A3D3-691A047851EC}"/>
                </a:ext>
              </a:extLst>
            </p:cNvPr>
            <p:cNvSpPr/>
            <p:nvPr/>
          </p:nvSpPr>
          <p:spPr>
            <a:xfrm>
              <a:off x="6441994" y="738099"/>
              <a:ext cx="1224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Recommend A Product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AD4DF4-B211-4C79-94CF-D7E943E97E06}"/>
                </a:ext>
              </a:extLst>
            </p:cNvPr>
            <p:cNvSpPr/>
            <p:nvPr/>
          </p:nvSpPr>
          <p:spPr>
            <a:xfrm>
              <a:off x="4465988" y="738099"/>
              <a:ext cx="90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12216-1E5E-4332-9312-68ECFF645FEA}"/>
                </a:ext>
              </a:extLst>
            </p:cNvPr>
            <p:cNvSpPr/>
            <p:nvPr/>
          </p:nvSpPr>
          <p:spPr>
            <a:xfrm>
              <a:off x="7665994" y="738099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Contact Us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9CDC9-BF93-4AAD-A262-5762C476406D}"/>
              </a:ext>
            </a:extLst>
          </p:cNvPr>
          <p:cNvSpPr txBox="1"/>
          <p:nvPr/>
        </p:nvSpPr>
        <p:spPr>
          <a:xfrm>
            <a:off x="0" y="-42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contact.php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B3D45-D0AF-4BD6-9A89-5F6ED1BD8287}"/>
              </a:ext>
            </a:extLst>
          </p:cNvPr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FD8DA-564E-4A63-A3E8-870972B5D090}"/>
              </a:ext>
            </a:extLst>
          </p:cNvPr>
          <p:cNvSpPr/>
          <p:nvPr/>
        </p:nvSpPr>
        <p:spPr>
          <a:xfrm>
            <a:off x="5376000" y="1296483"/>
            <a:ext cx="144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BF4670-AEEE-44E5-840F-C15FF391E2C8}"/>
              </a:ext>
            </a:extLst>
          </p:cNvPr>
          <p:cNvSpPr/>
          <p:nvPr/>
        </p:nvSpPr>
        <p:spPr>
          <a:xfrm>
            <a:off x="3396000" y="4224271"/>
            <a:ext cx="5400000" cy="360000"/>
          </a:xfrm>
          <a:prstGeom prst="roundRect">
            <a:avLst>
              <a:gd name="adj" fmla="val 420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Email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AB5F6E-91C1-44D1-97EE-D99A469F17A0}"/>
              </a:ext>
            </a:extLst>
          </p:cNvPr>
          <p:cNvSpPr/>
          <p:nvPr/>
        </p:nvSpPr>
        <p:spPr>
          <a:xfrm>
            <a:off x="3396000" y="4687063"/>
            <a:ext cx="5400000" cy="720000"/>
          </a:xfrm>
          <a:prstGeom prst="roundRect">
            <a:avLst>
              <a:gd name="adj" fmla="val 27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 Content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AD5855-3FCC-4976-9735-253E3E1CE0C1}"/>
              </a:ext>
            </a:extLst>
          </p:cNvPr>
          <p:cNvSpPr/>
          <p:nvPr/>
        </p:nvSpPr>
        <p:spPr>
          <a:xfrm>
            <a:off x="6996000" y="5566597"/>
            <a:ext cx="18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4D27F4-A338-494D-A3A7-0BED6C166C23}"/>
              </a:ext>
            </a:extLst>
          </p:cNvPr>
          <p:cNvGrpSpPr/>
          <p:nvPr/>
        </p:nvGrpSpPr>
        <p:grpSpPr>
          <a:xfrm>
            <a:off x="5361296" y="2011680"/>
            <a:ext cx="1469408" cy="1338451"/>
            <a:chOff x="5826000" y="2011680"/>
            <a:chExt cx="1469408" cy="133845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655092-F7D4-4C81-948A-7FFFF7A6BDAB}"/>
                </a:ext>
              </a:extLst>
            </p:cNvPr>
            <p:cNvSpPr/>
            <p:nvPr/>
          </p:nvSpPr>
          <p:spPr>
            <a:xfrm>
              <a:off x="6755408" y="2810131"/>
              <a:ext cx="540000" cy="540000"/>
            </a:xfrm>
            <a:prstGeom prst="roundRect">
              <a:avLst>
                <a:gd name="adj" fmla="val 266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Twitter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54EA574-26E7-466A-8208-AC6840C63B6C}"/>
                </a:ext>
              </a:extLst>
            </p:cNvPr>
            <p:cNvSpPr/>
            <p:nvPr/>
          </p:nvSpPr>
          <p:spPr>
            <a:xfrm>
              <a:off x="5826000" y="2011680"/>
              <a:ext cx="540000" cy="540000"/>
            </a:xfrm>
            <a:prstGeom prst="roundRect">
              <a:avLst>
                <a:gd name="adj" fmla="val 266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Instagram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AD0EB5-0865-4962-8F04-955AF31FD09E}"/>
                </a:ext>
              </a:extLst>
            </p:cNvPr>
            <p:cNvSpPr/>
            <p:nvPr/>
          </p:nvSpPr>
          <p:spPr>
            <a:xfrm>
              <a:off x="6755408" y="2011680"/>
              <a:ext cx="540000" cy="540000"/>
            </a:xfrm>
            <a:prstGeom prst="roundRect">
              <a:avLst>
                <a:gd name="adj" fmla="val 266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FaceBook</a:t>
              </a:r>
              <a:endParaRPr lang="en-GB" sz="8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E1608E8-1231-428D-815F-4D6FDD8407AF}"/>
                </a:ext>
              </a:extLst>
            </p:cNvPr>
            <p:cNvSpPr/>
            <p:nvPr/>
          </p:nvSpPr>
          <p:spPr>
            <a:xfrm>
              <a:off x="5826000" y="2810131"/>
              <a:ext cx="540000" cy="540000"/>
            </a:xfrm>
            <a:prstGeom prst="roundRect">
              <a:avLst>
                <a:gd name="adj" fmla="val 266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Email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7EC5B8-6F3B-4E51-86AA-CF3A7627673F}"/>
              </a:ext>
            </a:extLst>
          </p:cNvPr>
          <p:cNvSpPr txBox="1"/>
          <p:nvPr/>
        </p:nvSpPr>
        <p:spPr>
          <a:xfrm>
            <a:off x="5156433" y="359050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Email@email.com</a:t>
            </a:r>
          </a:p>
        </p:txBody>
      </p:sp>
    </p:spTree>
    <p:extLst>
      <p:ext uri="{BB962C8B-B14F-4D97-AF65-F5344CB8AC3E}">
        <p14:creationId xmlns:p14="http://schemas.microsoft.com/office/powerpoint/2010/main" val="59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E87E-A557-41B5-84EC-F5809AA5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F822-CBDF-4079-BA2F-0F5A2F33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1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Rollason-Hough</dc:creator>
  <cp:lastModifiedBy>Dominic Rollason-Hough</cp:lastModifiedBy>
  <cp:revision>10</cp:revision>
  <dcterms:created xsi:type="dcterms:W3CDTF">2021-08-23T11:01:37Z</dcterms:created>
  <dcterms:modified xsi:type="dcterms:W3CDTF">2021-10-18T23:11:57Z</dcterms:modified>
</cp:coreProperties>
</file>