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9442113" cy="29163963"/>
  <p:notesSz cx="9926638" cy="14355763"/>
  <p:defaultTextStyle>
    <a:defPPr>
      <a:defRPr lang="fr-FR"/>
    </a:defPPr>
    <a:lvl1pPr algn="ctr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287306" algn="ctr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574611" algn="ctr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861917" algn="ctr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149223" algn="ctr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436528" algn="l" defTabSz="574611" rtl="0" eaLnBrk="1" latinLnBrk="0" hangingPunct="1">
      <a:defRPr sz="15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1723834" algn="l" defTabSz="574611" rtl="0" eaLnBrk="1" latinLnBrk="0" hangingPunct="1">
      <a:defRPr sz="15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2011139" algn="l" defTabSz="574611" rtl="0" eaLnBrk="1" latinLnBrk="0" hangingPunct="1">
      <a:defRPr sz="15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2298445" algn="l" defTabSz="574611" rtl="0" eaLnBrk="1" latinLnBrk="0" hangingPunct="1">
      <a:defRPr sz="15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86">
          <p15:clr>
            <a:srgbClr val="A4A3A4"/>
          </p15:clr>
        </p15:guide>
        <p15:guide id="2" pos="61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9A9E"/>
    <a:srgbClr val="FFFFFF"/>
    <a:srgbClr val="AFDEE7"/>
    <a:srgbClr val="DFF4F5"/>
    <a:srgbClr val="F4C4C4"/>
    <a:srgbClr val="003399"/>
    <a:srgbClr val="E98787"/>
    <a:srgbClr val="D0CAF2"/>
    <a:srgbClr val="8A7CE0"/>
    <a:srgbClr val="E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3709" autoAdjust="0"/>
  </p:normalViewPr>
  <p:slideViewPr>
    <p:cSldViewPr snapToGrid="0">
      <p:cViewPr>
        <p:scale>
          <a:sx n="23" d="100"/>
          <a:sy n="23" d="100"/>
        </p:scale>
        <p:origin x="3312" y="114"/>
      </p:cViewPr>
      <p:guideLst>
        <p:guide orient="horz" pos="9186"/>
        <p:guide pos="6124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810" cy="71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4540" tIns="67269" rIns="134540" bIns="67269" numCol="1" anchor="t" anchorCtr="0" compatLnSpc="1">
            <a:prstTxWarp prst="textNoShape">
              <a:avLst/>
            </a:prstTxWarp>
          </a:bodyPr>
          <a:lstStyle>
            <a:lvl1pPr algn="l" defTabSz="1345187">
              <a:defRPr sz="19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828" y="0"/>
            <a:ext cx="4301810" cy="71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4540" tIns="67269" rIns="134540" bIns="67269" numCol="1" anchor="t" anchorCtr="0" compatLnSpc="1">
            <a:prstTxWarp prst="textNoShape">
              <a:avLst/>
            </a:prstTxWarp>
          </a:bodyPr>
          <a:lstStyle>
            <a:lvl1pPr algn="r" defTabSz="1345187">
              <a:defRPr sz="19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3638613"/>
            <a:ext cx="4301810" cy="71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4540" tIns="67269" rIns="134540" bIns="67269" numCol="1" anchor="b" anchorCtr="0" compatLnSpc="1">
            <a:prstTxWarp prst="textNoShape">
              <a:avLst/>
            </a:prstTxWarp>
          </a:bodyPr>
          <a:lstStyle>
            <a:lvl1pPr algn="l" defTabSz="1345187">
              <a:defRPr sz="19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828" y="13638613"/>
            <a:ext cx="4301810" cy="71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4540" tIns="67269" rIns="134540" bIns="67269" numCol="1" anchor="b" anchorCtr="0" compatLnSpc="1">
            <a:prstTxWarp prst="textNoShape">
              <a:avLst/>
            </a:prstTxWarp>
          </a:bodyPr>
          <a:lstStyle>
            <a:lvl1pPr algn="r" defTabSz="1345187">
              <a:defRPr sz="1900"/>
            </a:lvl1pPr>
          </a:lstStyle>
          <a:p>
            <a:pPr>
              <a:defRPr/>
            </a:pPr>
            <a:fld id="{9E68DA10-097D-4ABA-BA87-588FF326A39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700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719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719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FEEC6-54BD-4FD9-9CAB-5188FB245039}" type="datetimeFigureOut">
              <a:rPr lang="fr-FR" smtClean="0"/>
              <a:t>10/11/2022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348038" y="1793875"/>
            <a:ext cx="3230562" cy="4845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92188" y="6908800"/>
            <a:ext cx="7942262" cy="5653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3636625"/>
            <a:ext cx="4302125" cy="719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622925" y="13636625"/>
            <a:ext cx="4302125" cy="719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3241D-E74B-4A5F-A996-E324872647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15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3241D-E74B-4A5F-A996-E3248726473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26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58159" y="9059731"/>
            <a:ext cx="16525796" cy="6251349"/>
          </a:xfrm>
          <a:prstGeom prst="rect">
            <a:avLst/>
          </a:prstGeom>
        </p:spPr>
        <p:txBody>
          <a:bodyPr lIns="57461" tIns="28731" rIns="57461" bIns="28731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916317" y="16526246"/>
            <a:ext cx="13609479" cy="7453013"/>
          </a:xfrm>
          <a:prstGeom prst="rect">
            <a:avLst/>
          </a:prstGeom>
        </p:spPr>
        <p:txBody>
          <a:bodyPr lIns="57461" tIns="28731" rIns="57461" bIns="28731"/>
          <a:lstStyle>
            <a:lvl1pPr marL="0" indent="0" algn="ctr">
              <a:buNone/>
              <a:defRPr/>
            </a:lvl1pPr>
            <a:lvl2pPr marL="287306" indent="0" algn="ctr">
              <a:buNone/>
              <a:defRPr/>
            </a:lvl2pPr>
            <a:lvl3pPr marL="574611" indent="0" algn="ctr">
              <a:buNone/>
              <a:defRPr/>
            </a:lvl3pPr>
            <a:lvl4pPr marL="861917" indent="0" algn="ctr">
              <a:buNone/>
              <a:defRPr/>
            </a:lvl4pPr>
            <a:lvl5pPr marL="1149223" indent="0" algn="ctr">
              <a:buNone/>
              <a:defRPr/>
            </a:lvl5pPr>
            <a:lvl6pPr marL="1436528" indent="0" algn="ctr">
              <a:buNone/>
              <a:defRPr/>
            </a:lvl6pPr>
            <a:lvl7pPr marL="1723834" indent="0" algn="ctr">
              <a:buNone/>
              <a:defRPr/>
            </a:lvl7pPr>
            <a:lvl8pPr marL="2011139" indent="0" algn="ctr">
              <a:buNone/>
              <a:defRPr/>
            </a:lvl8pPr>
            <a:lvl9pPr marL="2298445" indent="0" algn="ctr">
              <a:buNone/>
              <a:defRPr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58159" y="26570573"/>
            <a:ext cx="4050440" cy="1944264"/>
          </a:xfrm>
          <a:prstGeom prst="rect">
            <a:avLst/>
          </a:prstGeom>
          <a:ln/>
        </p:spPr>
        <p:txBody>
          <a:bodyPr lIns="57461" tIns="28731" rIns="57461" bIns="28731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642722" y="26570573"/>
            <a:ext cx="6156669" cy="1944264"/>
          </a:xfrm>
          <a:prstGeom prst="rect">
            <a:avLst/>
          </a:prstGeom>
          <a:ln/>
        </p:spPr>
        <p:txBody>
          <a:bodyPr lIns="57461" tIns="28731" rIns="57461" bIns="28731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3933515" y="26570573"/>
            <a:ext cx="4050440" cy="1944264"/>
          </a:xfrm>
          <a:prstGeom prst="rect">
            <a:avLst/>
          </a:prstGeom>
          <a:ln/>
        </p:spPr>
        <p:txBody>
          <a:bodyPr lIns="57461" tIns="28731" rIns="57461" bIns="28731"/>
          <a:lstStyle>
            <a:lvl1pPr>
              <a:defRPr/>
            </a:lvl1pPr>
          </a:lstStyle>
          <a:p>
            <a:pPr>
              <a:defRPr/>
            </a:pPr>
            <a:fld id="{18269FD1-53F9-4EC5-8F23-109C4997CA2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87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8159" y="2594430"/>
            <a:ext cx="16525796" cy="4860660"/>
          </a:xfrm>
          <a:prstGeom prst="rect">
            <a:avLst/>
          </a:prstGeom>
        </p:spPr>
        <p:txBody>
          <a:bodyPr lIns="57461" tIns="28731" rIns="57461" bIns="28731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58159" y="8427223"/>
            <a:ext cx="16525796" cy="17498378"/>
          </a:xfrm>
          <a:prstGeom prst="rect">
            <a:avLst/>
          </a:prstGeom>
        </p:spPr>
        <p:txBody>
          <a:bodyPr vert="eaVert" lIns="57461" tIns="28731" rIns="57461" bIns="28731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58159" y="26570573"/>
            <a:ext cx="4050440" cy="1944264"/>
          </a:xfrm>
          <a:prstGeom prst="rect">
            <a:avLst/>
          </a:prstGeom>
          <a:ln/>
        </p:spPr>
        <p:txBody>
          <a:bodyPr lIns="57461" tIns="28731" rIns="57461" bIns="28731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642722" y="26570573"/>
            <a:ext cx="6156669" cy="1944264"/>
          </a:xfrm>
          <a:prstGeom prst="rect">
            <a:avLst/>
          </a:prstGeom>
          <a:ln/>
        </p:spPr>
        <p:txBody>
          <a:bodyPr lIns="57461" tIns="28731" rIns="57461" bIns="28731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3933515" y="26570573"/>
            <a:ext cx="4050440" cy="1944264"/>
          </a:xfrm>
          <a:prstGeom prst="rect">
            <a:avLst/>
          </a:prstGeom>
          <a:ln/>
        </p:spPr>
        <p:txBody>
          <a:bodyPr lIns="57461" tIns="28731" rIns="57461" bIns="28731"/>
          <a:lstStyle>
            <a:lvl1pPr>
              <a:defRPr/>
            </a:lvl1pPr>
          </a:lstStyle>
          <a:p>
            <a:pPr>
              <a:defRPr/>
            </a:pPr>
            <a:fld id="{FB1AF2DE-FDCC-46E7-9D62-7B96F3F552D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38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3852506" y="2594430"/>
            <a:ext cx="4131449" cy="23331170"/>
          </a:xfrm>
          <a:prstGeom prst="rect">
            <a:avLst/>
          </a:prstGeom>
        </p:spPr>
        <p:txBody>
          <a:bodyPr vert="eaVert" lIns="57461" tIns="28731" rIns="57461" bIns="28731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58159" y="2594430"/>
            <a:ext cx="12303918" cy="23331170"/>
          </a:xfrm>
          <a:prstGeom prst="rect">
            <a:avLst/>
          </a:prstGeom>
        </p:spPr>
        <p:txBody>
          <a:bodyPr vert="eaVert" lIns="57461" tIns="28731" rIns="57461" bIns="28731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58159" y="26570573"/>
            <a:ext cx="4050440" cy="1944264"/>
          </a:xfrm>
          <a:prstGeom prst="rect">
            <a:avLst/>
          </a:prstGeom>
          <a:ln/>
        </p:spPr>
        <p:txBody>
          <a:bodyPr lIns="57461" tIns="28731" rIns="57461" bIns="28731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642722" y="26570573"/>
            <a:ext cx="6156669" cy="1944264"/>
          </a:xfrm>
          <a:prstGeom prst="rect">
            <a:avLst/>
          </a:prstGeom>
          <a:ln/>
        </p:spPr>
        <p:txBody>
          <a:bodyPr lIns="57461" tIns="28731" rIns="57461" bIns="28731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3933515" y="26570573"/>
            <a:ext cx="4050440" cy="1944264"/>
          </a:xfrm>
          <a:prstGeom prst="rect">
            <a:avLst/>
          </a:prstGeom>
          <a:ln/>
        </p:spPr>
        <p:txBody>
          <a:bodyPr lIns="57461" tIns="28731" rIns="57461" bIns="28731"/>
          <a:lstStyle>
            <a:lvl1pPr>
              <a:defRPr/>
            </a:lvl1pPr>
          </a:lstStyle>
          <a:p>
            <a:pPr>
              <a:defRPr/>
            </a:pPr>
            <a:fld id="{EB54D031-D6B3-41F4-9F82-F3190BC45EF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74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8159" y="2594430"/>
            <a:ext cx="16525796" cy="4860660"/>
          </a:xfrm>
          <a:prstGeom prst="rect">
            <a:avLst/>
          </a:prstGeom>
        </p:spPr>
        <p:txBody>
          <a:bodyPr lIns="57461" tIns="28731" rIns="57461" bIns="28731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58159" y="8427223"/>
            <a:ext cx="16525796" cy="17498378"/>
          </a:xfrm>
          <a:prstGeom prst="rect">
            <a:avLst/>
          </a:prstGeom>
        </p:spPr>
        <p:txBody>
          <a:bodyPr lIns="57461" tIns="28731" rIns="57461" bIns="28731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58159" y="26570573"/>
            <a:ext cx="4050440" cy="1944264"/>
          </a:xfrm>
          <a:prstGeom prst="rect">
            <a:avLst/>
          </a:prstGeom>
          <a:ln/>
        </p:spPr>
        <p:txBody>
          <a:bodyPr lIns="57461" tIns="28731" rIns="57461" bIns="28731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642722" y="26570573"/>
            <a:ext cx="6156669" cy="1944264"/>
          </a:xfrm>
          <a:prstGeom prst="rect">
            <a:avLst/>
          </a:prstGeom>
          <a:ln/>
        </p:spPr>
        <p:txBody>
          <a:bodyPr lIns="57461" tIns="28731" rIns="57461" bIns="28731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3933515" y="26570573"/>
            <a:ext cx="4050440" cy="1944264"/>
          </a:xfrm>
          <a:prstGeom prst="rect">
            <a:avLst/>
          </a:prstGeom>
          <a:ln/>
        </p:spPr>
        <p:txBody>
          <a:bodyPr lIns="57461" tIns="28731" rIns="57461" bIns="28731"/>
          <a:lstStyle>
            <a:lvl1pPr>
              <a:defRPr/>
            </a:lvl1pPr>
          </a:lstStyle>
          <a:p>
            <a:pPr>
              <a:defRPr/>
            </a:pPr>
            <a:fld id="{0158D806-EF8D-44D3-8DF5-A275DD52E98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235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35400" y="18740547"/>
            <a:ext cx="16525796" cy="5792287"/>
          </a:xfrm>
          <a:prstGeom prst="rect">
            <a:avLst/>
          </a:prstGeom>
        </p:spPr>
        <p:txBody>
          <a:bodyPr lIns="57461" tIns="28731" rIns="57461" bIns="28731" anchor="t"/>
          <a:lstStyle>
            <a:lvl1pPr algn="l">
              <a:defRPr sz="25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35400" y="12361450"/>
            <a:ext cx="16525796" cy="6379097"/>
          </a:xfrm>
          <a:prstGeom prst="rect">
            <a:avLst/>
          </a:prstGeom>
        </p:spPr>
        <p:txBody>
          <a:bodyPr lIns="57461" tIns="28731" rIns="57461" bIns="28731" anchor="b"/>
          <a:lstStyle>
            <a:lvl1pPr marL="0" indent="0">
              <a:buNone/>
              <a:defRPr sz="1300"/>
            </a:lvl1pPr>
            <a:lvl2pPr marL="287306" indent="0">
              <a:buNone/>
              <a:defRPr sz="1100"/>
            </a:lvl2pPr>
            <a:lvl3pPr marL="574611" indent="0">
              <a:buNone/>
              <a:defRPr sz="1000"/>
            </a:lvl3pPr>
            <a:lvl4pPr marL="861917" indent="0">
              <a:buNone/>
              <a:defRPr sz="900"/>
            </a:lvl4pPr>
            <a:lvl5pPr marL="1149223" indent="0">
              <a:buNone/>
              <a:defRPr sz="900"/>
            </a:lvl5pPr>
            <a:lvl6pPr marL="1436528" indent="0">
              <a:buNone/>
              <a:defRPr sz="900"/>
            </a:lvl6pPr>
            <a:lvl7pPr marL="1723834" indent="0">
              <a:buNone/>
              <a:defRPr sz="900"/>
            </a:lvl7pPr>
            <a:lvl8pPr marL="2011139" indent="0">
              <a:buNone/>
              <a:defRPr sz="900"/>
            </a:lvl8pPr>
            <a:lvl9pPr marL="2298445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58159" y="26570573"/>
            <a:ext cx="4050440" cy="1944264"/>
          </a:xfrm>
          <a:prstGeom prst="rect">
            <a:avLst/>
          </a:prstGeom>
          <a:ln/>
        </p:spPr>
        <p:txBody>
          <a:bodyPr lIns="57461" tIns="28731" rIns="57461" bIns="28731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642722" y="26570573"/>
            <a:ext cx="6156669" cy="1944264"/>
          </a:xfrm>
          <a:prstGeom prst="rect">
            <a:avLst/>
          </a:prstGeom>
          <a:ln/>
        </p:spPr>
        <p:txBody>
          <a:bodyPr lIns="57461" tIns="28731" rIns="57461" bIns="28731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3933515" y="26570573"/>
            <a:ext cx="4050440" cy="1944264"/>
          </a:xfrm>
          <a:prstGeom prst="rect">
            <a:avLst/>
          </a:prstGeom>
          <a:ln/>
        </p:spPr>
        <p:txBody>
          <a:bodyPr lIns="57461" tIns="28731" rIns="57461" bIns="28731"/>
          <a:lstStyle>
            <a:lvl1pPr>
              <a:defRPr/>
            </a:lvl1pPr>
          </a:lstStyle>
          <a:p>
            <a:pPr>
              <a:defRPr/>
            </a:pPr>
            <a:fld id="{787542E3-1DDA-438A-91DA-5ADEA9D8C0E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93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8159" y="2594430"/>
            <a:ext cx="16525796" cy="4860660"/>
          </a:xfrm>
          <a:prstGeom prst="rect">
            <a:avLst/>
          </a:prstGeom>
        </p:spPr>
        <p:txBody>
          <a:bodyPr lIns="57461" tIns="28731" rIns="57461" bIns="28731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58159" y="8427223"/>
            <a:ext cx="8217684" cy="17498378"/>
          </a:xfrm>
          <a:prstGeom prst="rect">
            <a:avLst/>
          </a:prstGeom>
        </p:spPr>
        <p:txBody>
          <a:bodyPr lIns="57461" tIns="28731" rIns="57461" bIns="28731"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766270" y="8427223"/>
            <a:ext cx="8217684" cy="17498378"/>
          </a:xfrm>
          <a:prstGeom prst="rect">
            <a:avLst/>
          </a:prstGeom>
        </p:spPr>
        <p:txBody>
          <a:bodyPr lIns="57461" tIns="28731" rIns="57461" bIns="28731"/>
          <a:lstStyle>
            <a:lvl1pPr>
              <a:defRPr sz="17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 noChangeArrowheads="1"/>
          </p:cNvSpPr>
          <p:nvPr>
            <p:ph type="dt" sz="half" idx="10"/>
          </p:nvPr>
        </p:nvSpPr>
        <p:spPr>
          <a:xfrm>
            <a:off x="1458159" y="26570573"/>
            <a:ext cx="4050440" cy="1944264"/>
          </a:xfrm>
          <a:prstGeom prst="rect">
            <a:avLst/>
          </a:prstGeom>
          <a:ln/>
        </p:spPr>
        <p:txBody>
          <a:bodyPr lIns="57461" tIns="28731" rIns="57461" bIns="28731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642722" y="26570573"/>
            <a:ext cx="6156669" cy="1944264"/>
          </a:xfrm>
          <a:prstGeom prst="rect">
            <a:avLst/>
          </a:prstGeom>
          <a:ln/>
        </p:spPr>
        <p:txBody>
          <a:bodyPr lIns="57461" tIns="28731" rIns="57461" bIns="28731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3933515" y="26570573"/>
            <a:ext cx="4050440" cy="1944264"/>
          </a:xfrm>
          <a:prstGeom prst="rect">
            <a:avLst/>
          </a:prstGeom>
          <a:ln/>
        </p:spPr>
        <p:txBody>
          <a:bodyPr lIns="57461" tIns="28731" rIns="57461" bIns="28731"/>
          <a:lstStyle>
            <a:lvl1pPr>
              <a:defRPr/>
            </a:lvl1pPr>
          </a:lstStyle>
          <a:p>
            <a:pPr>
              <a:defRPr/>
            </a:pPr>
            <a:fld id="{C1FEF37A-FE9B-4163-8145-A9D61337AE5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75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2106" y="1168429"/>
            <a:ext cx="17497902" cy="4860660"/>
          </a:xfrm>
          <a:prstGeom prst="rect">
            <a:avLst/>
          </a:prstGeom>
        </p:spPr>
        <p:txBody>
          <a:bodyPr lIns="57461" tIns="28731" rIns="57461" bIns="28731"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72106" y="6528657"/>
            <a:ext cx="8590701" cy="2720100"/>
          </a:xfrm>
          <a:prstGeom prst="rect">
            <a:avLst/>
          </a:prstGeom>
        </p:spPr>
        <p:txBody>
          <a:bodyPr lIns="57461" tIns="28731" rIns="57461" bIns="28731" anchor="b"/>
          <a:lstStyle>
            <a:lvl1pPr marL="0" indent="0">
              <a:buNone/>
              <a:defRPr sz="1500" b="1"/>
            </a:lvl1pPr>
            <a:lvl2pPr marL="287306" indent="0">
              <a:buNone/>
              <a:defRPr sz="1300" b="1"/>
            </a:lvl2pPr>
            <a:lvl3pPr marL="574611" indent="0">
              <a:buNone/>
              <a:defRPr sz="1100" b="1"/>
            </a:lvl3pPr>
            <a:lvl4pPr marL="861917" indent="0">
              <a:buNone/>
              <a:defRPr sz="1000" b="1"/>
            </a:lvl4pPr>
            <a:lvl5pPr marL="1149223" indent="0">
              <a:buNone/>
              <a:defRPr sz="1000" b="1"/>
            </a:lvl5pPr>
            <a:lvl6pPr marL="1436528" indent="0">
              <a:buNone/>
              <a:defRPr sz="1000" b="1"/>
            </a:lvl6pPr>
            <a:lvl7pPr marL="1723834" indent="0">
              <a:buNone/>
              <a:defRPr sz="1000" b="1"/>
            </a:lvl7pPr>
            <a:lvl8pPr marL="2011139" indent="0">
              <a:buNone/>
              <a:defRPr sz="1000" b="1"/>
            </a:lvl8pPr>
            <a:lvl9pPr marL="2298445" indent="0">
              <a:buNone/>
              <a:defRPr sz="10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972106" y="9248757"/>
            <a:ext cx="8590701" cy="16803552"/>
          </a:xfrm>
          <a:prstGeom prst="rect">
            <a:avLst/>
          </a:prstGeom>
        </p:spPr>
        <p:txBody>
          <a:bodyPr lIns="57461" tIns="28731" rIns="57461" bIns="28731"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9876481" y="6528657"/>
            <a:ext cx="8593527" cy="2720100"/>
          </a:xfrm>
          <a:prstGeom prst="rect">
            <a:avLst/>
          </a:prstGeom>
        </p:spPr>
        <p:txBody>
          <a:bodyPr lIns="57461" tIns="28731" rIns="57461" bIns="28731" anchor="b"/>
          <a:lstStyle>
            <a:lvl1pPr marL="0" indent="0">
              <a:buNone/>
              <a:defRPr sz="1500" b="1"/>
            </a:lvl1pPr>
            <a:lvl2pPr marL="287306" indent="0">
              <a:buNone/>
              <a:defRPr sz="1300" b="1"/>
            </a:lvl2pPr>
            <a:lvl3pPr marL="574611" indent="0">
              <a:buNone/>
              <a:defRPr sz="1100" b="1"/>
            </a:lvl3pPr>
            <a:lvl4pPr marL="861917" indent="0">
              <a:buNone/>
              <a:defRPr sz="1000" b="1"/>
            </a:lvl4pPr>
            <a:lvl5pPr marL="1149223" indent="0">
              <a:buNone/>
              <a:defRPr sz="1000" b="1"/>
            </a:lvl5pPr>
            <a:lvl6pPr marL="1436528" indent="0">
              <a:buNone/>
              <a:defRPr sz="1000" b="1"/>
            </a:lvl6pPr>
            <a:lvl7pPr marL="1723834" indent="0">
              <a:buNone/>
              <a:defRPr sz="1000" b="1"/>
            </a:lvl7pPr>
            <a:lvl8pPr marL="2011139" indent="0">
              <a:buNone/>
              <a:defRPr sz="1000" b="1"/>
            </a:lvl8pPr>
            <a:lvl9pPr marL="2298445" indent="0">
              <a:buNone/>
              <a:defRPr sz="10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9876481" y="9248757"/>
            <a:ext cx="8593527" cy="16803552"/>
          </a:xfrm>
          <a:prstGeom prst="rect">
            <a:avLst/>
          </a:prstGeom>
        </p:spPr>
        <p:txBody>
          <a:bodyPr lIns="57461" tIns="28731" rIns="57461" bIns="28731"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58159" y="26570573"/>
            <a:ext cx="4050440" cy="1944264"/>
          </a:xfrm>
          <a:prstGeom prst="rect">
            <a:avLst/>
          </a:prstGeom>
          <a:ln/>
        </p:spPr>
        <p:txBody>
          <a:bodyPr lIns="57461" tIns="28731" rIns="57461" bIns="28731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642722" y="26570573"/>
            <a:ext cx="6156669" cy="1944264"/>
          </a:xfrm>
          <a:prstGeom prst="rect">
            <a:avLst/>
          </a:prstGeom>
          <a:ln/>
        </p:spPr>
        <p:txBody>
          <a:bodyPr lIns="57461" tIns="28731" rIns="57461" bIns="28731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3933515" y="26570573"/>
            <a:ext cx="4050440" cy="1944264"/>
          </a:xfrm>
          <a:prstGeom prst="rect">
            <a:avLst/>
          </a:prstGeom>
          <a:ln/>
        </p:spPr>
        <p:txBody>
          <a:bodyPr lIns="57461" tIns="28731" rIns="57461" bIns="28731"/>
          <a:lstStyle>
            <a:lvl1pPr>
              <a:defRPr/>
            </a:lvl1pPr>
          </a:lstStyle>
          <a:p>
            <a:pPr>
              <a:defRPr/>
            </a:pPr>
            <a:fld id="{0DE1B193-13CC-488A-917B-9ECA9C8AB24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51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8159" y="2594430"/>
            <a:ext cx="16525796" cy="4860660"/>
          </a:xfrm>
          <a:prstGeom prst="rect">
            <a:avLst/>
          </a:prstGeom>
        </p:spPr>
        <p:txBody>
          <a:bodyPr lIns="57461" tIns="28731" rIns="57461" bIns="28731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458159" y="26570573"/>
            <a:ext cx="4050440" cy="1944264"/>
          </a:xfrm>
          <a:prstGeom prst="rect">
            <a:avLst/>
          </a:prstGeom>
          <a:ln/>
        </p:spPr>
        <p:txBody>
          <a:bodyPr lIns="57461" tIns="28731" rIns="57461" bIns="28731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642722" y="26570573"/>
            <a:ext cx="6156669" cy="1944264"/>
          </a:xfrm>
          <a:prstGeom prst="rect">
            <a:avLst/>
          </a:prstGeom>
          <a:ln/>
        </p:spPr>
        <p:txBody>
          <a:bodyPr lIns="57461" tIns="28731" rIns="57461" bIns="28731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3933515" y="26570573"/>
            <a:ext cx="4050440" cy="1944264"/>
          </a:xfrm>
          <a:prstGeom prst="rect">
            <a:avLst/>
          </a:prstGeom>
          <a:ln/>
        </p:spPr>
        <p:txBody>
          <a:bodyPr lIns="57461" tIns="28731" rIns="57461" bIns="28731"/>
          <a:lstStyle>
            <a:lvl1pPr>
              <a:defRPr/>
            </a:lvl1pPr>
          </a:lstStyle>
          <a:p>
            <a:pPr>
              <a:defRPr/>
            </a:pPr>
            <a:fld id="{56FBC85A-C57D-404F-A1E9-9476B1A6B6D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81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485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72106" y="1161158"/>
            <a:ext cx="6395928" cy="4941671"/>
          </a:xfrm>
          <a:prstGeom prst="rect">
            <a:avLst/>
          </a:prstGeom>
        </p:spPr>
        <p:txBody>
          <a:bodyPr lIns="57461" tIns="28731" rIns="57461" bIns="28731" anchor="b"/>
          <a:lstStyle>
            <a:lvl1pPr algn="l">
              <a:defRPr sz="13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01641" y="1161158"/>
            <a:ext cx="10868367" cy="24891151"/>
          </a:xfrm>
          <a:prstGeom prst="rect">
            <a:avLst/>
          </a:prstGeom>
        </p:spPr>
        <p:txBody>
          <a:bodyPr lIns="57461" tIns="28731" rIns="57461" bIns="28731"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72106" y="6102829"/>
            <a:ext cx="6395928" cy="19949480"/>
          </a:xfrm>
          <a:prstGeom prst="rect">
            <a:avLst/>
          </a:prstGeom>
        </p:spPr>
        <p:txBody>
          <a:bodyPr lIns="57461" tIns="28731" rIns="57461" bIns="28731"/>
          <a:lstStyle>
            <a:lvl1pPr marL="0" indent="0">
              <a:buNone/>
              <a:defRPr sz="900"/>
            </a:lvl1pPr>
            <a:lvl2pPr marL="287306" indent="0">
              <a:buNone/>
              <a:defRPr sz="700"/>
            </a:lvl2pPr>
            <a:lvl3pPr marL="574611" indent="0">
              <a:buNone/>
              <a:defRPr sz="600"/>
            </a:lvl3pPr>
            <a:lvl4pPr marL="861917" indent="0">
              <a:buNone/>
              <a:defRPr sz="500"/>
            </a:lvl4pPr>
            <a:lvl5pPr marL="1149223" indent="0">
              <a:buNone/>
              <a:defRPr sz="500"/>
            </a:lvl5pPr>
            <a:lvl6pPr marL="1436528" indent="0">
              <a:buNone/>
              <a:defRPr sz="500"/>
            </a:lvl6pPr>
            <a:lvl7pPr marL="1723834" indent="0">
              <a:buNone/>
              <a:defRPr sz="500"/>
            </a:lvl7pPr>
            <a:lvl8pPr marL="2011139" indent="0">
              <a:buNone/>
              <a:defRPr sz="500"/>
            </a:lvl8pPr>
            <a:lvl9pPr marL="2298445" indent="0">
              <a:buNone/>
              <a:defRPr sz="5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 noChangeArrowheads="1"/>
          </p:cNvSpPr>
          <p:nvPr>
            <p:ph type="dt" sz="half" idx="10"/>
          </p:nvPr>
        </p:nvSpPr>
        <p:spPr>
          <a:xfrm>
            <a:off x="1458159" y="26570573"/>
            <a:ext cx="4050440" cy="1944264"/>
          </a:xfrm>
          <a:prstGeom prst="rect">
            <a:avLst/>
          </a:prstGeom>
          <a:ln/>
        </p:spPr>
        <p:txBody>
          <a:bodyPr lIns="57461" tIns="28731" rIns="57461" bIns="28731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642722" y="26570573"/>
            <a:ext cx="6156669" cy="1944264"/>
          </a:xfrm>
          <a:prstGeom prst="rect">
            <a:avLst/>
          </a:prstGeom>
          <a:ln/>
        </p:spPr>
        <p:txBody>
          <a:bodyPr lIns="57461" tIns="28731" rIns="57461" bIns="28731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3933515" y="26570573"/>
            <a:ext cx="4050440" cy="1944264"/>
          </a:xfrm>
          <a:prstGeom prst="rect">
            <a:avLst/>
          </a:prstGeom>
          <a:ln/>
        </p:spPr>
        <p:txBody>
          <a:bodyPr lIns="57461" tIns="28731" rIns="57461" bIns="28731"/>
          <a:lstStyle>
            <a:lvl1pPr>
              <a:defRPr/>
            </a:lvl1pPr>
          </a:lstStyle>
          <a:p>
            <a:pPr>
              <a:defRPr/>
            </a:pPr>
            <a:fld id="{D4E14052-5E22-4DEB-A9DC-F338CF054DC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236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1181" y="20414775"/>
            <a:ext cx="11665268" cy="2410597"/>
          </a:xfrm>
          <a:prstGeom prst="rect">
            <a:avLst/>
          </a:prstGeom>
        </p:spPr>
        <p:txBody>
          <a:bodyPr lIns="57461" tIns="28731" rIns="57461" bIns="28731" anchor="b"/>
          <a:lstStyle>
            <a:lvl1pPr algn="l">
              <a:defRPr sz="13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11181" y="2605855"/>
            <a:ext cx="11665268" cy="17498378"/>
          </a:xfrm>
          <a:prstGeom prst="rect">
            <a:avLst/>
          </a:prstGeom>
        </p:spPr>
        <p:txBody>
          <a:bodyPr lIns="57461" tIns="28731" rIns="57461" bIns="28731"/>
          <a:lstStyle>
            <a:lvl1pPr marL="0" indent="0">
              <a:buNone/>
              <a:defRPr sz="2000"/>
            </a:lvl1pPr>
            <a:lvl2pPr marL="287306" indent="0">
              <a:buNone/>
              <a:defRPr sz="1700"/>
            </a:lvl2pPr>
            <a:lvl3pPr marL="574611" indent="0">
              <a:buNone/>
              <a:defRPr sz="1500"/>
            </a:lvl3pPr>
            <a:lvl4pPr marL="861917" indent="0">
              <a:buNone/>
              <a:defRPr sz="1300"/>
            </a:lvl4pPr>
            <a:lvl5pPr marL="1149223" indent="0">
              <a:buNone/>
              <a:defRPr sz="1300"/>
            </a:lvl5pPr>
            <a:lvl6pPr marL="1436528" indent="0">
              <a:buNone/>
              <a:defRPr sz="1300"/>
            </a:lvl6pPr>
            <a:lvl7pPr marL="1723834" indent="0">
              <a:buNone/>
              <a:defRPr sz="1300"/>
            </a:lvl7pPr>
            <a:lvl8pPr marL="2011139" indent="0">
              <a:buNone/>
              <a:defRPr sz="1300"/>
            </a:lvl8pPr>
            <a:lvl9pPr marL="2298445" indent="0">
              <a:buNone/>
              <a:defRPr sz="13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1181" y="22825371"/>
            <a:ext cx="11665268" cy="3422196"/>
          </a:xfrm>
          <a:prstGeom prst="rect">
            <a:avLst/>
          </a:prstGeom>
        </p:spPr>
        <p:txBody>
          <a:bodyPr lIns="57461" tIns="28731" rIns="57461" bIns="28731"/>
          <a:lstStyle>
            <a:lvl1pPr marL="0" indent="0">
              <a:buNone/>
              <a:defRPr sz="900"/>
            </a:lvl1pPr>
            <a:lvl2pPr marL="287306" indent="0">
              <a:buNone/>
              <a:defRPr sz="700"/>
            </a:lvl2pPr>
            <a:lvl3pPr marL="574611" indent="0">
              <a:buNone/>
              <a:defRPr sz="600"/>
            </a:lvl3pPr>
            <a:lvl4pPr marL="861917" indent="0">
              <a:buNone/>
              <a:defRPr sz="500"/>
            </a:lvl4pPr>
            <a:lvl5pPr marL="1149223" indent="0">
              <a:buNone/>
              <a:defRPr sz="500"/>
            </a:lvl5pPr>
            <a:lvl6pPr marL="1436528" indent="0">
              <a:buNone/>
              <a:defRPr sz="500"/>
            </a:lvl6pPr>
            <a:lvl7pPr marL="1723834" indent="0">
              <a:buNone/>
              <a:defRPr sz="500"/>
            </a:lvl7pPr>
            <a:lvl8pPr marL="2011139" indent="0">
              <a:buNone/>
              <a:defRPr sz="500"/>
            </a:lvl8pPr>
            <a:lvl9pPr marL="2298445" indent="0">
              <a:buNone/>
              <a:defRPr sz="5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 noChangeArrowheads="1"/>
          </p:cNvSpPr>
          <p:nvPr>
            <p:ph type="dt" sz="half" idx="10"/>
          </p:nvPr>
        </p:nvSpPr>
        <p:spPr>
          <a:xfrm>
            <a:off x="1458159" y="26570573"/>
            <a:ext cx="4050440" cy="1944264"/>
          </a:xfrm>
          <a:prstGeom prst="rect">
            <a:avLst/>
          </a:prstGeom>
          <a:ln/>
        </p:spPr>
        <p:txBody>
          <a:bodyPr lIns="57461" tIns="28731" rIns="57461" bIns="28731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642722" y="26570573"/>
            <a:ext cx="6156669" cy="1944264"/>
          </a:xfrm>
          <a:prstGeom prst="rect">
            <a:avLst/>
          </a:prstGeom>
          <a:ln/>
        </p:spPr>
        <p:txBody>
          <a:bodyPr lIns="57461" tIns="28731" rIns="57461" bIns="28731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3933515" y="26570573"/>
            <a:ext cx="4050440" cy="1944264"/>
          </a:xfrm>
          <a:prstGeom prst="rect">
            <a:avLst/>
          </a:prstGeom>
          <a:ln/>
        </p:spPr>
        <p:txBody>
          <a:bodyPr lIns="57461" tIns="28731" rIns="57461" bIns="28731"/>
          <a:lstStyle>
            <a:lvl1pPr>
              <a:defRPr/>
            </a:lvl1pPr>
          </a:lstStyle>
          <a:p>
            <a:pPr>
              <a:defRPr/>
            </a:pPr>
            <a:fld id="{8921650E-9E19-4C80-B5BB-BF56B1082A7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93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 5"/>
          <p:cNvSpPr/>
          <p:nvPr userDrawn="1"/>
        </p:nvSpPr>
        <p:spPr bwMode="auto">
          <a:xfrm>
            <a:off x="-36576" y="-145467"/>
            <a:ext cx="19476414" cy="2888668"/>
          </a:xfrm>
          <a:custGeom>
            <a:avLst/>
            <a:gdLst>
              <a:gd name="connsiteX0" fmla="*/ 0 w 32823807"/>
              <a:gd name="connsiteY0" fmla="*/ 0 h 16080828"/>
              <a:gd name="connsiteX1" fmla="*/ 0 w 32823807"/>
              <a:gd name="connsiteY1" fmla="*/ 16080828 h 16080828"/>
              <a:gd name="connsiteX2" fmla="*/ 32823807 w 32823807"/>
              <a:gd name="connsiteY2" fmla="*/ 2081048 h 16080828"/>
              <a:gd name="connsiteX3" fmla="*/ 32792276 w 32823807"/>
              <a:gd name="connsiteY3" fmla="*/ 31531 h 16080828"/>
              <a:gd name="connsiteX4" fmla="*/ 0 w 32823807"/>
              <a:gd name="connsiteY4" fmla="*/ 0 h 16080828"/>
              <a:gd name="connsiteX0" fmla="*/ 0 w 32823807"/>
              <a:gd name="connsiteY0" fmla="*/ 0 h 18117871"/>
              <a:gd name="connsiteX1" fmla="*/ 0 w 32823807"/>
              <a:gd name="connsiteY1" fmla="*/ 18117871 h 18117871"/>
              <a:gd name="connsiteX2" fmla="*/ 32823807 w 32823807"/>
              <a:gd name="connsiteY2" fmla="*/ 4118091 h 18117871"/>
              <a:gd name="connsiteX3" fmla="*/ 32792276 w 32823807"/>
              <a:gd name="connsiteY3" fmla="*/ 2068574 h 18117871"/>
              <a:gd name="connsiteX4" fmla="*/ 0 w 32823807"/>
              <a:gd name="connsiteY4" fmla="*/ 0 h 18117871"/>
              <a:gd name="connsiteX0" fmla="*/ 0 w 32823807"/>
              <a:gd name="connsiteY0" fmla="*/ 0 h 18117871"/>
              <a:gd name="connsiteX1" fmla="*/ 0 w 32823807"/>
              <a:gd name="connsiteY1" fmla="*/ 18117871 h 18117871"/>
              <a:gd name="connsiteX2" fmla="*/ 32823807 w 32823807"/>
              <a:gd name="connsiteY2" fmla="*/ 4118091 h 18117871"/>
              <a:gd name="connsiteX3" fmla="*/ 32792278 w 32823807"/>
              <a:gd name="connsiteY3" fmla="*/ 613543 h 18117871"/>
              <a:gd name="connsiteX4" fmla="*/ 0 w 32823807"/>
              <a:gd name="connsiteY4" fmla="*/ 0 h 1811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23807" h="18117871">
                <a:moveTo>
                  <a:pt x="0" y="0"/>
                </a:moveTo>
                <a:lnTo>
                  <a:pt x="0" y="18117871"/>
                </a:lnTo>
                <a:lnTo>
                  <a:pt x="32823807" y="4118091"/>
                </a:lnTo>
                <a:lnTo>
                  <a:pt x="32792278" y="613543"/>
                </a:lnTo>
                <a:lnTo>
                  <a:pt x="0" y="0"/>
                </a:lnTo>
                <a:close/>
              </a:path>
            </a:pathLst>
          </a:custGeom>
          <a:solidFill>
            <a:srgbClr val="309A9E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7461" tIns="28731" rIns="57461" bIns="2873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57461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10" name="Forme libre 9"/>
          <p:cNvSpPr/>
          <p:nvPr userDrawn="1"/>
        </p:nvSpPr>
        <p:spPr bwMode="auto">
          <a:xfrm>
            <a:off x="-32435" y="524406"/>
            <a:ext cx="19472274" cy="2435362"/>
          </a:xfrm>
          <a:custGeom>
            <a:avLst/>
            <a:gdLst>
              <a:gd name="connsiteX0" fmla="*/ 0 w 32855338"/>
              <a:gd name="connsiteY0" fmla="*/ 15071834 h 15071834"/>
              <a:gd name="connsiteX1" fmla="*/ 0 w 32855338"/>
              <a:gd name="connsiteY1" fmla="*/ 14062841 h 15071834"/>
              <a:gd name="connsiteX2" fmla="*/ 32855338 w 32855338"/>
              <a:gd name="connsiteY2" fmla="*/ 0 h 15071834"/>
              <a:gd name="connsiteX3" fmla="*/ 32855338 w 32855338"/>
              <a:gd name="connsiteY3" fmla="*/ 1072055 h 15071834"/>
              <a:gd name="connsiteX4" fmla="*/ 0 w 32855338"/>
              <a:gd name="connsiteY4" fmla="*/ 15071834 h 1507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55338" h="15071834">
                <a:moveTo>
                  <a:pt x="0" y="15071834"/>
                </a:moveTo>
                <a:lnTo>
                  <a:pt x="0" y="14062841"/>
                </a:lnTo>
                <a:lnTo>
                  <a:pt x="32855338" y="0"/>
                </a:lnTo>
                <a:lnTo>
                  <a:pt x="32855338" y="1072055"/>
                </a:lnTo>
                <a:lnTo>
                  <a:pt x="0" y="15071834"/>
                </a:lnTo>
                <a:close/>
              </a:path>
            </a:pathLst>
          </a:custGeom>
          <a:solidFill>
            <a:srgbClr val="309A9E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7461" tIns="28731" rIns="57461" bIns="28731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57461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099" y="13968791"/>
            <a:ext cx="19493863" cy="15195172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0134724" y="27591491"/>
            <a:ext cx="9307389" cy="1166019"/>
          </a:xfrm>
          <a:prstGeom prst="rect">
            <a:avLst/>
          </a:prstGeom>
        </p:spPr>
        <p:txBody>
          <a:bodyPr wrap="square" lIns="57461" tIns="28731" rIns="57461" bIns="28731">
            <a:spAutoFit/>
          </a:bodyPr>
          <a:lstStyle/>
          <a:p>
            <a:pPr marL="0" indent="0" algn="ctr"/>
            <a:r>
              <a:rPr lang="fr-FR" sz="3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Département de formation scientifique</a:t>
            </a:r>
          </a:p>
          <a:p>
            <a:pPr marL="0" indent="0" algn="ctr"/>
            <a:r>
              <a:rPr lang="fr-FR" sz="1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</a:t>
            </a:r>
          </a:p>
          <a:p>
            <a:pPr marL="0" indent="0" algn="ctr"/>
            <a:r>
              <a:rPr lang="fr-FR" sz="28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Journée Sciences</a:t>
            </a:r>
            <a:r>
              <a:rPr lang="fr-FR" sz="2800" b="1" kern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navales </a:t>
            </a:r>
            <a:r>
              <a:rPr lang="fr-FR" sz="28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	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66263" y="524406"/>
            <a:ext cx="10344792" cy="889020"/>
          </a:xfrm>
          <a:prstGeom prst="rect">
            <a:avLst/>
          </a:prstGeom>
        </p:spPr>
        <p:txBody>
          <a:bodyPr wrap="square" lIns="57461" tIns="28731" rIns="57461" bIns="28731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z="5400" b="1" dirty="0">
                <a:solidFill>
                  <a:schemeClr val="bg1"/>
                </a:solidFill>
                <a:latin typeface="Gill Sans MT" panose="020B0502020104020203" pitchFamily="34" charset="0"/>
                <a:ea typeface="Arial Unicode MS" pitchFamily="34" charset="-128"/>
                <a:cs typeface="Arial Unicode MS" pitchFamily="34" charset="-128"/>
              </a:rPr>
              <a:t>PROJET DE FIN D’ETUDES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2775292" rtl="0" eaLnBrk="0" fontAlgn="base" hangingPunct="0">
        <a:spcBef>
          <a:spcPct val="0"/>
        </a:spcBef>
        <a:spcAft>
          <a:spcPct val="0"/>
        </a:spcAft>
        <a:defRPr sz="13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2775292" rtl="0" eaLnBrk="0" fontAlgn="base" hangingPunct="0">
        <a:spcBef>
          <a:spcPct val="0"/>
        </a:spcBef>
        <a:spcAft>
          <a:spcPct val="0"/>
        </a:spcAft>
        <a:defRPr sz="13300">
          <a:solidFill>
            <a:schemeClr val="tx2"/>
          </a:solidFill>
          <a:latin typeface="Times New Roman" pitchFamily="18" charset="0"/>
        </a:defRPr>
      </a:lvl2pPr>
      <a:lvl3pPr algn="ctr" defTabSz="2775292" rtl="0" eaLnBrk="0" fontAlgn="base" hangingPunct="0">
        <a:spcBef>
          <a:spcPct val="0"/>
        </a:spcBef>
        <a:spcAft>
          <a:spcPct val="0"/>
        </a:spcAft>
        <a:defRPr sz="13300">
          <a:solidFill>
            <a:schemeClr val="tx2"/>
          </a:solidFill>
          <a:latin typeface="Times New Roman" pitchFamily="18" charset="0"/>
        </a:defRPr>
      </a:lvl3pPr>
      <a:lvl4pPr algn="ctr" defTabSz="2775292" rtl="0" eaLnBrk="0" fontAlgn="base" hangingPunct="0">
        <a:spcBef>
          <a:spcPct val="0"/>
        </a:spcBef>
        <a:spcAft>
          <a:spcPct val="0"/>
        </a:spcAft>
        <a:defRPr sz="13300">
          <a:solidFill>
            <a:schemeClr val="tx2"/>
          </a:solidFill>
          <a:latin typeface="Times New Roman" pitchFamily="18" charset="0"/>
        </a:defRPr>
      </a:lvl4pPr>
      <a:lvl5pPr algn="ctr" defTabSz="2775292" rtl="0" eaLnBrk="0" fontAlgn="base" hangingPunct="0">
        <a:spcBef>
          <a:spcPct val="0"/>
        </a:spcBef>
        <a:spcAft>
          <a:spcPct val="0"/>
        </a:spcAft>
        <a:defRPr sz="13300">
          <a:solidFill>
            <a:schemeClr val="tx2"/>
          </a:solidFill>
          <a:latin typeface="Times New Roman" pitchFamily="18" charset="0"/>
        </a:defRPr>
      </a:lvl5pPr>
      <a:lvl6pPr marL="287306" algn="ctr" defTabSz="2775292" rtl="0" fontAlgn="base">
        <a:spcBef>
          <a:spcPct val="0"/>
        </a:spcBef>
        <a:spcAft>
          <a:spcPct val="0"/>
        </a:spcAft>
        <a:defRPr sz="13300">
          <a:solidFill>
            <a:schemeClr val="tx2"/>
          </a:solidFill>
          <a:latin typeface="Times New Roman" pitchFamily="18" charset="0"/>
        </a:defRPr>
      </a:lvl6pPr>
      <a:lvl7pPr marL="574611" algn="ctr" defTabSz="2775292" rtl="0" fontAlgn="base">
        <a:spcBef>
          <a:spcPct val="0"/>
        </a:spcBef>
        <a:spcAft>
          <a:spcPct val="0"/>
        </a:spcAft>
        <a:defRPr sz="13300">
          <a:solidFill>
            <a:schemeClr val="tx2"/>
          </a:solidFill>
          <a:latin typeface="Times New Roman" pitchFamily="18" charset="0"/>
        </a:defRPr>
      </a:lvl7pPr>
      <a:lvl8pPr marL="861917" algn="ctr" defTabSz="2775292" rtl="0" fontAlgn="base">
        <a:spcBef>
          <a:spcPct val="0"/>
        </a:spcBef>
        <a:spcAft>
          <a:spcPct val="0"/>
        </a:spcAft>
        <a:defRPr sz="13300">
          <a:solidFill>
            <a:schemeClr val="tx2"/>
          </a:solidFill>
          <a:latin typeface="Times New Roman" pitchFamily="18" charset="0"/>
        </a:defRPr>
      </a:lvl8pPr>
      <a:lvl9pPr marL="1149223" algn="ctr" defTabSz="2775292" rtl="0" fontAlgn="base">
        <a:spcBef>
          <a:spcPct val="0"/>
        </a:spcBef>
        <a:spcAft>
          <a:spcPct val="0"/>
        </a:spcAft>
        <a:defRPr sz="13300">
          <a:solidFill>
            <a:schemeClr val="tx2"/>
          </a:solidFill>
          <a:latin typeface="Times New Roman" pitchFamily="18" charset="0"/>
        </a:defRPr>
      </a:lvl9pPr>
    </p:titleStyle>
    <p:bodyStyle>
      <a:lvl1pPr marL="1040486" indent="-1040486" algn="l" defTabSz="2775292" rtl="0" eaLnBrk="0" fontAlgn="base" hangingPunct="0">
        <a:spcBef>
          <a:spcPct val="20000"/>
        </a:spcBef>
        <a:spcAft>
          <a:spcPct val="0"/>
        </a:spcAft>
        <a:buChar char="•"/>
        <a:defRPr sz="9900">
          <a:solidFill>
            <a:schemeClr val="tx1"/>
          </a:solidFill>
          <a:latin typeface="+mn-lt"/>
          <a:ea typeface="+mn-ea"/>
          <a:cs typeface="+mn-cs"/>
        </a:defRPr>
      </a:lvl1pPr>
      <a:lvl2pPr marL="2255549" indent="-865907" algn="l" defTabSz="2775292" rtl="0" eaLnBrk="0" fontAlgn="base" hangingPunct="0">
        <a:spcBef>
          <a:spcPct val="20000"/>
        </a:spcBef>
        <a:spcAft>
          <a:spcPct val="0"/>
        </a:spcAft>
        <a:buChar char="–"/>
        <a:defRPr sz="8400">
          <a:solidFill>
            <a:schemeClr val="tx1"/>
          </a:solidFill>
          <a:latin typeface="+mn-lt"/>
        </a:defRPr>
      </a:lvl2pPr>
      <a:lvl3pPr marL="3470612" indent="-695320" algn="l" defTabSz="2775292" rtl="0" eaLnBrk="0" fontAlgn="base" hangingPunct="0">
        <a:spcBef>
          <a:spcPct val="20000"/>
        </a:spcBef>
        <a:spcAft>
          <a:spcPct val="0"/>
        </a:spcAft>
        <a:buChar char="•"/>
        <a:defRPr sz="7200">
          <a:solidFill>
            <a:schemeClr val="tx1"/>
          </a:solidFill>
          <a:latin typeface="+mn-lt"/>
        </a:defRPr>
      </a:lvl3pPr>
      <a:lvl4pPr marL="4860253" indent="-695320" algn="l" defTabSz="2775292" rtl="0" eaLnBrk="0" fontAlgn="base" hangingPunct="0">
        <a:spcBef>
          <a:spcPct val="20000"/>
        </a:spcBef>
        <a:spcAft>
          <a:spcPct val="0"/>
        </a:spcAft>
        <a:buChar char="–"/>
        <a:defRPr sz="6100">
          <a:solidFill>
            <a:schemeClr val="tx1"/>
          </a:solidFill>
          <a:latin typeface="+mn-lt"/>
        </a:defRPr>
      </a:lvl4pPr>
      <a:lvl5pPr marL="6245905" indent="-690332" algn="l" defTabSz="2775292" rtl="0" eaLnBrk="0" fontAlgn="base" hangingPunct="0">
        <a:spcBef>
          <a:spcPct val="20000"/>
        </a:spcBef>
        <a:spcAft>
          <a:spcPct val="0"/>
        </a:spcAft>
        <a:buChar char="»"/>
        <a:defRPr sz="6100">
          <a:solidFill>
            <a:schemeClr val="tx1"/>
          </a:solidFill>
          <a:latin typeface="+mn-lt"/>
        </a:defRPr>
      </a:lvl5pPr>
      <a:lvl6pPr marL="6533211" indent="-690332" algn="l" defTabSz="2775292" rtl="0" fontAlgn="base">
        <a:spcBef>
          <a:spcPct val="20000"/>
        </a:spcBef>
        <a:spcAft>
          <a:spcPct val="0"/>
        </a:spcAft>
        <a:buChar char="»"/>
        <a:defRPr sz="6100">
          <a:solidFill>
            <a:schemeClr val="tx1"/>
          </a:solidFill>
          <a:latin typeface="+mn-lt"/>
        </a:defRPr>
      </a:lvl6pPr>
      <a:lvl7pPr marL="6820516" indent="-690332" algn="l" defTabSz="2775292" rtl="0" fontAlgn="base">
        <a:spcBef>
          <a:spcPct val="20000"/>
        </a:spcBef>
        <a:spcAft>
          <a:spcPct val="0"/>
        </a:spcAft>
        <a:buChar char="»"/>
        <a:defRPr sz="6100">
          <a:solidFill>
            <a:schemeClr val="tx1"/>
          </a:solidFill>
          <a:latin typeface="+mn-lt"/>
        </a:defRPr>
      </a:lvl7pPr>
      <a:lvl8pPr marL="7107822" indent="-690332" algn="l" defTabSz="2775292" rtl="0" fontAlgn="base">
        <a:spcBef>
          <a:spcPct val="20000"/>
        </a:spcBef>
        <a:spcAft>
          <a:spcPct val="0"/>
        </a:spcAft>
        <a:buChar char="»"/>
        <a:defRPr sz="6100">
          <a:solidFill>
            <a:schemeClr val="tx1"/>
          </a:solidFill>
          <a:latin typeface="+mn-lt"/>
        </a:defRPr>
      </a:lvl8pPr>
      <a:lvl9pPr marL="7395127" indent="-690332" algn="l" defTabSz="2775292" rtl="0" fontAlgn="base">
        <a:spcBef>
          <a:spcPct val="20000"/>
        </a:spcBef>
        <a:spcAft>
          <a:spcPct val="0"/>
        </a:spcAft>
        <a:buChar char="»"/>
        <a:defRPr sz="61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57461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7306" algn="l" defTabSz="57461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4611" algn="l" defTabSz="57461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61917" algn="l" defTabSz="57461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223" algn="l" defTabSz="57461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528" algn="l" defTabSz="57461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23834" algn="l" defTabSz="57461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139" algn="l" defTabSz="57461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98445" algn="l" defTabSz="574611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png"/><Relationship Id="rId26" Type="http://schemas.openxmlformats.org/officeDocument/2006/relationships/image" Target="../media/image21.png"/><Relationship Id="rId3" Type="http://schemas.openxmlformats.org/officeDocument/2006/relationships/image" Target="../media/image2.png"/><Relationship Id="rId21" Type="http://schemas.microsoft.com/office/2007/relationships/hdphoto" Target="../media/hdphoto3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7.png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24" Type="http://schemas.microsoft.com/office/2007/relationships/hdphoto" Target="../media/hdphoto4.wdp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19.png"/><Relationship Id="rId28" Type="http://schemas.openxmlformats.org/officeDocument/2006/relationships/image" Target="../media/image23.png"/><Relationship Id="rId10" Type="http://schemas.openxmlformats.org/officeDocument/2006/relationships/image" Target="../media/image8.png"/><Relationship Id="rId19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8.png"/><Relationship Id="rId27" Type="http://schemas.openxmlformats.org/officeDocument/2006/relationships/image" Target="../media/image22.png"/><Relationship Id="rId30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38">
            <a:extLst>
              <a:ext uri="{FF2B5EF4-FFF2-40B4-BE49-F238E27FC236}">
                <a16:creationId xmlns:a16="http://schemas.microsoft.com/office/drawing/2014/main" id="{418D6337-6BE1-1F5A-73FF-DFBB84451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963" y="22584399"/>
            <a:ext cx="8328820" cy="3785827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B9DC36FF-267B-02C9-7789-E420A55575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92" y="22309484"/>
            <a:ext cx="3925991" cy="3925991"/>
          </a:xfrm>
          <a:prstGeom prst="rect">
            <a:avLst/>
          </a:prstGeom>
        </p:spPr>
      </p:pic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3799676" y="4985678"/>
            <a:ext cx="11745124" cy="10427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7303" tIns="28663" rIns="57303" bIns="28663">
            <a:spAutoFit/>
          </a:bodyPr>
          <a:lstStyle>
            <a:lvl1pPr defTabSz="917575" eaLnBrk="0" hangingPunct="0">
              <a:spcBef>
                <a:spcPct val="20000"/>
              </a:spcBef>
              <a:buChar char="•"/>
              <a:defRPr sz="9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7575" eaLnBrk="0" hangingPunct="0">
              <a:spcBef>
                <a:spcPct val="20000"/>
              </a:spcBef>
              <a:buChar char="–"/>
              <a:defRPr sz="7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7575" eaLnBrk="0" hangingPunct="0">
              <a:spcBef>
                <a:spcPct val="20000"/>
              </a:spcBef>
              <a:buChar char="•"/>
              <a:defRPr sz="6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7575" eaLnBrk="0" hangingPunct="0">
              <a:spcBef>
                <a:spcPct val="20000"/>
              </a:spcBef>
              <a:buChar char="–"/>
              <a:defRPr sz="5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7575" eaLnBrk="0" hangingPunct="0">
              <a:spcBef>
                <a:spcPct val="20000"/>
              </a:spcBef>
              <a:buChar char="»"/>
              <a:defRPr sz="55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5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5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5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7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55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3200" b="1" dirty="0">
                <a:latin typeface="Gill Sans MT" panose="020B0502020104020203" pitchFamily="34" charset="0"/>
                <a:ea typeface="Arial Unicode MS" pitchFamily="34" charset="-128"/>
                <a:cs typeface="Arial Unicode MS" pitchFamily="34" charset="-128"/>
              </a:rPr>
              <a:t>EV2 REPPELIN, EV2 ROYER </a:t>
            </a:r>
            <a:br>
              <a:rPr lang="fr-FR" altLang="fr-FR" sz="3200" b="1" dirty="0">
                <a:latin typeface="Gill Sans MT" panose="020B0502020104020203" pitchFamily="34" charset="0"/>
                <a:ea typeface="Arial Unicode MS" pitchFamily="34" charset="-128"/>
                <a:cs typeface="Arial Unicode MS" pitchFamily="34" charset="-128"/>
              </a:rPr>
            </a:br>
            <a:r>
              <a:rPr lang="fr-FR" altLang="fr-FR" sz="3200" dirty="0">
                <a:latin typeface="Gill Sans MT" panose="020B0502020104020203" pitchFamily="34" charset="0"/>
                <a:ea typeface="Arial Unicode MS" pitchFamily="34" charset="-128"/>
                <a:cs typeface="Arial Unicode MS" pitchFamily="34" charset="-128"/>
              </a:rPr>
              <a:t>Promotion EN 2020</a:t>
            </a:r>
          </a:p>
        </p:txBody>
      </p:sp>
      <p:sp>
        <p:nvSpPr>
          <p:cNvPr id="4" name="Rectangle 22"/>
          <p:cNvSpPr txBox="1">
            <a:spLocks noChangeArrowheads="1"/>
          </p:cNvSpPr>
          <p:nvPr/>
        </p:nvSpPr>
        <p:spPr>
          <a:xfrm>
            <a:off x="3912953" y="1865539"/>
            <a:ext cx="11518569" cy="2317568"/>
          </a:xfrm>
          <a:prstGeom prst="rect">
            <a:avLst/>
          </a:prstGeom>
        </p:spPr>
        <p:txBody>
          <a:bodyPr lIns="57461" tIns="28731" rIns="57461" bIns="28731"/>
          <a:lstStyle>
            <a:lvl1pPr algn="ctr" defTabSz="4416425" rtl="0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4416425" rtl="0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Times New Roman" pitchFamily="18" charset="0"/>
              </a:defRPr>
            </a:lvl2pPr>
            <a:lvl3pPr algn="ctr" defTabSz="4416425" rtl="0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Times New Roman" pitchFamily="18" charset="0"/>
              </a:defRPr>
            </a:lvl3pPr>
            <a:lvl4pPr algn="ctr" defTabSz="4416425" rtl="0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Times New Roman" pitchFamily="18" charset="0"/>
              </a:defRPr>
            </a:lvl4pPr>
            <a:lvl5pPr algn="ctr" defTabSz="4416425" rtl="0" eaLnBrk="0" fontAlgn="base" hangingPunct="0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defTabSz="4416425" rtl="0" fontAlgn="base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defTabSz="4416425" rtl="0" fontAlgn="base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defTabSz="4416425" rtl="0" fontAlgn="base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defTabSz="4416425" rtl="0" fontAlgn="base">
              <a:spcBef>
                <a:spcPct val="0"/>
              </a:spcBef>
              <a:spcAft>
                <a:spcPct val="0"/>
              </a:spcAft>
              <a:defRPr sz="212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fr-FR" sz="7200" b="1" kern="0" dirty="0">
                <a:latin typeface="Gill Sans MT" panose="020B0502020104020203" pitchFamily="34" charset="0"/>
                <a:ea typeface="Arial Unicode MS" pitchFamily="34" charset="-128"/>
                <a:cs typeface="Arial Unicode MS" pitchFamily="34" charset="-128"/>
              </a:rPr>
              <a:t>ASTERIX </a:t>
            </a:r>
          </a:p>
          <a:p>
            <a:pPr eaLnBrk="1" hangingPunct="1"/>
            <a:r>
              <a:rPr lang="en-US" altLang="fr-FR" sz="7200" b="1" kern="0" dirty="0">
                <a:latin typeface="Gill Sans MT" panose="020B0502020104020203" pitchFamily="34" charset="0"/>
                <a:ea typeface="Arial Unicode MS" pitchFamily="34" charset="-128"/>
                <a:cs typeface="Arial Unicode MS" pitchFamily="34" charset="-128"/>
              </a:rPr>
              <a:t>(Station Blanche)</a:t>
            </a:r>
          </a:p>
          <a:p>
            <a:pPr eaLnBrk="1" hangingPunct="1"/>
            <a:r>
              <a:rPr lang="en-US" altLang="fr-FR" sz="5400" kern="0" dirty="0">
                <a:latin typeface="Gill Sans MT" panose="020B0502020104020203" pitchFamily="34" charset="0"/>
                <a:ea typeface="Arial Unicode MS" pitchFamily="34" charset="-128"/>
                <a:cs typeface="Arial Unicode MS" pitchFamily="34" charset="-128"/>
              </a:rPr>
              <a:t>Universiteit Van Amsterdam (Pays-Bas)</a:t>
            </a:r>
            <a:endParaRPr lang="en-US" altLang="fr-FR" sz="2500" kern="0" dirty="0">
              <a:latin typeface="Gill Sans MT" panose="020B0502020104020203" pitchFamily="34" charset="0"/>
            </a:endParaRPr>
          </a:p>
        </p:txBody>
      </p:sp>
      <p:pic>
        <p:nvPicPr>
          <p:cNvPr id="63" name="Image 62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9186" y="1959429"/>
            <a:ext cx="1688023" cy="2428022"/>
          </a:xfrm>
          <a:prstGeom prst="rect">
            <a:avLst/>
          </a:prstGeom>
        </p:spPr>
      </p:pic>
      <p:pic>
        <p:nvPicPr>
          <p:cNvPr id="1028" name="Picture 4" descr="University of Amsterdam - Wikipedia">
            <a:extLst>
              <a:ext uri="{FF2B5EF4-FFF2-40B4-BE49-F238E27FC236}">
                <a16:creationId xmlns:a16="http://schemas.microsoft.com/office/drawing/2014/main" id="{4D618C9D-1F99-1030-805A-AE0EE969D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04" y="1958927"/>
            <a:ext cx="2428524" cy="242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4D628B4-AC4C-2DDF-159F-399E6770E7E3}"/>
              </a:ext>
            </a:extLst>
          </p:cNvPr>
          <p:cNvSpPr/>
          <p:nvPr/>
        </p:nvSpPr>
        <p:spPr bwMode="auto">
          <a:xfrm>
            <a:off x="1441056" y="6321791"/>
            <a:ext cx="16560000" cy="36000"/>
          </a:xfrm>
          <a:prstGeom prst="rect">
            <a:avLst/>
          </a:prstGeom>
          <a:solidFill>
            <a:srgbClr val="309A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07C2B5B-F0A1-835D-B234-ED1CEB6CEBB6}"/>
              </a:ext>
            </a:extLst>
          </p:cNvPr>
          <p:cNvSpPr txBox="1"/>
          <p:nvPr/>
        </p:nvSpPr>
        <p:spPr>
          <a:xfrm>
            <a:off x="1441056" y="6541547"/>
            <a:ext cx="165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The Goal : </a:t>
            </a:r>
            <a:r>
              <a:rPr lang="fr-FR" sz="2400" dirty="0" err="1"/>
              <a:t>Developing</a:t>
            </a:r>
            <a:r>
              <a:rPr lang="fr-FR" sz="2400" dirty="0"/>
              <a:t> a </a:t>
            </a:r>
            <a:r>
              <a:rPr lang="fr-FR" sz="2400" dirty="0" err="1"/>
              <a:t>small</a:t>
            </a:r>
            <a:r>
              <a:rPr lang="fr-FR" sz="2400" dirty="0"/>
              <a:t> Open Source USB Malware Cleaner Kiosk </a:t>
            </a:r>
            <a:r>
              <a:rPr lang="fr-FR" sz="2400" dirty="0" err="1"/>
              <a:t>satisfying</a:t>
            </a:r>
            <a:r>
              <a:rPr lang="fr-FR" sz="2400" dirty="0"/>
              <a:t> the ANSSI </a:t>
            </a:r>
            <a:r>
              <a:rPr lang="fr-FR" sz="2400" dirty="0" err="1"/>
              <a:t>requirements</a:t>
            </a:r>
            <a:r>
              <a:rPr lang="fr-FR" sz="2400" dirty="0"/>
              <a:t>.</a:t>
            </a:r>
            <a:endParaRPr lang="fr-FR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A1516F-4963-9F2B-B729-1CC113534878}"/>
              </a:ext>
            </a:extLst>
          </p:cNvPr>
          <p:cNvSpPr/>
          <p:nvPr/>
        </p:nvSpPr>
        <p:spPr bwMode="auto">
          <a:xfrm>
            <a:off x="1441056" y="7141712"/>
            <a:ext cx="16560000" cy="36000"/>
          </a:xfrm>
          <a:prstGeom prst="rect">
            <a:avLst/>
          </a:prstGeom>
          <a:solidFill>
            <a:srgbClr val="309A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871A56D-2817-9991-4305-65482CEE13FF}"/>
              </a:ext>
            </a:extLst>
          </p:cNvPr>
          <p:cNvSpPr txBox="1"/>
          <p:nvPr/>
        </p:nvSpPr>
        <p:spPr>
          <a:xfrm>
            <a:off x="1392237" y="7316212"/>
            <a:ext cx="165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The Project :</a:t>
            </a:r>
          </a:p>
        </p:txBody>
      </p:sp>
      <p:pic>
        <p:nvPicPr>
          <p:cNvPr id="1026" name="Picture 2" descr="RPI4-MODBP-2GB Raspberry-pi, Single Board Computer, Raspberry Pi 4 Model B,  BCM2711 SoC | Farnell Netherlands">
            <a:extLst>
              <a:ext uri="{FF2B5EF4-FFF2-40B4-BE49-F238E27FC236}">
                <a16:creationId xmlns:a16="http://schemas.microsoft.com/office/drawing/2014/main" id="{879AF046-C1B3-4CDB-89FC-ED182EFF6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450" y="10235789"/>
            <a:ext cx="3717690" cy="286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7B47A40-1BB9-4A41-F5E5-A40A2A6C53BF}"/>
              </a:ext>
            </a:extLst>
          </p:cNvPr>
          <p:cNvSpPr/>
          <p:nvPr/>
        </p:nvSpPr>
        <p:spPr bwMode="auto">
          <a:xfrm>
            <a:off x="1441056" y="14558960"/>
            <a:ext cx="16560000" cy="36000"/>
          </a:xfrm>
          <a:prstGeom prst="rect">
            <a:avLst/>
          </a:prstGeom>
          <a:solidFill>
            <a:srgbClr val="309A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A699EA-815D-1A98-E892-B732DFAC5C15}"/>
              </a:ext>
            </a:extLst>
          </p:cNvPr>
          <p:cNvSpPr/>
          <p:nvPr/>
        </p:nvSpPr>
        <p:spPr bwMode="auto">
          <a:xfrm rot="5400000">
            <a:off x="3566709" y="14599980"/>
            <a:ext cx="12318410" cy="36000"/>
          </a:xfrm>
          <a:prstGeom prst="rect">
            <a:avLst/>
          </a:prstGeom>
          <a:solidFill>
            <a:srgbClr val="309A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6624EF5-05BF-BEC8-24AD-24C98885034B}"/>
              </a:ext>
            </a:extLst>
          </p:cNvPr>
          <p:cNvSpPr txBox="1"/>
          <p:nvPr/>
        </p:nvSpPr>
        <p:spPr>
          <a:xfrm>
            <a:off x="1013330" y="14954298"/>
            <a:ext cx="8328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System Architecture: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D41C3E5-41E4-C551-0F26-AE24264FBEA7}"/>
              </a:ext>
            </a:extLst>
          </p:cNvPr>
          <p:cNvSpPr txBox="1"/>
          <p:nvPr/>
        </p:nvSpPr>
        <p:spPr>
          <a:xfrm>
            <a:off x="1342963" y="8594791"/>
            <a:ext cx="8328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Hardware: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1CBA1D1-D464-3A91-78C6-E977A9B15CA4}"/>
              </a:ext>
            </a:extLst>
          </p:cNvPr>
          <p:cNvSpPr txBox="1"/>
          <p:nvPr/>
        </p:nvSpPr>
        <p:spPr>
          <a:xfrm>
            <a:off x="9721055" y="8603148"/>
            <a:ext cx="8328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Software: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3A31B64-39CC-17DC-99A7-D902362B072B}"/>
              </a:ext>
            </a:extLst>
          </p:cNvPr>
          <p:cNvSpPr txBox="1"/>
          <p:nvPr/>
        </p:nvSpPr>
        <p:spPr>
          <a:xfrm>
            <a:off x="9863984" y="14955866"/>
            <a:ext cx="8328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Performance: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AF49E2F-B150-B9C4-2FDE-5D8E8765B926}"/>
              </a:ext>
            </a:extLst>
          </p:cNvPr>
          <p:cNvSpPr txBox="1"/>
          <p:nvPr/>
        </p:nvSpPr>
        <p:spPr>
          <a:xfrm>
            <a:off x="1392236" y="9259190"/>
            <a:ext cx="80491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fr-FR" sz="1800" dirty="0" err="1">
                <a:solidFill>
                  <a:srgbClr val="309A9E"/>
                </a:solidFill>
              </a:rPr>
              <a:t>Raspberri</a:t>
            </a:r>
            <a:r>
              <a:rPr lang="fr-FR" sz="1800" dirty="0">
                <a:solidFill>
                  <a:srgbClr val="309A9E"/>
                </a:solidFill>
              </a:rPr>
              <a:t> Pi 4B/8GB</a:t>
            </a:r>
          </a:p>
          <a:p>
            <a:pPr marL="285750" indent="-285750" algn="just">
              <a:buFontTx/>
              <a:buChar char="-"/>
            </a:pPr>
            <a:r>
              <a:rPr lang="fr-FR" sz="1800" dirty="0">
                <a:solidFill>
                  <a:srgbClr val="309A9E"/>
                </a:solidFill>
              </a:rPr>
              <a:t>SSD SAMSUNG EVO 512GB</a:t>
            </a:r>
          </a:p>
          <a:p>
            <a:pPr marL="285750" indent="-285750" algn="just">
              <a:buFontTx/>
              <a:buChar char="-"/>
            </a:pPr>
            <a:endParaRPr lang="fr-FR" sz="1800" dirty="0">
              <a:solidFill>
                <a:srgbClr val="309A9E"/>
              </a:solidFill>
            </a:endParaRPr>
          </a:p>
          <a:p>
            <a:pPr marL="285750" indent="-285750" algn="just">
              <a:buFontTx/>
              <a:buChar char="-"/>
            </a:pPr>
            <a:endParaRPr lang="fr-FR" sz="1800" dirty="0"/>
          </a:p>
          <a:p>
            <a:pPr marL="285750" indent="-285750" algn="just">
              <a:buFontTx/>
              <a:buChar char="-"/>
            </a:pPr>
            <a:r>
              <a:rPr lang="fr-FR" sz="1800" dirty="0"/>
              <a:t>PC Lenovo IDEAPAD Intel </a:t>
            </a:r>
            <a:r>
              <a:rPr lang="fr-FR" sz="1800" dirty="0" err="1"/>
              <a:t>Core</a:t>
            </a:r>
            <a:r>
              <a:rPr lang="fr-FR" sz="1800" dirty="0"/>
              <a:t> I5 8th </a:t>
            </a:r>
            <a:r>
              <a:rPr lang="fr-FR" sz="1800" dirty="0" err="1"/>
              <a:t>Gen</a:t>
            </a:r>
            <a:r>
              <a:rPr lang="fr-FR" sz="1800" dirty="0"/>
              <a:t>/20GB</a:t>
            </a:r>
          </a:p>
          <a:p>
            <a:pPr marL="285750" indent="-285750" algn="just">
              <a:buFontTx/>
              <a:buChar char="-"/>
            </a:pPr>
            <a:r>
              <a:rPr lang="fr-FR" sz="1800" dirty="0"/>
              <a:t>SSD Crucial 500Gb</a:t>
            </a:r>
          </a:p>
          <a:p>
            <a:pPr marL="285750" indent="-285750" algn="just">
              <a:buFontTx/>
              <a:buChar char="-"/>
            </a:pPr>
            <a:endParaRPr lang="fr-FR" sz="18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3FCA360-1487-5402-C6E4-586D68B8EC25}"/>
              </a:ext>
            </a:extLst>
          </p:cNvPr>
          <p:cNvSpPr txBox="1"/>
          <p:nvPr/>
        </p:nvSpPr>
        <p:spPr>
          <a:xfrm>
            <a:off x="10334193" y="9154805"/>
            <a:ext cx="3694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dirty="0"/>
              <a:t>Operating </a:t>
            </a:r>
            <a:r>
              <a:rPr lang="fr-FR" sz="1800" dirty="0" err="1"/>
              <a:t>Systems</a:t>
            </a:r>
            <a:r>
              <a:rPr lang="fr-FR" sz="1800" dirty="0"/>
              <a:t> :</a:t>
            </a:r>
          </a:p>
          <a:p>
            <a:pPr marL="285750" indent="-285750" algn="just">
              <a:buFontTx/>
              <a:buChar char="-"/>
            </a:pPr>
            <a:r>
              <a:rPr lang="fr-FR" sz="1800" dirty="0">
                <a:solidFill>
                  <a:srgbClr val="309A9E"/>
                </a:solidFill>
              </a:rPr>
              <a:t>Linux </a:t>
            </a:r>
            <a:r>
              <a:rPr lang="fr-FR" sz="1800" dirty="0" err="1">
                <a:solidFill>
                  <a:srgbClr val="309A9E"/>
                </a:solidFill>
              </a:rPr>
              <a:t>RaspberryPi</a:t>
            </a:r>
            <a:r>
              <a:rPr lang="fr-FR" sz="1800" dirty="0">
                <a:solidFill>
                  <a:srgbClr val="309A9E"/>
                </a:solidFill>
              </a:rPr>
              <a:t> OS (ARM64)</a:t>
            </a:r>
          </a:p>
          <a:p>
            <a:pPr marL="285750" indent="-285750" algn="just">
              <a:buFontTx/>
              <a:buChar char="-"/>
            </a:pPr>
            <a:r>
              <a:rPr lang="fr-FR" sz="1800" dirty="0">
                <a:solidFill>
                  <a:srgbClr val="309A9E"/>
                </a:solidFill>
              </a:rPr>
              <a:t>Linux Alpine (Docker Image)</a:t>
            </a:r>
          </a:p>
          <a:p>
            <a:pPr marL="285750" indent="-285750" algn="just">
              <a:buFontTx/>
              <a:buChar char="-"/>
            </a:pPr>
            <a:r>
              <a:rPr lang="fr-FR" sz="1800" dirty="0"/>
              <a:t>Linux Ubuntu (x64)</a:t>
            </a:r>
          </a:p>
          <a:p>
            <a:pPr marL="285750" indent="-285750" algn="just">
              <a:buFontTx/>
              <a:buChar char="-"/>
            </a:pPr>
            <a:r>
              <a:rPr lang="fr-FR" sz="1800" dirty="0">
                <a:solidFill>
                  <a:srgbClr val="309A9E"/>
                </a:solidFill>
              </a:rPr>
              <a:t>Windows 10 PRO (ARM</a:t>
            </a:r>
            <a:r>
              <a:rPr lang="fr-FR" sz="1800" dirty="0"/>
              <a:t>/x64)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FE95CE5-7F44-4EE2-03E2-93F8A96A6E8C}"/>
              </a:ext>
            </a:extLst>
          </p:cNvPr>
          <p:cNvSpPr txBox="1"/>
          <p:nvPr/>
        </p:nvSpPr>
        <p:spPr>
          <a:xfrm>
            <a:off x="14618672" y="9154805"/>
            <a:ext cx="315915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 err="1"/>
              <a:t>Virtualization</a:t>
            </a:r>
            <a:r>
              <a:rPr lang="fr-FR" sz="1600" dirty="0"/>
              <a:t>:</a:t>
            </a:r>
          </a:p>
          <a:p>
            <a:pPr marL="285750" indent="-285750" algn="just">
              <a:buFontTx/>
              <a:buChar char="-"/>
            </a:pPr>
            <a:r>
              <a:rPr lang="fr-FR" sz="1600" dirty="0">
                <a:solidFill>
                  <a:srgbClr val="309A9E"/>
                </a:solidFill>
              </a:rPr>
              <a:t>QEMU KVM</a:t>
            </a:r>
          </a:p>
          <a:p>
            <a:pPr marL="285750" indent="-285750" algn="just">
              <a:buFontTx/>
              <a:buChar char="-"/>
            </a:pPr>
            <a:r>
              <a:rPr lang="fr-FR" sz="1600" dirty="0" err="1">
                <a:solidFill>
                  <a:srgbClr val="309A9E"/>
                </a:solidFill>
              </a:rPr>
              <a:t>LibVirt</a:t>
            </a:r>
            <a:endParaRPr lang="fr-FR" sz="1600" dirty="0">
              <a:solidFill>
                <a:srgbClr val="309A9E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fr-FR" sz="1600" dirty="0">
                <a:solidFill>
                  <a:srgbClr val="309A9E"/>
                </a:solidFill>
              </a:rPr>
              <a:t>DOCKER Engine</a:t>
            </a:r>
          </a:p>
          <a:p>
            <a:pPr marL="285750" indent="-285750" algn="just">
              <a:buFontTx/>
              <a:buChar char="-"/>
            </a:pPr>
            <a:endParaRPr lang="fr-FR" sz="1600" dirty="0"/>
          </a:p>
          <a:p>
            <a:pPr marL="285750" indent="-285750" algn="just">
              <a:buFontTx/>
              <a:buChar char="-"/>
            </a:pPr>
            <a:endParaRPr lang="fr-FR" sz="1600" dirty="0"/>
          </a:p>
          <a:p>
            <a:pPr marL="285750" indent="-285750" algn="just">
              <a:buFontTx/>
              <a:buChar char="-"/>
            </a:pPr>
            <a:endParaRPr lang="fr-FR" sz="1600" dirty="0"/>
          </a:p>
          <a:p>
            <a:pPr marL="285750" indent="-285750" algn="just">
              <a:buFontTx/>
              <a:buChar char="-"/>
            </a:pPr>
            <a:endParaRPr lang="fr-FR" sz="1600" dirty="0"/>
          </a:p>
          <a:p>
            <a:pPr algn="just"/>
            <a:endParaRPr lang="fr-FR" sz="1600" dirty="0"/>
          </a:p>
          <a:p>
            <a:pPr algn="just"/>
            <a:endParaRPr lang="fr-FR" sz="1600" dirty="0"/>
          </a:p>
          <a:p>
            <a:pPr algn="just"/>
            <a:endParaRPr lang="fr-FR" sz="1600" dirty="0"/>
          </a:p>
          <a:p>
            <a:pPr algn="just"/>
            <a:endParaRPr lang="fr-FR" sz="1600" dirty="0"/>
          </a:p>
          <a:p>
            <a:pPr algn="just"/>
            <a:r>
              <a:rPr lang="fr-FR" sz="1600" dirty="0" err="1"/>
              <a:t>Anti-Viral</a:t>
            </a:r>
            <a:r>
              <a:rPr lang="fr-FR" sz="1600" dirty="0"/>
              <a:t> Solutions:</a:t>
            </a:r>
          </a:p>
          <a:p>
            <a:pPr marL="285750" indent="-285750" algn="just">
              <a:buFontTx/>
              <a:buChar char="-"/>
            </a:pPr>
            <a:r>
              <a:rPr lang="fr-FR" sz="1600" dirty="0">
                <a:solidFill>
                  <a:srgbClr val="309A9E"/>
                </a:solidFill>
              </a:rPr>
              <a:t>Windows Defender</a:t>
            </a:r>
          </a:p>
          <a:p>
            <a:pPr marL="285750" indent="-285750" algn="just">
              <a:buFontTx/>
              <a:buChar char="-"/>
            </a:pPr>
            <a:r>
              <a:rPr lang="fr-FR" sz="1600" dirty="0">
                <a:solidFill>
                  <a:srgbClr val="309A9E"/>
                </a:solidFill>
              </a:rPr>
              <a:t>ClamAV (Windows x86</a:t>
            </a:r>
            <a:r>
              <a:rPr lang="fr-FR" sz="1600" dirty="0"/>
              <a:t>/x64)</a:t>
            </a:r>
          </a:p>
          <a:p>
            <a:pPr marL="285750" indent="-285750" algn="just">
              <a:buFontTx/>
              <a:buChar char="-"/>
            </a:pPr>
            <a:r>
              <a:rPr lang="fr-FR" sz="1600" dirty="0"/>
              <a:t>Kaspersky (Windows x64)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C1E0CEF-E8F4-B1CB-7FA9-C3958EADB4C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193" y="11042370"/>
            <a:ext cx="715046" cy="715046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858528F6-22E4-6D6F-505F-CC219CE31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6323" y="11042370"/>
            <a:ext cx="828546" cy="71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Ubuntu - Free logo icons">
            <a:extLst>
              <a:ext uri="{FF2B5EF4-FFF2-40B4-BE49-F238E27FC236}">
                <a16:creationId xmlns:a16="http://schemas.microsoft.com/office/drawing/2014/main" id="{02DBB7E7-4B09-93B4-755B-604A47275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939" y="11047976"/>
            <a:ext cx="709440" cy="70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FA926B2-9B55-0B81-446B-16A0EEA2F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184" y="11042370"/>
            <a:ext cx="709440" cy="70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Qemu, logo Pictogram in Vector Logo">
            <a:extLst>
              <a:ext uri="{FF2B5EF4-FFF2-40B4-BE49-F238E27FC236}">
                <a16:creationId xmlns:a16="http://schemas.microsoft.com/office/drawing/2014/main" id="{7F829C29-79B5-A2A5-BB3A-613BCAF26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8672" y="10376965"/>
            <a:ext cx="715046" cy="71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ess and Media Resources - Docker">
            <a:extLst>
              <a:ext uri="{FF2B5EF4-FFF2-40B4-BE49-F238E27FC236}">
                <a16:creationId xmlns:a16="http://schemas.microsoft.com/office/drawing/2014/main" id="{0949F4A5-3466-220E-5E4B-0E4E5863C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3446" y="10377610"/>
            <a:ext cx="996183" cy="7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crosoft Defender - Wikipedia">
            <a:extLst>
              <a:ext uri="{FF2B5EF4-FFF2-40B4-BE49-F238E27FC236}">
                <a16:creationId xmlns:a16="http://schemas.microsoft.com/office/drawing/2014/main" id="{5005E877-B556-7C32-ED0E-724366BB5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9720" y="13259731"/>
            <a:ext cx="715047" cy="71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lamAV — Wikipédia">
            <a:extLst>
              <a:ext uri="{FF2B5EF4-FFF2-40B4-BE49-F238E27FC236}">
                <a16:creationId xmlns:a16="http://schemas.microsoft.com/office/drawing/2014/main" id="{7C6CB508-7B40-7C3D-2015-8891889D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0021" y="13264325"/>
            <a:ext cx="715047" cy="71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Kaspersky Logo PNG Vectors Free Download">
            <a:extLst>
              <a:ext uri="{FF2B5EF4-FFF2-40B4-BE49-F238E27FC236}">
                <a16:creationId xmlns:a16="http://schemas.microsoft.com/office/drawing/2014/main" id="{57D14520-28DD-3662-4996-6F9DE9D2D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0323" y="13259731"/>
            <a:ext cx="709306" cy="71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icrosoft Word Logo Vector Art, Icons, and Graphics for Free Download">
            <a:extLst>
              <a:ext uri="{FF2B5EF4-FFF2-40B4-BE49-F238E27FC236}">
                <a16:creationId xmlns:a16="http://schemas.microsoft.com/office/drawing/2014/main" id="{E86E0C45-7E77-E4D8-C469-5AC5DE4B4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>
                        <a14:foregroundMark x1="43674" y1="40325" x2="41510" y2="49219"/>
                        <a14:foregroundMark x1="45469" y1="32943" x2="45037" y2="34720"/>
                        <a14:foregroundMark x1="47865" y1="61458" x2="52760" y2="36589"/>
                        <a14:foregroundMark x1="72292" y1="48828" x2="78854" y2="50130"/>
                        <a14:foregroundMark x1="83177" y1="42448" x2="76146" y2="41536"/>
                        <a14:foregroundMark x1="73958" y1="55599" x2="82292" y2="60156"/>
                        <a14:foregroundMark x1="45677" y1="49219" x2="44948" y2="51953"/>
                        <a14:foregroundMark x1="45469" y1="37500" x2="45208" y2="37891"/>
                        <a14:foregroundMark x1="13291" y1="35968" x2="20570" y2="44269"/>
                        <a14:foregroundMark x1="18038" y1="39526" x2="24209" y2="38735"/>
                        <a14:backgroundMark x1="44219" y1="38802" x2="44219" y2="38802"/>
                        <a14:backgroundMark x1="43125" y1="33854" x2="44740" y2="37500"/>
                        <a14:backgroundMark x1="43698" y1="37760" x2="44323" y2="38802"/>
                        <a14:backgroundMark x1="44063" y1="36589" x2="44740" y2="365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822" r="8955"/>
          <a:stretch/>
        </p:blipFill>
        <p:spPr bwMode="auto">
          <a:xfrm>
            <a:off x="13326805" y="16047613"/>
            <a:ext cx="688976" cy="105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LibreOffice Office Suite: een klein beetje van alles om er meer over te  leren | Van Linux">
            <a:extLst>
              <a:ext uri="{FF2B5EF4-FFF2-40B4-BE49-F238E27FC236}">
                <a16:creationId xmlns:a16="http://schemas.microsoft.com/office/drawing/2014/main" id="{E8323EC9-BD4E-E6E3-5FB6-2BC349D51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6426" b="67470" l="613" r="95712">
                        <a14:foregroundMark x1="16125" y1="25039" x2="17167" y2="24454"/>
                        <a14:foregroundMark x1="11333" y1="27729" x2="12547" y2="27048"/>
                        <a14:foregroundMark x1="8917" y1="27948" x2="3583" y2="51528"/>
                        <a14:foregroundMark x1="3583" y1="51528" x2="10000" y2="64192"/>
                        <a14:foregroundMark x1="42583" y1="20742" x2="51911" y2="22039"/>
                        <a14:foregroundMark x1="54926" y1="33030" x2="56500" y2="45633"/>
                        <a14:foregroundMark x1="56500" y1="45633" x2="48667" y2="61135"/>
                        <a14:foregroundMark x1="48667" y1="61135" x2="42833" y2="34716"/>
                        <a14:foregroundMark x1="42833" y1="34716" x2="42250" y2="23799"/>
                        <a14:foregroundMark x1="34833" y1="21834" x2="37000" y2="26201"/>
                        <a14:foregroundMark x1="62250" y1="21616" x2="72833" y2="30568"/>
                        <a14:foregroundMark x1="72833" y1="30568" x2="75417" y2="56114"/>
                        <a14:foregroundMark x1="75417" y1="56114" x2="64333" y2="59607"/>
                        <a14:foregroundMark x1="64333" y1="59607" x2="63417" y2="33624"/>
                        <a14:foregroundMark x1="63417" y1="33624" x2="64917" y2="25328"/>
                        <a14:foregroundMark x1="76250" y1="23144" x2="76083" y2="22271"/>
                        <a14:foregroundMark x1="61417" y1="20306" x2="70583" y2="22052"/>
                        <a14:foregroundMark x1="70583" y1="22052" x2="76917" y2="49127"/>
                        <a14:foregroundMark x1="76917" y1="49127" x2="66333" y2="61790"/>
                        <a14:foregroundMark x1="66333" y1="61790" x2="62167" y2="37773"/>
                        <a14:foregroundMark x1="62167" y1="37773" x2="62333" y2="20961"/>
                        <a14:foregroundMark x1="81250" y1="20524" x2="90168" y2="20718"/>
                        <a14:foregroundMark x1="93703" y1="30176" x2="96417" y2="40611"/>
                        <a14:foregroundMark x1="96417" y1="40611" x2="93467" y2="62984"/>
                        <a14:foregroundMark x1="84100" y1="61503" x2="81333" y2="39956"/>
                        <a14:foregroundMark x1="81333" y1="39956" x2="82000" y2="20742"/>
                        <a14:foregroundMark x1="54417" y1="22271" x2="55333" y2="24454"/>
                        <a14:foregroundMark x1="93583" y1="22271" x2="94167" y2="23799"/>
                        <a14:foregroundMark x1="22500" y1="23144" x2="23833" y2="46507"/>
                        <a14:foregroundMark x1="23833" y1="46507" x2="31750" y2="63100"/>
                        <a14:foregroundMark x1="31750" y1="63100" x2="37500" y2="37336"/>
                        <a14:foregroundMark x1="37500" y1="37336" x2="29833" y2="20306"/>
                        <a14:foregroundMark x1="29833" y1="20306" x2="21917" y2="33624"/>
                        <a14:foregroundMark x1="21917" y1="33624" x2="23000" y2="57424"/>
                        <a14:foregroundMark x1="4747" y1="22088" x2="14395" y2="67871"/>
                        <a14:foregroundMark x1="14395" y1="67871" x2="2911" y2="39985"/>
                        <a14:foregroundMark x1="2911" y1="40920" x2="18377" y2="60643"/>
                        <a14:foregroundMark x1="18377" y1="60643" x2="2911" y2="40363"/>
                        <a14:foregroundMark x1="81011" y1="27711" x2="91884" y2="47390"/>
                        <a14:foregroundMark x1="95712" y1="21687" x2="95712" y2="21687"/>
                        <a14:foregroundMark x1="25881" y1="44980" x2="25881" y2="44980"/>
                        <a14:backgroundMark x1="54262" y1="26792" x2="56583" y2="31878"/>
                        <a14:backgroundMark x1="52000" y1="21834" x2="53306" y2="24696"/>
                        <a14:backgroundMark x1="93381" y1="25416" x2="94667" y2="27729"/>
                        <a14:backgroundMark x1="90417" y1="20087" x2="92673" y2="24144"/>
                        <a14:backgroundMark x1="93917" y1="64847" x2="84333" y2="64629"/>
                        <a14:backgroundMark x1="13333" y1="24017" x2="17333" y2="32096"/>
                        <a14:backgroundMark x1="306" y1="31325" x2="306" y2="686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9078"/>
          <a:stretch/>
        </p:blipFill>
        <p:spPr bwMode="auto">
          <a:xfrm>
            <a:off x="13914940" y="16134822"/>
            <a:ext cx="2717199" cy="73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B8B46F9C-BD9C-A9E1-3DE1-D01584C1A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4869" y="16307240"/>
            <a:ext cx="398781" cy="48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Bape Logo Jpg Deals Discounted, 56% OFF | globalred.com.br">
            <a:extLst>
              <a:ext uri="{FF2B5EF4-FFF2-40B4-BE49-F238E27FC236}">
                <a16:creationId xmlns:a16="http://schemas.microsoft.com/office/drawing/2014/main" id="{905BCCC8-C99F-3BC4-45CD-B61EB8C29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>
                        <a14:foregroundMark x1="42900" y1="71750" x2="59500" y2="74200"/>
                        <a14:foregroundMark x1="57050" y1="77050" x2="50600" y2="76250"/>
                        <a14:foregroundMark x1="47950" y1="75000" x2="41850" y2="79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690" y="16218791"/>
            <a:ext cx="658584" cy="65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" name="Tableau 23">
            <a:extLst>
              <a:ext uri="{FF2B5EF4-FFF2-40B4-BE49-F238E27FC236}">
                <a16:creationId xmlns:a16="http://schemas.microsoft.com/office/drawing/2014/main" id="{54ACF4E0-EA16-A1B0-5898-DE176EE33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913035"/>
              </p:ext>
            </p:extLst>
          </p:nvPr>
        </p:nvGraphicFramePr>
        <p:xfrm>
          <a:off x="10855851" y="17604251"/>
          <a:ext cx="7145205" cy="24930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67999">
                  <a:extLst>
                    <a:ext uri="{9D8B030D-6E8A-4147-A177-3AD203B41FA5}">
                      <a16:colId xmlns:a16="http://schemas.microsoft.com/office/drawing/2014/main" val="3778284345"/>
                    </a:ext>
                  </a:extLst>
                </a:gridCol>
                <a:gridCol w="2595471">
                  <a:extLst>
                    <a:ext uri="{9D8B030D-6E8A-4147-A177-3AD203B41FA5}">
                      <a16:colId xmlns:a16="http://schemas.microsoft.com/office/drawing/2014/main" val="58346062"/>
                    </a:ext>
                  </a:extLst>
                </a:gridCol>
                <a:gridCol w="2381735">
                  <a:extLst>
                    <a:ext uri="{9D8B030D-6E8A-4147-A177-3AD203B41FA5}">
                      <a16:colId xmlns:a16="http://schemas.microsoft.com/office/drawing/2014/main" val="931423215"/>
                    </a:ext>
                  </a:extLst>
                </a:gridCol>
              </a:tblGrid>
              <a:tr h="774074">
                <a:tc>
                  <a:txBody>
                    <a:bodyPr/>
                    <a:lstStyle/>
                    <a:p>
                      <a:pPr algn="ctr"/>
                      <a:endParaRPr lang="fr-FR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A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tx1"/>
                          </a:solidFill>
                        </a:rPr>
                        <a:t>Fast Scan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A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chemeClr val="tx1"/>
                          </a:solidFill>
                        </a:rPr>
                        <a:t>Complete Scan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A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006046"/>
                  </a:ext>
                </a:extLst>
              </a:tr>
              <a:tr h="774074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Raspberry PI 4B/8Gb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A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00:00:34</a:t>
                      </a:r>
                    </a:p>
                    <a:p>
                      <a:pPr algn="ctr"/>
                      <a:r>
                        <a:rPr lang="fr-FR" sz="1800" dirty="0"/>
                        <a:t>(Defender)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solidFill>
                            <a:srgbClr val="FF0000"/>
                          </a:solidFill>
                        </a:rPr>
                        <a:t>01:00:40</a:t>
                      </a:r>
                    </a:p>
                    <a:p>
                      <a:pPr algn="ctr"/>
                      <a:r>
                        <a:rPr lang="fr-FR" sz="1800" dirty="0">
                          <a:solidFill>
                            <a:srgbClr val="FF0000"/>
                          </a:solidFill>
                        </a:rPr>
                        <a:t>(Defender &amp; ClamAV)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3485994"/>
                  </a:ext>
                </a:extLst>
              </a:tr>
              <a:tr h="774074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PC Lenovo IDEAPAD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A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0" kern="1200" dirty="0">
                          <a:solidFill>
                            <a:srgbClr val="92D05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00:00:20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rgbClr val="92D050"/>
                          </a:solidFill>
                          <a:latin typeface="Times New Roman" pitchFamily="18" charset="0"/>
                          <a:ea typeface="+mn-ea"/>
                          <a:cs typeface="+mn-cs"/>
                        </a:rPr>
                        <a:t>(Defender &amp; Kaspersky)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00:08:48</a:t>
                      </a:r>
                    </a:p>
                    <a:p>
                      <a:pPr algn="ctr"/>
                      <a:r>
                        <a:rPr lang="fr-FR" sz="1800" dirty="0"/>
                        <a:t>(Defender, Kaspersky &amp; ClamAV)</a:t>
                      </a:r>
                      <a:endParaRPr lang="fr-FR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2064042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A8B96E34-BF6C-DEDD-1544-78A50E7633A7}"/>
              </a:ext>
            </a:extLst>
          </p:cNvPr>
          <p:cNvSpPr/>
          <p:nvPr/>
        </p:nvSpPr>
        <p:spPr bwMode="auto">
          <a:xfrm>
            <a:off x="1441056" y="21584457"/>
            <a:ext cx="16560000" cy="36000"/>
          </a:xfrm>
          <a:prstGeom prst="rect">
            <a:avLst/>
          </a:prstGeom>
          <a:solidFill>
            <a:srgbClr val="309A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966E0C5A-6B05-9C15-3771-6D86366B9436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06"/>
          <a:stretch/>
        </p:blipFill>
        <p:spPr>
          <a:xfrm>
            <a:off x="5226560" y="16523313"/>
            <a:ext cx="3550008" cy="3756694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6C06CE0-E60F-E174-175B-F78E486A12D7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13"/>
          <a:stretch/>
        </p:blipFill>
        <p:spPr bwMode="auto">
          <a:xfrm>
            <a:off x="1424986" y="15646795"/>
            <a:ext cx="3550008" cy="4626831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7327511D-F829-0BBC-87F9-88C41D8E5EE0}"/>
              </a:ext>
            </a:extLst>
          </p:cNvPr>
          <p:cNvSpPr txBox="1"/>
          <p:nvPr/>
        </p:nvSpPr>
        <p:spPr>
          <a:xfrm>
            <a:off x="1400576" y="20371544"/>
            <a:ext cx="359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u="sng" dirty="0" err="1"/>
              <a:t>Theoretical</a:t>
            </a:r>
            <a:endParaRPr lang="fr-FR" sz="1800" u="sng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D2F8A50-8321-28C3-1751-F65C0108FB3D}"/>
              </a:ext>
            </a:extLst>
          </p:cNvPr>
          <p:cNvSpPr txBox="1"/>
          <p:nvPr/>
        </p:nvSpPr>
        <p:spPr>
          <a:xfrm>
            <a:off x="5200911" y="20371544"/>
            <a:ext cx="359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u="sng" dirty="0"/>
              <a:t>Real</a:t>
            </a:r>
          </a:p>
        </p:txBody>
      </p:sp>
      <p:pic>
        <p:nvPicPr>
          <p:cNvPr id="32" name="Picture 18" descr="Microsoft Word Logo Vector Art, Icons, and Graphics for Free Download">
            <a:extLst>
              <a:ext uri="{FF2B5EF4-FFF2-40B4-BE49-F238E27FC236}">
                <a16:creationId xmlns:a16="http://schemas.microsoft.com/office/drawing/2014/main" id="{D3D0CABE-16B0-BDA6-1085-7337FEF2D5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>
                        <a14:foregroundMark x1="43674" y1="40325" x2="41510" y2="49219"/>
                        <a14:foregroundMark x1="45469" y1="32943" x2="45037" y2="34720"/>
                        <a14:foregroundMark x1="47865" y1="61458" x2="52760" y2="36589"/>
                        <a14:foregroundMark x1="72292" y1="48828" x2="78854" y2="50130"/>
                        <a14:foregroundMark x1="83177" y1="42448" x2="76146" y2="41536"/>
                        <a14:foregroundMark x1="73958" y1="55599" x2="82292" y2="60156"/>
                        <a14:foregroundMark x1="45677" y1="49219" x2="44948" y2="51953"/>
                        <a14:foregroundMark x1="45469" y1="37500" x2="45208" y2="37891"/>
                        <a14:foregroundMark x1="13291" y1="35968" x2="20570" y2="44269"/>
                        <a14:foregroundMark x1="18038" y1="39526" x2="24209" y2="38735"/>
                        <a14:backgroundMark x1="44219" y1="38802" x2="44219" y2="38802"/>
                        <a14:backgroundMark x1="43125" y1="33854" x2="44740" y2="37500"/>
                        <a14:backgroundMark x1="43698" y1="37760" x2="44323" y2="38802"/>
                        <a14:backgroundMark x1="44063" y1="36589" x2="44740" y2="365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566" r="40065"/>
          <a:stretch/>
        </p:blipFill>
        <p:spPr bwMode="auto">
          <a:xfrm>
            <a:off x="12734369" y="16047613"/>
            <a:ext cx="719087" cy="105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8" descr="Microsoft Word Logo Vector Art, Icons, and Graphics for Free Download">
            <a:extLst>
              <a:ext uri="{FF2B5EF4-FFF2-40B4-BE49-F238E27FC236}">
                <a16:creationId xmlns:a16="http://schemas.microsoft.com/office/drawing/2014/main" id="{E2E45B44-1044-49B6-EF3A-B1CF1AB31A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>
                        <a14:foregroundMark x1="43674" y1="40325" x2="41510" y2="49219"/>
                        <a14:foregroundMark x1="45469" y1="32943" x2="45037" y2="34720"/>
                        <a14:foregroundMark x1="47865" y1="61458" x2="52760" y2="36589"/>
                        <a14:foregroundMark x1="72292" y1="48828" x2="78854" y2="50130"/>
                        <a14:foregroundMark x1="83177" y1="42448" x2="76146" y2="41536"/>
                        <a14:foregroundMark x1="73958" y1="55599" x2="82292" y2="60156"/>
                        <a14:foregroundMark x1="45677" y1="49219" x2="44948" y2="51953"/>
                        <a14:foregroundMark x1="45469" y1="37500" x2="45208" y2="37891"/>
                        <a14:foregroundMark x1="13291" y1="35968" x2="20570" y2="44269"/>
                        <a14:foregroundMark x1="18038" y1="39526" x2="24209" y2="38735"/>
                        <a14:backgroundMark x1="44219" y1="38802" x2="44219" y2="38802"/>
                        <a14:backgroundMark x1="43125" y1="33854" x2="44740" y2="37500"/>
                        <a14:backgroundMark x1="43698" y1="37760" x2="44323" y2="38802"/>
                        <a14:backgroundMark x1="44063" y1="36589" x2="44740" y2="365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7" r="65992" b="8189"/>
          <a:stretch/>
        </p:blipFill>
        <p:spPr bwMode="auto">
          <a:xfrm>
            <a:off x="12250878" y="16031562"/>
            <a:ext cx="762000" cy="96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113AE56-95B5-5CD9-B565-291D163BC74E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948" y="11976144"/>
            <a:ext cx="6946216" cy="5211673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4DB6D650-FB4B-2067-D0CC-74C8D009B3C6}"/>
              </a:ext>
            </a:extLst>
          </p:cNvPr>
          <p:cNvSpPr txBox="1"/>
          <p:nvPr/>
        </p:nvSpPr>
        <p:spPr>
          <a:xfrm>
            <a:off x="11603353" y="16877375"/>
            <a:ext cx="569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u="sng" dirty="0"/>
              <a:t>Real Case Scenario : 13 </a:t>
            </a:r>
            <a:r>
              <a:rPr lang="fr-FR" sz="1800" u="sng" dirty="0" err="1"/>
              <a:t>Innocuous</a:t>
            </a:r>
            <a:r>
              <a:rPr lang="fr-FR" sz="1800" u="sng" dirty="0"/>
              <a:t> Documents – 1 Malware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BA3721F-42F0-79F1-1323-8B902C9E37EF}"/>
              </a:ext>
            </a:extLst>
          </p:cNvPr>
          <p:cNvSpPr txBox="1"/>
          <p:nvPr/>
        </p:nvSpPr>
        <p:spPr>
          <a:xfrm>
            <a:off x="12651180" y="20374932"/>
            <a:ext cx="359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/>
              <a:t>Malware </a:t>
            </a:r>
            <a:r>
              <a:rPr lang="fr-FR" sz="1800" dirty="0" err="1"/>
              <a:t>Detection</a:t>
            </a:r>
            <a:r>
              <a:rPr lang="fr-FR" sz="1800" dirty="0"/>
              <a:t> : </a:t>
            </a:r>
            <a:r>
              <a:rPr lang="fr-FR" sz="1800" b="1" dirty="0">
                <a:solidFill>
                  <a:srgbClr val="92D050"/>
                </a:solidFill>
              </a:rPr>
              <a:t>100%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64B23604-8F7B-D127-2D87-E67F21B352A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360" y="23014835"/>
            <a:ext cx="2515287" cy="2515287"/>
          </a:xfrm>
          <a:prstGeom prst="rect">
            <a:avLst/>
          </a:prstGeom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30CD22D1-ECCA-57D5-C803-0ABE2CC7A241}"/>
              </a:ext>
            </a:extLst>
          </p:cNvPr>
          <p:cNvSpPr txBox="1"/>
          <p:nvPr/>
        </p:nvSpPr>
        <p:spPr>
          <a:xfrm>
            <a:off x="1942345" y="25546350"/>
            <a:ext cx="251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u="sng" dirty="0"/>
              <a:t>Project </a:t>
            </a:r>
            <a:r>
              <a:rPr lang="fr-FR" sz="1800" u="sng" dirty="0" err="1"/>
              <a:t>Website</a:t>
            </a:r>
            <a:endParaRPr lang="fr-FR" sz="1800" u="sng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EE982293-07C0-0B23-8F75-7C425DC380EC}"/>
              </a:ext>
            </a:extLst>
          </p:cNvPr>
          <p:cNvSpPr txBox="1"/>
          <p:nvPr/>
        </p:nvSpPr>
        <p:spPr>
          <a:xfrm>
            <a:off x="6499359" y="25547557"/>
            <a:ext cx="251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u="sng" dirty="0"/>
              <a:t>Project GitHub</a:t>
            </a:r>
          </a:p>
        </p:txBody>
      </p:sp>
      <p:pic>
        <p:nvPicPr>
          <p:cNvPr id="2" name="Picture 2" descr="Github Logo - Free social media icons">
            <a:extLst>
              <a:ext uri="{FF2B5EF4-FFF2-40B4-BE49-F238E27FC236}">
                <a16:creationId xmlns:a16="http://schemas.microsoft.com/office/drawing/2014/main" id="{176F2385-0786-008E-0581-577DB3F4B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374" y="23813480"/>
            <a:ext cx="917996" cy="91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AA297443-FF7C-15E6-019E-90F2914A225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68"/>
          <a:stretch/>
        </p:blipFill>
        <p:spPr>
          <a:xfrm>
            <a:off x="15472531" y="10377287"/>
            <a:ext cx="862102" cy="714401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14D03385-C488-84B2-4C41-55DBFEE53482}"/>
              </a:ext>
            </a:extLst>
          </p:cNvPr>
          <p:cNvSpPr txBox="1"/>
          <p:nvPr/>
        </p:nvSpPr>
        <p:spPr>
          <a:xfrm>
            <a:off x="1342963" y="26585823"/>
            <a:ext cx="83288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Feeling like a Hacker ? There </a:t>
            </a:r>
            <a:r>
              <a:rPr lang="fr-FR" dirty="0" err="1"/>
              <a:t>is</a:t>
            </a:r>
            <a:r>
              <a:rPr lang="fr-FR" dirty="0"/>
              <a:t> a CTF challenge </a:t>
            </a:r>
            <a:r>
              <a:rPr lang="fr-FR" dirty="0" err="1"/>
              <a:t>hidden</a:t>
            </a:r>
            <a:r>
              <a:rPr lang="fr-FR" dirty="0"/>
              <a:t> in </a:t>
            </a:r>
            <a:r>
              <a:rPr lang="fr-FR" dirty="0" err="1"/>
              <a:t>this</a:t>
            </a:r>
            <a:r>
              <a:rPr lang="fr-FR" dirty="0"/>
              <a:t> poster. </a:t>
            </a:r>
            <a:r>
              <a:rPr lang="fr-FR" dirty="0" err="1"/>
              <a:t>Find</a:t>
            </a:r>
            <a:r>
              <a:rPr lang="fr-FR" dirty="0"/>
              <a:t> the flag !</a:t>
            </a:r>
          </a:p>
          <a:p>
            <a:r>
              <a:rPr lang="fr-FR" dirty="0"/>
              <a:t>(The poster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available</a:t>
            </a:r>
            <a:r>
              <a:rPr lang="fr-FR" dirty="0"/>
              <a:t> on GitHub)</a:t>
            </a:r>
          </a:p>
        </p:txBody>
      </p:sp>
      <p:graphicFrame>
        <p:nvGraphicFramePr>
          <p:cNvPr id="24" name="Tableau 35">
            <a:extLst>
              <a:ext uri="{FF2B5EF4-FFF2-40B4-BE49-F238E27FC236}">
                <a16:creationId xmlns:a16="http://schemas.microsoft.com/office/drawing/2014/main" id="{617E36A3-4AF8-3788-ACC3-15DA4F3F4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98005"/>
              </p:ext>
            </p:extLst>
          </p:nvPr>
        </p:nvGraphicFramePr>
        <p:xfrm>
          <a:off x="11487425" y="22584399"/>
          <a:ext cx="5882055" cy="3749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806">
                  <a:extLst>
                    <a:ext uri="{9D8B030D-6E8A-4147-A177-3AD203B41FA5}">
                      <a16:colId xmlns:a16="http://schemas.microsoft.com/office/drawing/2014/main" val="49735861"/>
                    </a:ext>
                  </a:extLst>
                </a:gridCol>
                <a:gridCol w="419806">
                  <a:extLst>
                    <a:ext uri="{9D8B030D-6E8A-4147-A177-3AD203B41FA5}">
                      <a16:colId xmlns:a16="http://schemas.microsoft.com/office/drawing/2014/main" val="466460874"/>
                    </a:ext>
                  </a:extLst>
                </a:gridCol>
                <a:gridCol w="419806">
                  <a:extLst>
                    <a:ext uri="{9D8B030D-6E8A-4147-A177-3AD203B41FA5}">
                      <a16:colId xmlns:a16="http://schemas.microsoft.com/office/drawing/2014/main" val="1323792177"/>
                    </a:ext>
                  </a:extLst>
                </a:gridCol>
                <a:gridCol w="419806">
                  <a:extLst>
                    <a:ext uri="{9D8B030D-6E8A-4147-A177-3AD203B41FA5}">
                      <a16:colId xmlns:a16="http://schemas.microsoft.com/office/drawing/2014/main" val="3124802577"/>
                    </a:ext>
                  </a:extLst>
                </a:gridCol>
                <a:gridCol w="419806">
                  <a:extLst>
                    <a:ext uri="{9D8B030D-6E8A-4147-A177-3AD203B41FA5}">
                      <a16:colId xmlns:a16="http://schemas.microsoft.com/office/drawing/2014/main" val="3827884042"/>
                    </a:ext>
                  </a:extLst>
                </a:gridCol>
                <a:gridCol w="419806">
                  <a:extLst>
                    <a:ext uri="{9D8B030D-6E8A-4147-A177-3AD203B41FA5}">
                      <a16:colId xmlns:a16="http://schemas.microsoft.com/office/drawing/2014/main" val="2831150458"/>
                    </a:ext>
                  </a:extLst>
                </a:gridCol>
                <a:gridCol w="419806">
                  <a:extLst>
                    <a:ext uri="{9D8B030D-6E8A-4147-A177-3AD203B41FA5}">
                      <a16:colId xmlns:a16="http://schemas.microsoft.com/office/drawing/2014/main" val="773349331"/>
                    </a:ext>
                  </a:extLst>
                </a:gridCol>
                <a:gridCol w="419806">
                  <a:extLst>
                    <a:ext uri="{9D8B030D-6E8A-4147-A177-3AD203B41FA5}">
                      <a16:colId xmlns:a16="http://schemas.microsoft.com/office/drawing/2014/main" val="1384008690"/>
                    </a:ext>
                  </a:extLst>
                </a:gridCol>
                <a:gridCol w="358291">
                  <a:extLst>
                    <a:ext uri="{9D8B030D-6E8A-4147-A177-3AD203B41FA5}">
                      <a16:colId xmlns:a16="http://schemas.microsoft.com/office/drawing/2014/main" val="1554956244"/>
                    </a:ext>
                  </a:extLst>
                </a:gridCol>
                <a:gridCol w="486092">
                  <a:extLst>
                    <a:ext uri="{9D8B030D-6E8A-4147-A177-3AD203B41FA5}">
                      <a16:colId xmlns:a16="http://schemas.microsoft.com/office/drawing/2014/main" val="320483379"/>
                    </a:ext>
                  </a:extLst>
                </a:gridCol>
                <a:gridCol w="419806">
                  <a:extLst>
                    <a:ext uri="{9D8B030D-6E8A-4147-A177-3AD203B41FA5}">
                      <a16:colId xmlns:a16="http://schemas.microsoft.com/office/drawing/2014/main" val="79305560"/>
                    </a:ext>
                  </a:extLst>
                </a:gridCol>
                <a:gridCol w="419806">
                  <a:extLst>
                    <a:ext uri="{9D8B030D-6E8A-4147-A177-3AD203B41FA5}">
                      <a16:colId xmlns:a16="http://schemas.microsoft.com/office/drawing/2014/main" val="1617266347"/>
                    </a:ext>
                  </a:extLst>
                </a:gridCol>
                <a:gridCol w="419806">
                  <a:extLst>
                    <a:ext uri="{9D8B030D-6E8A-4147-A177-3AD203B41FA5}">
                      <a16:colId xmlns:a16="http://schemas.microsoft.com/office/drawing/2014/main" val="1231469031"/>
                    </a:ext>
                  </a:extLst>
                </a:gridCol>
                <a:gridCol w="419806">
                  <a:extLst>
                    <a:ext uri="{9D8B030D-6E8A-4147-A177-3AD203B41FA5}">
                      <a16:colId xmlns:a16="http://schemas.microsoft.com/office/drawing/2014/main" val="1596714684"/>
                    </a:ext>
                  </a:extLst>
                </a:gridCol>
              </a:tblGrid>
              <a:tr h="535689"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>
                          <a:solidFill>
                            <a:srgbClr val="309A9E"/>
                          </a:solidFill>
                          <a:latin typeface="Arial Black" panose="020B0A04020102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u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201213"/>
                  </a:ext>
                </a:extLst>
              </a:tr>
              <a:tr h="535689"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>
                          <a:solidFill>
                            <a:srgbClr val="309A9E"/>
                          </a:solidFill>
                          <a:latin typeface="Arial Black" panose="020B0A04020102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z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883616"/>
                  </a:ext>
                </a:extLst>
              </a:tr>
              <a:tr h="535689"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>
                          <a:solidFill>
                            <a:srgbClr val="309A9E"/>
                          </a:solidFill>
                          <a:latin typeface="Arial Black" panose="020B0A04020102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801386"/>
                  </a:ext>
                </a:extLst>
              </a:tr>
              <a:tr h="535689"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>
                          <a:solidFill>
                            <a:srgbClr val="309A9E"/>
                          </a:solidFill>
                          <a:latin typeface="Arial Black" panose="020B0A04020102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1519560"/>
                  </a:ext>
                </a:extLst>
              </a:tr>
              <a:tr h="535689"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>
                          <a:solidFill>
                            <a:srgbClr val="309A9E"/>
                          </a:solidFill>
                          <a:latin typeface="Arial Black" panose="020B0A04020102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v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695976"/>
                  </a:ext>
                </a:extLst>
              </a:tr>
              <a:tr h="535689"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>
                          <a:solidFill>
                            <a:srgbClr val="309A9E"/>
                          </a:solidFill>
                          <a:latin typeface="Arial Black" panose="020B0A04020102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614512"/>
                  </a:ext>
                </a:extLst>
              </a:tr>
              <a:tr h="535689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>
                          <a:solidFill>
                            <a:srgbClr val="309A9E"/>
                          </a:solidFill>
                          <a:latin typeface="Arial Black" panose="020B0A0402010202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446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682844"/>
      </p:ext>
    </p:extLst>
  </p:cSld>
  <p:clrMapOvr>
    <a:masterClrMapping/>
  </p:clrMapOvr>
</p:sld>
</file>

<file path=ppt/theme/theme1.xml><?xml version="1.0" encoding="utf-8"?>
<a:theme xmlns:a="http://schemas.openxmlformats.org/drawingml/2006/main" name="Modèle par défaut">
  <a:themeElements>
    <a:clrScheme name="Modèle par défau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4104</TotalTime>
  <Words>276</Words>
  <Application>Microsoft Office PowerPoint</Application>
  <PresentationFormat>Personnalisé</PresentationFormat>
  <Paragraphs>126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 Black</vt:lpstr>
      <vt:lpstr>Calibri</vt:lpstr>
      <vt:lpstr>Calibri Light</vt:lpstr>
      <vt:lpstr>Gill Sans MT</vt:lpstr>
      <vt:lpstr>Times New Roman</vt:lpstr>
      <vt:lpstr>Modèle par défaut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DES</dc:title>
  <dc:creator>Remy THIBAUD</dc:creator>
  <cp:lastModifiedBy>Arthur Reppelin</cp:lastModifiedBy>
  <cp:revision>238</cp:revision>
  <cp:lastPrinted>2017-10-06T08:55:54Z</cp:lastPrinted>
  <dcterms:created xsi:type="dcterms:W3CDTF">2003-12-02T12:19:54Z</dcterms:created>
  <dcterms:modified xsi:type="dcterms:W3CDTF">2022-11-10T09:10:04Z</dcterms:modified>
</cp:coreProperties>
</file>