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4BE53-B082-D2C6-A081-032BB1184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am</a:t>
            </a:r>
            <a:r>
              <a:rPr lang="fr-FR" dirty="0"/>
              <a:t> a test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FA1E97-468B-8720-29AF-D681C43D5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And a super </a:t>
            </a:r>
            <a:r>
              <a:rPr lang="fr-FR" dirty="0" err="1"/>
              <a:t>powerpoint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61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FF90D-2771-FA6A-B134-22F8158E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</a:t>
            </a:r>
            <a:r>
              <a:rPr lang="fr-FR" dirty="0" err="1"/>
              <a:t>contain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and images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D720F66-6B0B-18FB-E45D-58179A02D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2790869"/>
            <a:ext cx="10179050" cy="2584361"/>
          </a:xfrm>
        </p:spPr>
      </p:pic>
    </p:spTree>
    <p:extLst>
      <p:ext uri="{BB962C8B-B14F-4D97-AF65-F5344CB8AC3E}">
        <p14:creationId xmlns:p14="http://schemas.microsoft.com/office/powerpoint/2010/main" val="244156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AF096-F15E-1C16-9F8C-F80709E7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896A4-C934-57F7-1B21-D19186F9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Lol</a:t>
            </a:r>
            <a:endParaRPr lang="fr-FR" dirty="0"/>
          </a:p>
          <a:p>
            <a:r>
              <a:rPr lang="fr-FR" dirty="0" err="1"/>
              <a:t>What</a:t>
            </a:r>
            <a:endParaRPr lang="fr-FR" dirty="0"/>
          </a:p>
          <a:p>
            <a:r>
              <a:rPr lang="fr-FR" dirty="0"/>
              <a:t>The PDF 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2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E71BC-D07F-144D-5013-C0256B60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2A246E9-E37B-9178-DE4E-77978A5F9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627153"/>
              </p:ext>
            </p:extLst>
          </p:nvPr>
        </p:nvGraphicFramePr>
        <p:xfrm>
          <a:off x="1250950" y="2286000"/>
          <a:ext cx="101790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016">
                  <a:extLst>
                    <a:ext uri="{9D8B030D-6E8A-4147-A177-3AD203B41FA5}">
                      <a16:colId xmlns:a16="http://schemas.microsoft.com/office/drawing/2014/main" val="1573908518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2474391444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62236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Though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3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Probably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Handle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2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These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Properly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44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1492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</TotalTime>
  <Words>27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I am a test</vt:lpstr>
      <vt:lpstr>I contain text and images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a test</dc:title>
  <dc:creator>Arthur Reppelin</dc:creator>
  <cp:lastModifiedBy>Arthur Reppelin</cp:lastModifiedBy>
  <cp:revision>1</cp:revision>
  <dcterms:created xsi:type="dcterms:W3CDTF">2022-09-05T18:33:20Z</dcterms:created>
  <dcterms:modified xsi:type="dcterms:W3CDTF">2022-09-05T18:35:24Z</dcterms:modified>
</cp:coreProperties>
</file>