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6" r:id="rId3"/>
    <p:sldId id="258" r:id="rId4"/>
    <p:sldId id="267" r:id="rId5"/>
    <p:sldId id="271" r:id="rId6"/>
    <p:sldId id="272" r:id="rId7"/>
    <p:sldId id="273" r:id="rId8"/>
    <p:sldId id="274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EE2CB-95F7-1A82-DE5F-E9734E4FA04E}" v="1418" dt="2021-12-22T18:18:41.028"/>
    <p1510:client id="{785FF14D-46AC-9DFA-A349-1808396BD024}" v="530" dt="2021-11-19T09:11:20.732"/>
    <p1510:client id="{7CD38FB3-8EDF-D0BD-0535-DBE6F2398DBA}" v="47" dt="2022-01-11T18:03:23.653"/>
    <p1510:client id="{DB2C1D9A-A341-B4CF-4E3E-C996000B523F}" v="13" dt="2022-01-12T07:25:4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Guzmán Lucena" userId="S::arturo.s238739@cesurformacion.com::b057cdce-1c14-4e01-8f41-3c6372c9222f" providerId="AD" clId="Web-{785FF14D-46AC-9DFA-A349-1808396BD024}"/>
    <pc:docChg chg="addSld delSld modSld">
      <pc:chgData name="Arturo Guzmán Lucena" userId="S::arturo.s238739@cesurformacion.com::b057cdce-1c14-4e01-8f41-3c6372c9222f" providerId="AD" clId="Web-{785FF14D-46AC-9DFA-A349-1808396BD024}" dt="2021-11-19T09:11:16.092" v="515" actId="20577"/>
      <pc:docMkLst>
        <pc:docMk/>
      </pc:docMkLst>
      <pc:sldChg chg="modSp">
        <pc:chgData name="Arturo Guzmán Lucena" userId="S::arturo.s238739@cesurformacion.com::b057cdce-1c14-4e01-8f41-3c6372c9222f" providerId="AD" clId="Web-{785FF14D-46AC-9DFA-A349-1808396BD024}" dt="2021-11-19T08:43:56.938" v="7" actId="20577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785FF14D-46AC-9DFA-A349-1808396BD024}" dt="2021-11-19T08:43:56.938" v="7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del">
        <pc:chgData name="Arturo Guzmán Lucena" userId="S::arturo.s238739@cesurformacion.com::b057cdce-1c14-4e01-8f41-3c6372c9222f" providerId="AD" clId="Web-{785FF14D-46AC-9DFA-A349-1808396BD024}" dt="2021-11-19T08:47:20.303" v="68"/>
        <pc:sldMkLst>
          <pc:docMk/>
          <pc:sldMk cId="0" sldId="257"/>
        </pc:sldMkLst>
        <pc:spChg chg="add del mod">
          <ac:chgData name="Arturo Guzmán Lucena" userId="S::arturo.s238739@cesurformacion.com::b057cdce-1c14-4e01-8f41-3c6372c9222f" providerId="AD" clId="Web-{785FF14D-46AC-9DFA-A349-1808396BD024}" dt="2021-11-19T08:44:40.924" v="15"/>
          <ac:spMkLst>
            <pc:docMk/>
            <pc:sldMk cId="0" sldId="257"/>
            <ac:spMk id="4" creationId="{18200EBB-7D16-4FEB-BA94-D10E1C5BD69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4:10.611" v="8" actId="20577"/>
          <ac:spMkLst>
            <pc:docMk/>
            <pc:sldMk cId="0" sldId="257"/>
            <ac:spMk id="93" creationId="{00000000-0000-0000-0000-000000000000}"/>
          </ac:spMkLst>
        </pc:spChg>
        <pc:spChg chg="del mod">
          <ac:chgData name="Arturo Guzmán Lucena" userId="S::arturo.s238739@cesurformacion.com::b057cdce-1c14-4e01-8f41-3c6372c9222f" providerId="AD" clId="Web-{785FF14D-46AC-9DFA-A349-1808396BD024}" dt="2021-11-19T08:44:36.955" v="13"/>
          <ac:spMkLst>
            <pc:docMk/>
            <pc:sldMk cId="0" sldId="257"/>
            <ac:spMk id="94" creationId="{00000000-0000-0000-0000-000000000000}"/>
          </ac:spMkLst>
        </pc:spChg>
        <pc:spChg chg="del">
          <ac:chgData name="Arturo Guzmán Lucena" userId="S::arturo.s238739@cesurformacion.com::b057cdce-1c14-4e01-8f41-3c6372c9222f" providerId="AD" clId="Web-{785FF14D-46AC-9DFA-A349-1808396BD024}" dt="2021-11-19T08:44:38.252" v="14"/>
          <ac:spMkLst>
            <pc:docMk/>
            <pc:sldMk cId="0" sldId="257"/>
            <ac:spMk id="95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44:57.674" v="17" actId="1076"/>
          <ac:picMkLst>
            <pc:docMk/>
            <pc:sldMk cId="0" sldId="257"/>
            <ac:picMk id="2" creationId="{D7340A79-DEEE-40C6-BC4F-217DD5FD760D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44:32.564" v="10"/>
          <ac:picMkLst>
            <pc:docMk/>
            <pc:sldMk cId="0" sldId="257"/>
            <ac:picMk id="96" creationId="{00000000-0000-0000-0000-000000000000}"/>
          </ac:picMkLst>
        </pc:picChg>
      </pc:sldChg>
      <pc:sldChg chg="delSp modSp">
        <pc:chgData name="Arturo Guzmán Lucena" userId="S::arturo.s238739@cesurformacion.com::b057cdce-1c14-4e01-8f41-3c6372c9222f" providerId="AD" clId="Web-{785FF14D-46AC-9DFA-A349-1808396BD024}" dt="2021-11-19T08:51:44.435" v="207" actId="14100"/>
        <pc:sldMkLst>
          <pc:docMk/>
          <pc:sldMk cId="0" sldId="258"/>
        </pc:sldMkLst>
        <pc:spChg chg="mod">
          <ac:chgData name="Arturo Guzmán Lucena" userId="S::arturo.s238739@cesurformacion.com::b057cdce-1c14-4e01-8f41-3c6372c9222f" providerId="AD" clId="Web-{785FF14D-46AC-9DFA-A349-1808396BD024}" dt="2021-11-19T08:50:00.042" v="139" actId="20577"/>
          <ac:spMkLst>
            <pc:docMk/>
            <pc:sldMk cId="0" sldId="258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0:31.136" v="160" actId="20577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1:44.435" v="207" actId="14100"/>
          <ac:spMkLst>
            <pc:docMk/>
            <pc:sldMk cId="0" sldId="258"/>
            <ac:spMk id="102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785FF14D-46AC-9DFA-A349-1808396BD024}" dt="2021-11-19T08:50:13.042" v="140"/>
          <ac:picMkLst>
            <pc:docMk/>
            <pc:sldMk cId="0" sldId="258"/>
            <ac:picMk id="103" creationId="{00000000-0000-0000-0000-000000000000}"/>
          </ac:picMkLst>
        </pc:picChg>
      </pc:sldChg>
      <pc:sldChg chg="addSp delSp modSp">
        <pc:chgData name="Arturo Guzmán Lucena" userId="S::arturo.s238739@cesurformacion.com::b057cdce-1c14-4e01-8f41-3c6372c9222f" providerId="AD" clId="Web-{785FF14D-46AC-9DFA-A349-1808396BD024}" dt="2021-11-19T08:56:36.302" v="316" actId="1076"/>
        <pc:sldMkLst>
          <pc:docMk/>
          <pc:sldMk cId="0" sldId="259"/>
        </pc:sldMkLst>
        <pc:spChg chg="mod">
          <ac:chgData name="Arturo Guzmán Lucena" userId="S::arturo.s238739@cesurformacion.com::b057cdce-1c14-4e01-8f41-3c6372c9222f" providerId="AD" clId="Web-{785FF14D-46AC-9DFA-A349-1808396BD024}" dt="2021-11-19T08:56:01.239" v="303" actId="20577"/>
          <ac:spMkLst>
            <pc:docMk/>
            <pc:sldMk cId="0" sldId="259"/>
            <ac:spMk id="5" creationId="{54CF3B3E-11F5-4FED-B0C4-D2D34BEB77B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4:48.315" v="248" actId="20577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5:54.864" v="288" actId="20577"/>
          <ac:spMkLst>
            <pc:docMk/>
            <pc:sldMk cId="0" sldId="259"/>
            <ac:spMk id="109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54:56.097" v="251" actId="1076"/>
          <ac:picMkLst>
            <pc:docMk/>
            <pc:sldMk cId="0" sldId="259"/>
            <ac:picMk id="2" creationId="{D1E79222-C7E6-4B0A-B65F-2E5ED990AD3E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6:18.740" v="310" actId="1076"/>
          <ac:picMkLst>
            <pc:docMk/>
            <pc:sldMk cId="0" sldId="259"/>
            <ac:picMk id="3" creationId="{226F890C-FF53-459A-BB85-2A88CA1742CD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6:36.302" v="316" actId="1076"/>
          <ac:picMkLst>
            <pc:docMk/>
            <pc:sldMk cId="0" sldId="259"/>
            <ac:picMk id="4" creationId="{0CFE71DE-34F0-4D1A-B32F-253FD4ADEB60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4:56.050" v="250"/>
          <ac:picMkLst>
            <pc:docMk/>
            <pc:sldMk cId="0" sldId="259"/>
            <ac:picMk id="110" creationId="{00000000-0000-0000-0000-000000000000}"/>
          </ac:picMkLst>
        </pc:picChg>
      </pc:sldChg>
      <pc:sldChg chg="del">
        <pc:chgData name="Arturo Guzmán Lucena" userId="S::arturo.s238739@cesurformacion.com::b057cdce-1c14-4e01-8f41-3c6372c9222f" providerId="AD" clId="Web-{785FF14D-46AC-9DFA-A349-1808396BD024}" dt="2021-11-19T09:08:22.431" v="479"/>
        <pc:sldMkLst>
          <pc:docMk/>
          <pc:sldMk cId="0" sldId="260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3.228" v="480"/>
        <pc:sldMkLst>
          <pc:docMk/>
          <pc:sldMk cId="0" sldId="261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4.978" v="481"/>
        <pc:sldMkLst>
          <pc:docMk/>
          <pc:sldMk cId="0" sldId="262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6.446" v="482"/>
        <pc:sldMkLst>
          <pc:docMk/>
          <pc:sldMk cId="0" sldId="263"/>
        </pc:sldMkLst>
      </pc:sldChg>
      <pc:sldChg chg="modSp">
        <pc:chgData name="Arturo Guzmán Lucena" userId="S::arturo.s238739@cesurformacion.com::b057cdce-1c14-4e01-8f41-3c6372c9222f" providerId="AD" clId="Web-{785FF14D-46AC-9DFA-A349-1808396BD024}" dt="2021-11-19T09:08:34.040" v="490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785FF14D-46AC-9DFA-A349-1808396BD024}" dt="2021-11-19T09:08:34.040" v="490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addSp delSp modSp new del">
        <pc:chgData name="Arturo Guzmán Lucena" userId="S::arturo.s238739@cesurformacion.com::b057cdce-1c14-4e01-8f41-3c6372c9222f" providerId="AD" clId="Web-{785FF14D-46AC-9DFA-A349-1808396BD024}" dt="2021-11-19T08:49:08.619" v="125"/>
        <pc:sldMkLst>
          <pc:docMk/>
          <pc:sldMk cId="4251162302" sldId="265"/>
        </pc:sldMkLst>
        <pc:spChg chg="mod">
          <ac:chgData name="Arturo Guzmán Lucena" userId="S::arturo.s238739@cesurformacion.com::b057cdce-1c14-4e01-8f41-3c6372c9222f" providerId="AD" clId="Web-{785FF14D-46AC-9DFA-A349-1808396BD024}" dt="2021-11-19T08:45:24.285" v="20" actId="20577"/>
          <ac:spMkLst>
            <pc:docMk/>
            <pc:sldMk cId="4251162302" sldId="265"/>
            <ac:spMk id="2" creationId="{8EE049A2-0A5B-4176-9971-CC93F8AF6974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53.178" v="58"/>
          <ac:spMkLst>
            <pc:docMk/>
            <pc:sldMk cId="4251162302" sldId="265"/>
            <ac:spMk id="3" creationId="{99464D5A-0C0B-4C2A-9388-A57F589F7F19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54.303" v="59"/>
          <ac:spMkLst>
            <pc:docMk/>
            <pc:sldMk cId="4251162302" sldId="265"/>
            <ac:spMk id="4" creationId="{5D1B3001-FF05-4453-A58D-F267EA219AF6}"/>
          </ac:spMkLst>
        </pc:spChg>
        <pc:spChg chg="add del mod">
          <ac:chgData name="Arturo Guzmán Lucena" userId="S::arturo.s238739@cesurformacion.com::b057cdce-1c14-4e01-8f41-3c6372c9222f" providerId="AD" clId="Web-{785FF14D-46AC-9DFA-A349-1808396BD024}" dt="2021-11-19T08:46:43.630" v="52"/>
          <ac:spMkLst>
            <pc:docMk/>
            <pc:sldMk cId="4251162302" sldId="265"/>
            <ac:spMk id="8" creationId="{63EA7C68-FF14-469C-AADC-ECEBEAB868AF}"/>
          </ac:spMkLst>
        </pc:spChg>
        <pc:spChg chg="add del mod">
          <ac:chgData name="Arturo Guzmán Lucena" userId="S::arturo.s238739@cesurformacion.com::b057cdce-1c14-4e01-8f41-3c6372c9222f" providerId="AD" clId="Web-{785FF14D-46AC-9DFA-A349-1808396BD024}" dt="2021-11-19T08:46:33.443" v="48"/>
          <ac:spMkLst>
            <pc:docMk/>
            <pc:sldMk cId="4251162302" sldId="265"/>
            <ac:spMk id="10" creationId="{56E1909F-1225-49CF-A97D-7A2E2F26CEE2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32.239" v="47"/>
          <ac:spMkLst>
            <pc:docMk/>
            <pc:sldMk cId="4251162302" sldId="265"/>
            <ac:spMk id="12" creationId="{341EC46D-EB13-4833-B45C-C52AAFC4EC06}"/>
          </ac:spMkLst>
        </pc:spChg>
        <pc:picChg chg="add del mod">
          <ac:chgData name="Arturo Guzmán Lucena" userId="S::arturo.s238739@cesurformacion.com::b057cdce-1c14-4e01-8f41-3c6372c9222f" providerId="AD" clId="Web-{785FF14D-46AC-9DFA-A349-1808396BD024}" dt="2021-11-19T08:47:06.600" v="66"/>
          <ac:picMkLst>
            <pc:docMk/>
            <pc:sldMk cId="4251162302" sldId="265"/>
            <ac:picMk id="6" creationId="{BD7BDA41-602D-41E0-AFCA-6E5A0A1AD7F8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8:49:29.385" v="136" actId="20577"/>
        <pc:sldMkLst>
          <pc:docMk/>
          <pc:sldMk cId="2103729129" sldId="266"/>
        </pc:sldMkLst>
        <pc:spChg chg="mod">
          <ac:chgData name="Arturo Guzmán Lucena" userId="S::arturo.s238739@cesurformacion.com::b057cdce-1c14-4e01-8f41-3c6372c9222f" providerId="AD" clId="Web-{785FF14D-46AC-9DFA-A349-1808396BD024}" dt="2021-11-19T08:49:29.385" v="136" actId="20577"/>
          <ac:spMkLst>
            <pc:docMk/>
            <pc:sldMk cId="2103729129" sldId="266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7:42.351" v="85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9:03.556" v="124" actId="1076"/>
          <ac:spMkLst>
            <pc:docMk/>
            <pc:sldMk cId="2103729129" sldId="266"/>
            <ac:spMk id="102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47:59.007" v="90" actId="1076"/>
          <ac:picMkLst>
            <pc:docMk/>
            <pc:sldMk cId="2103729129" sldId="266"/>
            <ac:picMk id="2" creationId="{83D09ADF-754A-408E-B78B-CB9158B297AE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47:42.944" v="86"/>
          <ac:picMkLst>
            <pc:docMk/>
            <pc:sldMk cId="2103729129" sldId="266"/>
            <ac:picMk id="103" creationId="{00000000-0000-0000-0000-000000000000}"/>
          </ac:picMkLst>
        </pc:picChg>
      </pc:sldChg>
      <pc:sldChg chg="add del replId">
        <pc:chgData name="Arturo Guzmán Lucena" userId="S::arturo.s238739@cesurformacion.com::b057cdce-1c14-4e01-8f41-3c6372c9222f" providerId="AD" clId="Web-{785FF14D-46AC-9DFA-A349-1808396BD024}" dt="2021-11-19T08:47:28.210" v="72"/>
        <pc:sldMkLst>
          <pc:docMk/>
          <pc:sldMk cId="2186094019" sldId="267"/>
        </pc:sldMkLst>
      </pc:sldChg>
      <pc:sldChg chg="modSp add replId">
        <pc:chgData name="Arturo Guzmán Lucena" userId="S::arturo.s238739@cesurformacion.com::b057cdce-1c14-4e01-8f41-3c6372c9222f" providerId="AD" clId="Web-{785FF14D-46AC-9DFA-A349-1808396BD024}" dt="2021-11-19T08:53:55.876" v="235" actId="20577"/>
        <pc:sldMkLst>
          <pc:docMk/>
          <pc:sldMk cId="2888240869" sldId="267"/>
        </pc:sldMkLst>
        <pc:spChg chg="mod">
          <ac:chgData name="Arturo Guzmán Lucena" userId="S::arturo.s238739@cesurformacion.com::b057cdce-1c14-4e01-8f41-3c6372c9222f" providerId="AD" clId="Web-{785FF14D-46AC-9DFA-A349-1808396BD024}" dt="2021-11-19T08:53:17.032" v="210" actId="20577"/>
          <ac:spMkLst>
            <pc:docMk/>
            <pc:sldMk cId="2888240869" sldId="267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3:55.876" v="235" actId="20577"/>
          <ac:spMkLst>
            <pc:docMk/>
            <pc:sldMk cId="2888240869" sldId="267"/>
            <ac:spMk id="102" creationId="{00000000-0000-0000-0000-000000000000}"/>
          </ac:spMkLst>
        </pc:sp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8:59:48.136" v="378" actId="20577"/>
        <pc:sldMkLst>
          <pc:docMk/>
          <pc:sldMk cId="1969222218" sldId="268"/>
        </pc:sldMkLst>
        <pc:spChg chg="mod">
          <ac:chgData name="Arturo Guzmán Lucena" userId="S::arturo.s238739@cesurformacion.com::b057cdce-1c14-4e01-8f41-3c6372c9222f" providerId="AD" clId="Web-{785FF14D-46AC-9DFA-A349-1808396BD024}" dt="2021-11-19T08:59:48.136" v="378" actId="20577"/>
          <ac:spMkLst>
            <pc:docMk/>
            <pc:sldMk cId="1969222218" sldId="268"/>
            <ac:spMk id="5" creationId="{54CF3B3E-11F5-4FED-B0C4-D2D34BEB77B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6:59.209" v="325" actId="20577"/>
          <ac:spMkLst>
            <pc:docMk/>
            <pc:sldMk cId="1969222218" sldId="268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7:54.726" v="358" actId="20577"/>
          <ac:spMkLst>
            <pc:docMk/>
            <pc:sldMk cId="1969222218" sldId="268"/>
            <ac:spMk id="109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785FF14D-46AC-9DFA-A349-1808396BD024}" dt="2021-11-19T08:57:14.382" v="330"/>
          <ac:picMkLst>
            <pc:docMk/>
            <pc:sldMk cId="1969222218" sldId="268"/>
            <ac:picMk id="2" creationId="{D1E79222-C7E6-4B0A-B65F-2E5ED990AD3E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7:55.773" v="359"/>
          <ac:picMkLst>
            <pc:docMk/>
            <pc:sldMk cId="1969222218" sldId="268"/>
            <ac:picMk id="3" creationId="{226F890C-FF53-459A-BB85-2A88CA1742CD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8:11.946" v="364"/>
          <ac:picMkLst>
            <pc:docMk/>
            <pc:sldMk cId="1969222218" sldId="268"/>
            <ac:picMk id="4" creationId="{0CFE71DE-34F0-4D1A-B32F-253FD4ADEB60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7:17.991" v="331" actId="1076"/>
          <ac:picMkLst>
            <pc:docMk/>
            <pc:sldMk cId="1969222218" sldId="268"/>
            <ac:picMk id="6" creationId="{CB2F11C6-FCAA-42B2-B32B-6EA823C1B23E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11.383" v="363" actId="1076"/>
          <ac:picMkLst>
            <pc:docMk/>
            <pc:sldMk cId="1969222218" sldId="268"/>
            <ac:picMk id="7" creationId="{CBBA4121-AB2A-41D9-AD57-5AA2EE5C4AA7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29.899" v="370" actId="1076"/>
          <ac:picMkLst>
            <pc:docMk/>
            <pc:sldMk cId="1969222218" sldId="268"/>
            <ac:picMk id="8" creationId="{B852A4AF-A409-43D9-A248-78E87052EFC1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46.697" v="375" actId="1076"/>
          <ac:picMkLst>
            <pc:docMk/>
            <pc:sldMk cId="1969222218" sldId="268"/>
            <ac:picMk id="9" creationId="{5A9EA2E7-3271-43B8-B971-5FAE4BF8622C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9:08:18.728" v="477" actId="20577"/>
        <pc:sldMkLst>
          <pc:docMk/>
          <pc:sldMk cId="3942652223" sldId="269"/>
        </pc:sldMkLst>
        <pc:spChg chg="add mod">
          <ac:chgData name="Arturo Guzmán Lucena" userId="S::arturo.s238739@cesurformacion.com::b057cdce-1c14-4e01-8f41-3c6372c9222f" providerId="AD" clId="Web-{785FF14D-46AC-9DFA-A349-1808396BD024}" dt="2021-11-19T09:06:42.053" v="453" actId="1076"/>
          <ac:spMkLst>
            <pc:docMk/>
            <pc:sldMk cId="3942652223" sldId="269"/>
            <ac:spMk id="4" creationId="{0A5BFD84-ED7B-492F-9BC5-F6C49B9A4FF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8:18.728" v="477" actId="20577"/>
          <ac:spMkLst>
            <pc:docMk/>
            <pc:sldMk cId="3942652223" sldId="269"/>
            <ac:spMk id="5" creationId="{54CF3B3E-11F5-4FED-B0C4-D2D34BEB77B4}"/>
          </ac:spMkLst>
        </pc:spChg>
        <pc:spChg chg="add mod">
          <ac:chgData name="Arturo Guzmán Lucena" userId="S::arturo.s238739@cesurformacion.com::b057cdce-1c14-4e01-8f41-3c6372c9222f" providerId="AD" clId="Web-{785FF14D-46AC-9DFA-A349-1808396BD024}" dt="2021-11-19T09:07:50.399" v="474" actId="14100"/>
          <ac:spMkLst>
            <pc:docMk/>
            <pc:sldMk cId="3942652223" sldId="269"/>
            <ac:spMk id="17" creationId="{82B69FAA-012D-425D-BD83-831520ECDD67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7:14.710" v="466" actId="20577"/>
          <ac:spMkLst>
            <pc:docMk/>
            <pc:sldMk cId="3942652223" sldId="269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6:10.005" v="442" actId="1076"/>
          <ac:spMkLst>
            <pc:docMk/>
            <pc:sldMk cId="3942652223" sldId="269"/>
            <ac:spMk id="109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9:06:10.021" v="444" actId="1076"/>
          <ac:picMkLst>
            <pc:docMk/>
            <pc:sldMk cId="3942652223" sldId="269"/>
            <ac:picMk id="2" creationId="{9198BBA6-85B6-4D39-A03E-64F8D050F192}"/>
          </ac:picMkLst>
        </pc:picChg>
        <pc:picChg chg="add del">
          <ac:chgData name="Arturo Guzmán Lucena" userId="S::arturo.s238739@cesurformacion.com::b057cdce-1c14-4e01-8f41-3c6372c9222f" providerId="AD" clId="Web-{785FF14D-46AC-9DFA-A349-1808396BD024}" dt="2021-11-19T09:04:03.361" v="416"/>
          <ac:picMkLst>
            <pc:docMk/>
            <pc:sldMk cId="3942652223" sldId="269"/>
            <ac:picMk id="3" creationId="{E188FA71-652E-49D7-8C91-E14026AB8A8B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9:01:06.778" v="390"/>
          <ac:picMkLst>
            <pc:docMk/>
            <pc:sldMk cId="3942652223" sldId="269"/>
            <ac:picMk id="6" creationId="{CB2F11C6-FCAA-42B2-B32B-6EA823C1B23E}"/>
          </ac:picMkLst>
        </pc:picChg>
        <pc:picChg chg="mod">
          <ac:chgData name="Arturo Guzmán Lucena" userId="S::arturo.s238739@cesurformacion.com::b057cdce-1c14-4e01-8f41-3c6372c9222f" providerId="AD" clId="Web-{785FF14D-46AC-9DFA-A349-1808396BD024}" dt="2021-11-19T09:06:10.021" v="443" actId="1076"/>
          <ac:picMkLst>
            <pc:docMk/>
            <pc:sldMk cId="3942652223" sldId="269"/>
            <ac:picMk id="7" creationId="{CBBA4121-AB2A-41D9-AD57-5AA2EE5C4AA7}"/>
          </ac:picMkLst>
        </pc:picChg>
        <pc:picChg chg="mod">
          <ac:chgData name="Arturo Guzmán Lucena" userId="S::arturo.s238739@cesurformacion.com::b057cdce-1c14-4e01-8f41-3c6372c9222f" providerId="AD" clId="Web-{785FF14D-46AC-9DFA-A349-1808396BD024}" dt="2021-11-19T09:06:16.849" v="449" actId="1076"/>
          <ac:picMkLst>
            <pc:docMk/>
            <pc:sldMk cId="3942652223" sldId="269"/>
            <ac:picMk id="8" creationId="{B852A4AF-A409-43D9-A248-78E87052EFC1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9:07:25.664" v="468"/>
          <ac:picMkLst>
            <pc:docMk/>
            <pc:sldMk cId="3942652223" sldId="269"/>
            <ac:picMk id="9" creationId="{5A9EA2E7-3271-43B8-B971-5FAE4BF8622C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9:06:10.021" v="445" actId="1076"/>
          <ac:picMkLst>
            <pc:docMk/>
            <pc:sldMk cId="3942652223" sldId="269"/>
            <ac:picMk id="12" creationId="{F23041A8-09D4-4648-963E-D22B37F3D983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9:07:57.524" v="475" actId="1076"/>
          <ac:picMkLst>
            <pc:docMk/>
            <pc:sldMk cId="3942652223" sldId="269"/>
            <ac:picMk id="14" creationId="{119DD59C-494B-4B49-9DB8-B3975CF98C6C}"/>
          </ac:picMkLst>
        </pc:picChg>
      </pc:sldChg>
      <pc:sldChg chg="modSp add replId">
        <pc:chgData name="Arturo Guzmán Lucena" userId="S::arturo.s238739@cesurformacion.com::b057cdce-1c14-4e01-8f41-3c6372c9222f" providerId="AD" clId="Web-{785FF14D-46AC-9DFA-A349-1808396BD024}" dt="2021-11-19T09:11:16.092" v="515" actId="20577"/>
        <pc:sldMkLst>
          <pc:docMk/>
          <pc:sldMk cId="2461566810" sldId="270"/>
        </pc:sldMkLst>
        <pc:spChg chg="mod">
          <ac:chgData name="Arturo Guzmán Lucena" userId="S::arturo.s238739@cesurformacion.com::b057cdce-1c14-4e01-8f41-3c6372c9222f" providerId="AD" clId="Web-{785FF14D-46AC-9DFA-A349-1808396BD024}" dt="2021-11-19T09:11:16.092" v="515" actId="20577"/>
          <ac:spMkLst>
            <pc:docMk/>
            <pc:sldMk cId="2461566810" sldId="270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8:56.682" v="494" actId="14100"/>
          <ac:spMkLst>
            <pc:docMk/>
            <pc:sldMk cId="2461566810" sldId="270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10:52.732" v="510" actId="20577"/>
          <ac:spMkLst>
            <pc:docMk/>
            <pc:sldMk cId="2461566810" sldId="270"/>
            <ac:spMk id="102" creationId="{00000000-0000-0000-0000-000000000000}"/>
          </ac:spMkLst>
        </pc:spChg>
      </pc:sldChg>
    </pc:docChg>
  </pc:docChgLst>
  <pc:docChgLst>
    <pc:chgData name="Arturo Guzmán Lucena" userId="S::arturo.s238739@cesurformacion.com::b057cdce-1c14-4e01-8f41-3c6372c9222f" providerId="AD" clId="Web-{7CD38FB3-8EDF-D0BD-0535-DBE6F2398DBA}"/>
    <pc:docChg chg="modSld">
      <pc:chgData name="Arturo Guzmán Lucena" userId="S::arturo.s238739@cesurformacion.com::b057cdce-1c14-4e01-8f41-3c6372c9222f" providerId="AD" clId="Web-{7CD38FB3-8EDF-D0BD-0535-DBE6F2398DBA}" dt="2022-01-11T18:03:21.575" v="39" actId="20577"/>
      <pc:docMkLst>
        <pc:docMk/>
      </pc:docMkLst>
      <pc:sldChg chg="modSp">
        <pc:chgData name="Arturo Guzmán Lucena" userId="S::arturo.s238739@cesurformacion.com::b057cdce-1c14-4e01-8f41-3c6372c9222f" providerId="AD" clId="Web-{7CD38FB3-8EDF-D0BD-0535-DBE6F2398DBA}" dt="2022-01-11T17:47:09.674" v="33" actId="20577"/>
        <pc:sldMkLst>
          <pc:docMk/>
          <pc:sldMk cId="0" sldId="258"/>
        </pc:sldMkLst>
        <pc:spChg chg="mod">
          <ac:chgData name="Arturo Guzmán Lucena" userId="S::arturo.s238739@cesurformacion.com::b057cdce-1c14-4e01-8f41-3c6372c9222f" providerId="AD" clId="Web-{7CD38FB3-8EDF-D0BD-0535-DBE6F2398DBA}" dt="2022-01-11T17:47:09.674" v="33" actId="20577"/>
          <ac:spMkLst>
            <pc:docMk/>
            <pc:sldMk cId="0" sldId="258"/>
            <ac:spMk id="6" creationId="{FF37A8FC-DD22-4774-82B5-80655BFC9FFC}"/>
          </ac:spMkLst>
        </pc:spChg>
      </pc:sldChg>
      <pc:sldChg chg="modSp">
        <pc:chgData name="Arturo Guzmán Lucena" userId="S::arturo.s238739@cesurformacion.com::b057cdce-1c14-4e01-8f41-3c6372c9222f" providerId="AD" clId="Web-{7CD38FB3-8EDF-D0BD-0535-DBE6F2398DBA}" dt="2022-01-11T17:46:51.111" v="31" actId="20577"/>
        <pc:sldMkLst>
          <pc:docMk/>
          <pc:sldMk cId="2103729129" sldId="266"/>
        </pc:sldMkLst>
        <pc:spChg chg="mod">
          <ac:chgData name="Arturo Guzmán Lucena" userId="S::arturo.s238739@cesurformacion.com::b057cdce-1c14-4e01-8f41-3c6372c9222f" providerId="AD" clId="Web-{7CD38FB3-8EDF-D0BD-0535-DBE6F2398DBA}" dt="2022-01-11T17:46:51.111" v="31" actId="20577"/>
          <ac:spMkLst>
            <pc:docMk/>
            <pc:sldMk cId="2103729129" sldId="266"/>
            <ac:spMk id="102" creationId="{00000000-0000-0000-0000-000000000000}"/>
          </ac:spMkLst>
        </pc:spChg>
      </pc:sldChg>
      <pc:sldChg chg="modSp">
        <pc:chgData name="Arturo Guzmán Lucena" userId="S::arturo.s238739@cesurformacion.com::b057cdce-1c14-4e01-8f41-3c6372c9222f" providerId="AD" clId="Web-{7CD38FB3-8EDF-D0BD-0535-DBE6F2398DBA}" dt="2022-01-11T18:02:26.511" v="34" actId="20577"/>
        <pc:sldMkLst>
          <pc:docMk/>
          <pc:sldMk cId="2888240869" sldId="267"/>
        </pc:sldMkLst>
        <pc:spChg chg="mod">
          <ac:chgData name="Arturo Guzmán Lucena" userId="S::arturo.s238739@cesurformacion.com::b057cdce-1c14-4e01-8f41-3c6372c9222f" providerId="AD" clId="Web-{7CD38FB3-8EDF-D0BD-0535-DBE6F2398DBA}" dt="2022-01-11T18:02:26.511" v="34" actId="20577"/>
          <ac:spMkLst>
            <pc:docMk/>
            <pc:sldMk cId="2888240869" sldId="267"/>
            <ac:spMk id="6" creationId="{4E382E71-B9E4-4BCF-B66F-D9DC07E98794}"/>
          </ac:spMkLst>
        </pc:spChg>
      </pc:sldChg>
      <pc:sldChg chg="modSp">
        <pc:chgData name="Arturo Guzmán Lucena" userId="S::arturo.s238739@cesurformacion.com::b057cdce-1c14-4e01-8f41-3c6372c9222f" providerId="AD" clId="Web-{7CD38FB3-8EDF-D0BD-0535-DBE6F2398DBA}" dt="2022-01-11T18:02:44.855" v="35" actId="20577"/>
        <pc:sldMkLst>
          <pc:docMk/>
          <pc:sldMk cId="1739632434" sldId="271"/>
        </pc:sldMkLst>
        <pc:spChg chg="mod">
          <ac:chgData name="Arturo Guzmán Lucena" userId="S::arturo.s238739@cesurformacion.com::b057cdce-1c14-4e01-8f41-3c6372c9222f" providerId="AD" clId="Web-{7CD38FB3-8EDF-D0BD-0535-DBE6F2398DBA}" dt="2022-01-11T18:02:44.855" v="35" actId="20577"/>
          <ac:spMkLst>
            <pc:docMk/>
            <pc:sldMk cId="1739632434" sldId="271"/>
            <ac:spMk id="6" creationId="{4E382E71-B9E4-4BCF-B66F-D9DC07E98794}"/>
          </ac:spMkLst>
        </pc:spChg>
      </pc:sldChg>
      <pc:sldChg chg="modSp">
        <pc:chgData name="Arturo Guzmán Lucena" userId="S::arturo.s238739@cesurformacion.com::b057cdce-1c14-4e01-8f41-3c6372c9222f" providerId="AD" clId="Web-{7CD38FB3-8EDF-D0BD-0535-DBE6F2398DBA}" dt="2022-01-11T18:02:58.418" v="36" actId="20577"/>
        <pc:sldMkLst>
          <pc:docMk/>
          <pc:sldMk cId="3223372880" sldId="272"/>
        </pc:sldMkLst>
        <pc:spChg chg="mod">
          <ac:chgData name="Arturo Guzmán Lucena" userId="S::arturo.s238739@cesurformacion.com::b057cdce-1c14-4e01-8f41-3c6372c9222f" providerId="AD" clId="Web-{7CD38FB3-8EDF-D0BD-0535-DBE6F2398DBA}" dt="2022-01-11T18:02:58.418" v="36" actId="20577"/>
          <ac:spMkLst>
            <pc:docMk/>
            <pc:sldMk cId="3223372880" sldId="272"/>
            <ac:spMk id="6" creationId="{4E382E71-B9E4-4BCF-B66F-D9DC07E98794}"/>
          </ac:spMkLst>
        </pc:spChg>
      </pc:sldChg>
      <pc:sldChg chg="modSp">
        <pc:chgData name="Arturo Guzmán Lucena" userId="S::arturo.s238739@cesurformacion.com::b057cdce-1c14-4e01-8f41-3c6372c9222f" providerId="AD" clId="Web-{7CD38FB3-8EDF-D0BD-0535-DBE6F2398DBA}" dt="2022-01-11T18:03:07.043" v="37" actId="20577"/>
        <pc:sldMkLst>
          <pc:docMk/>
          <pc:sldMk cId="658868661" sldId="273"/>
        </pc:sldMkLst>
        <pc:spChg chg="mod">
          <ac:chgData name="Arturo Guzmán Lucena" userId="S::arturo.s238739@cesurformacion.com::b057cdce-1c14-4e01-8f41-3c6372c9222f" providerId="AD" clId="Web-{7CD38FB3-8EDF-D0BD-0535-DBE6F2398DBA}" dt="2022-01-11T18:03:07.043" v="37" actId="20577"/>
          <ac:spMkLst>
            <pc:docMk/>
            <pc:sldMk cId="658868661" sldId="273"/>
            <ac:spMk id="6" creationId="{4E382E71-B9E4-4BCF-B66F-D9DC07E98794}"/>
          </ac:spMkLst>
        </pc:spChg>
      </pc:sldChg>
      <pc:sldChg chg="modSp">
        <pc:chgData name="Arturo Guzmán Lucena" userId="S::arturo.s238739@cesurformacion.com::b057cdce-1c14-4e01-8f41-3c6372c9222f" providerId="AD" clId="Web-{7CD38FB3-8EDF-D0BD-0535-DBE6F2398DBA}" dt="2022-01-11T18:03:21.575" v="39" actId="20577"/>
        <pc:sldMkLst>
          <pc:docMk/>
          <pc:sldMk cId="1029377763" sldId="274"/>
        </pc:sldMkLst>
        <pc:spChg chg="mod">
          <ac:chgData name="Arturo Guzmán Lucena" userId="S::arturo.s238739@cesurformacion.com::b057cdce-1c14-4e01-8f41-3c6372c9222f" providerId="AD" clId="Web-{7CD38FB3-8EDF-D0BD-0535-DBE6F2398DBA}" dt="2022-01-11T18:03:21.575" v="39" actId="20577"/>
          <ac:spMkLst>
            <pc:docMk/>
            <pc:sldMk cId="1029377763" sldId="274"/>
            <ac:spMk id="6" creationId="{4E382E71-B9E4-4BCF-B66F-D9DC07E98794}"/>
          </ac:spMkLst>
        </pc:spChg>
      </pc:sldChg>
    </pc:docChg>
  </pc:docChgLst>
  <pc:docChgLst>
    <pc:chgData name="Arturo Guzmán Lucena" userId="S::arturo.s238739@cesurformacion.com::b057cdce-1c14-4e01-8f41-3c6372c9222f" providerId="AD" clId="Web-{65CEE2CB-95F7-1A82-DE5F-E9734E4FA04E}"/>
    <pc:docChg chg="addSld delSld modSld">
      <pc:chgData name="Arturo Guzmán Lucena" userId="S::arturo.s238739@cesurformacion.com::b057cdce-1c14-4e01-8f41-3c6372c9222f" providerId="AD" clId="Web-{65CEE2CB-95F7-1A82-DE5F-E9734E4FA04E}" dt="2021-12-22T18:18:41.028" v="1399" actId="20577"/>
      <pc:docMkLst>
        <pc:docMk/>
      </pc:docMkLst>
      <pc:sldChg chg="modSp">
        <pc:chgData name="Arturo Guzmán Lucena" userId="S::arturo.s238739@cesurformacion.com::b057cdce-1c14-4e01-8f41-3c6372c9222f" providerId="AD" clId="Web-{65CEE2CB-95F7-1A82-DE5F-E9734E4FA04E}" dt="2021-12-22T18:18:35.419" v="1397" actId="1076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65CEE2CB-95F7-1A82-DE5F-E9734E4FA04E}" dt="2021-12-22T18:18:35.419" v="1397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46:17.251" v="2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46:31.423" v="29" actId="1076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">
        <pc:chgData name="Arturo Guzmán Lucena" userId="S::arturo.s238739@cesurformacion.com::b057cdce-1c14-4e01-8f41-3c6372c9222f" providerId="AD" clId="Web-{65CEE2CB-95F7-1A82-DE5F-E9734E4FA04E}" dt="2021-12-22T18:00:10.542" v="366" actId="20577"/>
        <pc:sldMkLst>
          <pc:docMk/>
          <pc:sldMk cId="0" sldId="258"/>
        </pc:sldMkLst>
        <pc:spChg chg="add del mod">
          <ac:chgData name="Arturo Guzmán Lucena" userId="S::arturo.s238739@cesurformacion.com::b057cdce-1c14-4e01-8f41-3c6372c9222f" providerId="AD" clId="Web-{65CEE2CB-95F7-1A82-DE5F-E9734E4FA04E}" dt="2021-12-22T17:59:03.930" v="201"/>
          <ac:spMkLst>
            <pc:docMk/>
            <pc:sldMk cId="0" sldId="258"/>
            <ac:spMk id="3" creationId="{B2CD1821-0DA9-4EC9-B303-674DD8BF23E1}"/>
          </ac:spMkLst>
        </pc:spChg>
        <pc:spChg chg="add del">
          <ac:chgData name="Arturo Guzmán Lucena" userId="S::arturo.s238739@cesurformacion.com::b057cdce-1c14-4e01-8f41-3c6372c9222f" providerId="AD" clId="Web-{65CEE2CB-95F7-1A82-DE5F-E9734E4FA04E}" dt="2021-12-22T17:59:00.883" v="200"/>
          <ac:spMkLst>
            <pc:docMk/>
            <pc:sldMk cId="0" sldId="258"/>
            <ac:spMk id="4" creationId="{29DCB9A2-B6A5-4E8B-B73A-DC62A272D21A}"/>
          </ac:spMkLst>
        </pc:spChg>
        <pc:spChg chg="del">
          <ac:chgData name="Arturo Guzmán Lucena" userId="S::arturo.s238739@cesurformacion.com::b057cdce-1c14-4e01-8f41-3c6372c9222f" providerId="AD" clId="Web-{65CEE2CB-95F7-1A82-DE5F-E9734E4FA04E}" dt="2021-12-22T17:57:04.520" v="168"/>
          <ac:spMkLst>
            <pc:docMk/>
            <pc:sldMk cId="0" sldId="258"/>
            <ac:spMk id="5" creationId="{05257CDA-9176-428B-8E88-20569699C4F5}"/>
          </ac:spMkLst>
        </pc:spChg>
        <pc:spChg chg="add mod">
          <ac:chgData name="Arturo Guzmán Lucena" userId="S::arturo.s238739@cesurformacion.com::b057cdce-1c14-4e01-8f41-3c6372c9222f" providerId="AD" clId="Web-{65CEE2CB-95F7-1A82-DE5F-E9734E4FA04E}" dt="2021-12-22T18:00:10.542" v="366" actId="20577"/>
          <ac:spMkLst>
            <pc:docMk/>
            <pc:sldMk cId="0" sldId="258"/>
            <ac:spMk id="6" creationId="{FF37A8FC-DD22-4774-82B5-80655BFC9FFC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7:01.848" v="167" actId="20577"/>
          <ac:spMkLst>
            <pc:docMk/>
            <pc:sldMk cId="0" sldId="258"/>
            <ac:spMk id="101" creationId="{00000000-0000-0000-0000-000000000000}"/>
          </ac:spMkLst>
        </pc:spChg>
        <pc:spChg chg="del mod">
          <ac:chgData name="Arturo Guzmán Lucena" userId="S::arturo.s238739@cesurformacion.com::b057cdce-1c14-4e01-8f41-3c6372c9222f" providerId="AD" clId="Web-{65CEE2CB-95F7-1A82-DE5F-E9734E4FA04E}" dt="2021-12-22T17:58:52.352" v="198"/>
          <ac:spMkLst>
            <pc:docMk/>
            <pc:sldMk cId="0" sldId="258"/>
            <ac:spMk id="102" creationId="{00000000-0000-0000-0000-000000000000}"/>
          </ac:spMkLst>
        </pc:spChg>
      </pc:sldChg>
      <pc:sldChg chg="modSp del">
        <pc:chgData name="Arturo Guzmán Lucena" userId="S::arturo.s238739@cesurformacion.com::b057cdce-1c14-4e01-8f41-3c6372c9222f" providerId="AD" clId="Web-{65CEE2CB-95F7-1A82-DE5F-E9734E4FA04E}" dt="2021-12-22T18:08:50.667" v="620"/>
        <pc:sldMkLst>
          <pc:docMk/>
          <pc:sldMk cId="0" sldId="259"/>
        </pc:sldMkLst>
        <pc:spChg chg="mod">
          <ac:chgData name="Arturo Guzmán Lucena" userId="S::arturo.s238739@cesurformacion.com::b057cdce-1c14-4e01-8f41-3c6372c9222f" providerId="AD" clId="Web-{65CEE2CB-95F7-1A82-DE5F-E9734E4FA04E}" dt="2021-12-22T18:08:36.104" v="612" actId="20577"/>
          <ac:spMkLst>
            <pc:docMk/>
            <pc:sldMk cId="0" sldId="259"/>
            <ac:spMk id="108" creationId="{00000000-0000-0000-0000-000000000000}"/>
          </ac:spMkLst>
        </pc:spChg>
      </pc:sldChg>
      <pc:sldChg chg="modSp">
        <pc:chgData name="Arturo Guzmán Lucena" userId="S::arturo.s238739@cesurformacion.com::b057cdce-1c14-4e01-8f41-3c6372c9222f" providerId="AD" clId="Web-{65CEE2CB-95F7-1A82-DE5F-E9734E4FA04E}" dt="2021-12-22T18:18:41.028" v="1399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65CEE2CB-95F7-1A82-DE5F-E9734E4FA04E}" dt="2021-12-22T18:18:41.028" v="1399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delSp modSp">
        <pc:chgData name="Arturo Guzmán Lucena" userId="S::arturo.s238739@cesurformacion.com::b057cdce-1c14-4e01-8f41-3c6372c9222f" providerId="AD" clId="Web-{65CEE2CB-95F7-1A82-DE5F-E9734E4FA04E}" dt="2021-12-22T17:58:34.601" v="189" actId="20577"/>
        <pc:sldMkLst>
          <pc:docMk/>
          <pc:sldMk cId="2103729129" sldId="266"/>
        </pc:sldMkLst>
        <pc:spChg chg="del">
          <ac:chgData name="Arturo Guzmán Lucena" userId="S::arturo.s238739@cesurformacion.com::b057cdce-1c14-4e01-8f41-3c6372c9222f" providerId="AD" clId="Web-{65CEE2CB-95F7-1A82-DE5F-E9734E4FA04E}" dt="2021-12-22T17:56:57.036" v="163"/>
          <ac:spMkLst>
            <pc:docMk/>
            <pc:sldMk cId="2103729129" sldId="266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4:39.360" v="40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8:34.601" v="189" actId="20577"/>
          <ac:spMkLst>
            <pc:docMk/>
            <pc:sldMk cId="2103729129" sldId="266"/>
            <ac:spMk id="102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65CEE2CB-95F7-1A82-DE5F-E9734E4FA04E}" dt="2021-12-22T17:54:40.782" v="41"/>
          <ac:picMkLst>
            <pc:docMk/>
            <pc:sldMk cId="2103729129" sldId="266"/>
            <ac:picMk id="2" creationId="{83D09ADF-754A-408E-B78B-CB9158B297AE}"/>
          </ac:picMkLst>
        </pc:picChg>
      </pc:sldChg>
      <pc:sldChg chg="addSp delSp modSp">
        <pc:chgData name="Arturo Guzmán Lucena" userId="S::arturo.s238739@cesurformacion.com::b057cdce-1c14-4e01-8f41-3c6372c9222f" providerId="AD" clId="Web-{65CEE2CB-95F7-1A82-DE5F-E9734E4FA04E}" dt="2021-12-22T18:08:43.854" v="614"/>
        <pc:sldMkLst>
          <pc:docMk/>
          <pc:sldMk cId="2888240869" sldId="267"/>
        </pc:sldMkLst>
        <pc:spChg chg="add del mod">
          <ac:chgData name="Arturo Guzmán Lucena" userId="S::arturo.s238739@cesurformacion.com::b057cdce-1c14-4e01-8f41-3c6372c9222f" providerId="AD" clId="Web-{65CEE2CB-95F7-1A82-DE5F-E9734E4FA04E}" dt="2021-12-22T18:00:20.823" v="370"/>
          <ac:spMkLst>
            <pc:docMk/>
            <pc:sldMk cId="2888240869" sldId="267"/>
            <ac:spMk id="3" creationId="{1CC76A10-FC1C-48D8-B406-19EFBD7FEE0B}"/>
          </ac:spMkLst>
        </pc:spChg>
        <pc:spChg chg="add del">
          <ac:chgData name="Arturo Guzmán Lucena" userId="S::arturo.s238739@cesurformacion.com::b057cdce-1c14-4e01-8f41-3c6372c9222f" providerId="AD" clId="Web-{65CEE2CB-95F7-1A82-DE5F-E9734E4FA04E}" dt="2021-12-22T18:00:18.823" v="369"/>
          <ac:spMkLst>
            <pc:docMk/>
            <pc:sldMk cId="2888240869" sldId="267"/>
            <ac:spMk id="4" creationId="{39AB33E3-DE7C-48D4-8932-058F0E235FE1}"/>
          </ac:spMkLst>
        </pc:spChg>
        <pc:spChg chg="del mod">
          <ac:chgData name="Arturo Guzmán Lucena" userId="S::arturo.s238739@cesurformacion.com::b057cdce-1c14-4e01-8f41-3c6372c9222f" providerId="AD" clId="Web-{65CEE2CB-95F7-1A82-DE5F-E9734E4FA04E}" dt="2021-12-22T18:08:43.854" v="614"/>
          <ac:spMkLst>
            <pc:docMk/>
            <pc:sldMk cId="2888240869" sldId="267"/>
            <ac:spMk id="5" creationId="{05257CDA-9176-428B-8E88-20569699C4F5}"/>
          </ac:spMkLst>
        </pc:spChg>
        <pc:spChg chg="add mod">
          <ac:chgData name="Arturo Guzmán Lucena" userId="S::arturo.s238739@cesurformacion.com::b057cdce-1c14-4e01-8f41-3c6372c9222f" providerId="AD" clId="Web-{65CEE2CB-95F7-1A82-DE5F-E9734E4FA04E}" dt="2021-12-22T18:08:31.385" v="603" actId="20577"/>
          <ac:spMkLst>
            <pc:docMk/>
            <pc:sldMk cId="2888240869" sldId="267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00:32.683" v="378" actId="20577"/>
          <ac:spMkLst>
            <pc:docMk/>
            <pc:sldMk cId="2888240869" sldId="267"/>
            <ac:spMk id="101" creationId="{00000000-0000-0000-0000-000000000000}"/>
          </ac:spMkLst>
        </pc:spChg>
        <pc:spChg chg="del">
          <ac:chgData name="Arturo Guzmán Lucena" userId="S::arturo.s238739@cesurformacion.com::b057cdce-1c14-4e01-8f41-3c6372c9222f" providerId="AD" clId="Web-{65CEE2CB-95F7-1A82-DE5F-E9734E4FA04E}" dt="2021-12-22T18:00:15.854" v="367"/>
          <ac:spMkLst>
            <pc:docMk/>
            <pc:sldMk cId="2888240869" sldId="267"/>
            <ac:spMk id="102" creationId="{00000000-0000-0000-0000-000000000000}"/>
          </ac:spMkLst>
        </pc:spChg>
      </pc:sldChg>
      <pc:sldChg chg="del">
        <pc:chgData name="Arturo Guzmán Lucena" userId="S::arturo.s238739@cesurformacion.com::b057cdce-1c14-4e01-8f41-3c6372c9222f" providerId="AD" clId="Web-{65CEE2CB-95F7-1A82-DE5F-E9734E4FA04E}" dt="2021-12-22T18:08:51.276" v="621"/>
        <pc:sldMkLst>
          <pc:docMk/>
          <pc:sldMk cId="1969222218" sldId="268"/>
        </pc:sldMkLst>
      </pc:sldChg>
      <pc:sldChg chg="del">
        <pc:chgData name="Arturo Guzmán Lucena" userId="S::arturo.s238739@cesurformacion.com::b057cdce-1c14-4e01-8f41-3c6372c9222f" providerId="AD" clId="Web-{65CEE2CB-95F7-1A82-DE5F-E9734E4FA04E}" dt="2021-12-22T18:08:51.854" v="622"/>
        <pc:sldMkLst>
          <pc:docMk/>
          <pc:sldMk cId="3942652223" sldId="269"/>
        </pc:sldMkLst>
      </pc:sldChg>
      <pc:sldChg chg="del">
        <pc:chgData name="Arturo Guzmán Lucena" userId="S::arturo.s238739@cesurformacion.com::b057cdce-1c14-4e01-8f41-3c6372c9222f" providerId="AD" clId="Web-{65CEE2CB-95F7-1A82-DE5F-E9734E4FA04E}" dt="2021-12-22T18:08:52.229" v="623"/>
        <pc:sldMkLst>
          <pc:docMk/>
          <pc:sldMk cId="2461566810" sldId="270"/>
        </pc:sldMkLst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1:15.202" v="829" actId="20577"/>
        <pc:sldMkLst>
          <pc:docMk/>
          <pc:sldMk cId="1739632434" sldId="271"/>
        </pc:sldMkLst>
        <pc:spChg chg="mod">
          <ac:chgData name="Arturo Guzmán Lucena" userId="S::arturo.s238739@cesurformacion.com::b057cdce-1c14-4e01-8f41-3c6372c9222f" providerId="AD" clId="Web-{65CEE2CB-95F7-1A82-DE5F-E9734E4FA04E}" dt="2021-12-22T18:11:15.202" v="829" actId="20577"/>
          <ac:spMkLst>
            <pc:docMk/>
            <pc:sldMk cId="1739632434" sldId="271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08:48.839" v="619" actId="20577"/>
          <ac:spMkLst>
            <pc:docMk/>
            <pc:sldMk cId="1739632434" sldId="271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3:16.706" v="946" actId="20577"/>
        <pc:sldMkLst>
          <pc:docMk/>
          <pc:sldMk cId="3223372880" sldId="272"/>
        </pc:sldMkLst>
        <pc:spChg chg="mod">
          <ac:chgData name="Arturo Guzmán Lucena" userId="S::arturo.s238739@cesurformacion.com::b057cdce-1c14-4e01-8f41-3c6372c9222f" providerId="AD" clId="Web-{65CEE2CB-95F7-1A82-DE5F-E9734E4FA04E}" dt="2021-12-22T18:13:16.706" v="946" actId="20577"/>
          <ac:spMkLst>
            <pc:docMk/>
            <pc:sldMk cId="3223372880" sldId="272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1:23.531" v="833" actId="20577"/>
          <ac:spMkLst>
            <pc:docMk/>
            <pc:sldMk cId="3223372880" sldId="272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5:20.304" v="1154" actId="20577"/>
        <pc:sldMkLst>
          <pc:docMk/>
          <pc:sldMk cId="658868661" sldId="273"/>
        </pc:sldMkLst>
        <pc:spChg chg="mod">
          <ac:chgData name="Arturo Guzmán Lucena" userId="S::arturo.s238739@cesurformacion.com::b057cdce-1c14-4e01-8f41-3c6372c9222f" providerId="AD" clId="Web-{65CEE2CB-95F7-1A82-DE5F-E9734E4FA04E}" dt="2021-12-22T18:15:20.304" v="1154" actId="20577"/>
          <ac:spMkLst>
            <pc:docMk/>
            <pc:sldMk cId="658868661" sldId="273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3:25.847" v="950" actId="20577"/>
          <ac:spMkLst>
            <pc:docMk/>
            <pc:sldMk cId="658868661" sldId="273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8:10.981" v="1395" actId="20577"/>
        <pc:sldMkLst>
          <pc:docMk/>
          <pc:sldMk cId="1029377763" sldId="274"/>
        </pc:sldMkLst>
        <pc:spChg chg="mod">
          <ac:chgData name="Arturo Guzmán Lucena" userId="S::arturo.s238739@cesurformacion.com::b057cdce-1c14-4e01-8f41-3c6372c9222f" providerId="AD" clId="Web-{65CEE2CB-95F7-1A82-DE5F-E9734E4FA04E}" dt="2021-12-22T18:18:10.981" v="1395" actId="20577"/>
          <ac:spMkLst>
            <pc:docMk/>
            <pc:sldMk cId="1029377763" sldId="274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5:25.335" v="1158" actId="20577"/>
          <ac:spMkLst>
            <pc:docMk/>
            <pc:sldMk cId="1029377763" sldId="274"/>
            <ac:spMk id="101" creationId="{00000000-0000-0000-0000-000000000000}"/>
          </ac:spMkLst>
        </pc:spChg>
      </pc:sldChg>
    </pc:docChg>
  </pc:docChgLst>
  <pc:docChgLst>
    <pc:chgData name="Arturo Guzmán Lucena" userId="S::arturo.s238739@cesurformacion.com::b057cdce-1c14-4e01-8f41-3c6372c9222f" providerId="AD" clId="Web-{DB2C1D9A-A341-B4CF-4E3E-C996000B523F}"/>
    <pc:docChg chg="addSld">
      <pc:chgData name="Arturo Guzmán Lucena" userId="S::arturo.s238739@cesurformacion.com::b057cdce-1c14-4e01-8f41-3c6372c9222f" providerId="AD" clId="Web-{DB2C1D9A-A341-B4CF-4E3E-C996000B523F}" dt="2022-01-12T07:25:45.641" v="12"/>
      <pc:docMkLst>
        <pc:docMk/>
      </pc:docMkLst>
      <pc:sldChg chg="add">
        <pc:chgData name="Arturo Guzmán Lucena" userId="S::arturo.s238739@cesurformacion.com::b057cdce-1c14-4e01-8f41-3c6372c9222f" providerId="AD" clId="Web-{DB2C1D9A-A341-B4CF-4E3E-C996000B523F}" dt="2022-01-12T07:23:48.858" v="0"/>
        <pc:sldMkLst>
          <pc:docMk/>
          <pc:sldMk cId="3981026785" sldId="275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4:06.264" v="1"/>
        <pc:sldMkLst>
          <pc:docMk/>
          <pc:sldMk cId="1172459816" sldId="276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4:11.389" v="2"/>
        <pc:sldMkLst>
          <pc:docMk/>
          <pc:sldMk cId="2587478187" sldId="277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4:16.593" v="3"/>
        <pc:sldMkLst>
          <pc:docMk/>
          <pc:sldMk cId="3170242253" sldId="278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4:24.265" v="4"/>
        <pc:sldMkLst>
          <pc:docMk/>
          <pc:sldMk cId="1085445507" sldId="279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4:32.359" v="5"/>
        <pc:sldMkLst>
          <pc:docMk/>
          <pc:sldMk cId="3303997593" sldId="280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4:35.312" v="6"/>
        <pc:sldMkLst>
          <pc:docMk/>
          <pc:sldMk cId="802570524" sldId="281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5:19.578" v="7"/>
        <pc:sldMkLst>
          <pc:docMk/>
          <pc:sldMk cId="1749772446" sldId="282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5:23.828" v="8"/>
        <pc:sldMkLst>
          <pc:docMk/>
          <pc:sldMk cId="400592483" sldId="283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5:28.579" v="9"/>
        <pc:sldMkLst>
          <pc:docMk/>
          <pc:sldMk cId="1351389157" sldId="284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5:36.672" v="10"/>
        <pc:sldMkLst>
          <pc:docMk/>
          <pc:sldMk cId="3126244235" sldId="285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5:41.532" v="11"/>
        <pc:sldMkLst>
          <pc:docMk/>
          <pc:sldMk cId="899392058" sldId="286"/>
        </pc:sldMkLst>
      </pc:sldChg>
      <pc:sldChg chg="add">
        <pc:chgData name="Arturo Guzmán Lucena" userId="S::arturo.s238739@cesurformacion.com::b057cdce-1c14-4e01-8f41-3c6372c9222f" providerId="AD" clId="Web-{DB2C1D9A-A341-B4CF-4E3E-C996000B523F}" dt="2022-01-12T07:25:45.641" v="12"/>
        <pc:sldMkLst>
          <pc:docMk/>
          <pc:sldMk cId="3657352166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36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21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11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7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b25acf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b25acf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3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b="0" dirty="0"/>
              <a:t>Introducción a calidad de Software. 7 Principios de las Pruebas de Software</a:t>
            </a:r>
            <a:endParaRPr lang="es-ES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Grupo 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/>
            <a:r>
              <a:rPr lang="es" dirty="0"/>
              <a:t>Paula Wei Soler Pino</a:t>
            </a:r>
          </a:p>
          <a:p>
            <a:pPr marL="0" indent="0"/>
            <a:r>
              <a:rPr lang="es" dirty="0"/>
              <a:t>Arturo Guzmán Lucena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err="1"/>
              <a:t>Bilal</a:t>
            </a:r>
            <a:r>
              <a:rPr lang="es" dirty="0"/>
              <a:t> </a:t>
            </a:r>
            <a:r>
              <a:rPr lang="es" dirty="0" err="1"/>
              <a:t>Draa</a:t>
            </a:r>
            <a:r>
              <a:rPr lang="es" dirty="0"/>
              <a:t> </a:t>
            </a:r>
            <a:r>
              <a:rPr lang="es" dirty="0" err="1"/>
              <a:t>Yakhlef</a:t>
            </a: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45946" y="3662757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" dirty="0"/>
              <a:t>Carlos Aragón </a:t>
            </a:r>
            <a:r>
              <a:rPr lang="es" dirty="0" err="1"/>
              <a:t>Garcia</a:t>
            </a:r>
            <a:r>
              <a:rPr lang="es" dirty="0"/>
              <a:t> </a:t>
            </a:r>
            <a:r>
              <a:rPr lang="es" dirty="0" err="1"/>
              <a:t>Garcia</a:t>
            </a:r>
            <a:endParaRPr lang="es-ES" dirty="0" err="1"/>
          </a:p>
          <a:p>
            <a:pPr marL="0" indent="0"/>
            <a:r>
              <a:rPr lang="es" dirty="0" err="1"/>
              <a:t>Michan</a:t>
            </a:r>
            <a:r>
              <a:rPr lang="es" dirty="0"/>
              <a:t> </a:t>
            </a:r>
            <a:r>
              <a:rPr lang="es" dirty="0" err="1"/>
              <a:t>Galvan</a:t>
            </a:r>
            <a:r>
              <a:rPr lang="es" dirty="0"/>
              <a:t> </a:t>
            </a:r>
            <a:r>
              <a:rPr lang="es" dirty="0" err="1"/>
              <a:t>Jamai</a:t>
            </a:r>
            <a:endParaRPr dirty="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s" b="0"/>
              <a:t>Tipos de Pruebas</a:t>
            </a:r>
            <a:endParaRPr lang="es-ES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Grupo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r>
              <a:rPr lang="es"/>
              <a:t>Paula Wei Soler Pino</a:t>
            </a:r>
          </a:p>
          <a:p>
            <a:pPr marL="0" indent="0"/>
            <a:r>
              <a:rPr lang="es"/>
              <a:t>Arturo Guzmán Lucena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err="1"/>
              <a:t>Bilal</a:t>
            </a:r>
            <a:r>
              <a:rPr lang="es"/>
              <a:t> </a:t>
            </a:r>
            <a:r>
              <a:rPr lang="es" err="1"/>
              <a:t>Draa</a:t>
            </a:r>
            <a:r>
              <a:rPr lang="es"/>
              <a:t> </a:t>
            </a:r>
            <a:r>
              <a:rPr lang="es" err="1"/>
              <a:t>Yakhlef</a:t>
            </a: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45946" y="3662757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"/>
              <a:t>Carlos Aragón </a:t>
            </a:r>
            <a:r>
              <a:rPr lang="es" err="1"/>
              <a:t>Garcia</a:t>
            </a:r>
            <a:r>
              <a:rPr lang="es"/>
              <a:t> </a:t>
            </a:r>
            <a:r>
              <a:rPr lang="es" err="1"/>
              <a:t>Garcia</a:t>
            </a:r>
            <a:endParaRPr lang="es-ES" err="1"/>
          </a:p>
          <a:p>
            <a:pPr marL="0" indent="0"/>
            <a:r>
              <a:rPr lang="es" err="1"/>
              <a:t>Michan</a:t>
            </a:r>
            <a:r>
              <a:rPr lang="es"/>
              <a:t> </a:t>
            </a:r>
            <a:r>
              <a:rPr lang="es" err="1"/>
              <a:t>Galvan</a:t>
            </a:r>
            <a:r>
              <a:rPr lang="es"/>
              <a:t> </a:t>
            </a:r>
            <a:r>
              <a:rPr lang="es" err="1"/>
              <a:t>Jamai</a:t>
            </a:r>
            <a:endParaRPr err="1"/>
          </a:p>
        </p:txBody>
      </p:sp>
    </p:spTree>
    <p:extLst>
      <p:ext uri="{BB962C8B-B14F-4D97-AF65-F5344CB8AC3E}">
        <p14:creationId xmlns:p14="http://schemas.microsoft.com/office/powerpoint/2010/main" val="398102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Tipos de pruebas de software</a:t>
            </a:r>
            <a:endParaRPr lang="es-ES" b="0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Podemos dividir las pruebas de software en dos grupos principales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 lvl="1">
              <a:lnSpc>
                <a:spcPct val="114999"/>
              </a:lnSpc>
            </a:pPr>
            <a:r>
              <a:rPr lang="es" b="1"/>
              <a:t>Pruebas funcionales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 lvl="1">
              <a:lnSpc>
                <a:spcPct val="114999"/>
              </a:lnSpc>
            </a:pPr>
            <a:r>
              <a:rPr lang="es" b="1"/>
              <a:t>Pruebas no funcionales</a:t>
            </a:r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12" name="Imagen 2" descr="Diagrama&#10;&#10;Descripción generada automáticamente">
            <a:extLst>
              <a:ext uri="{FF2B5EF4-FFF2-40B4-BE49-F238E27FC236}">
                <a16:creationId xmlns:a16="http://schemas.microsoft.com/office/drawing/2014/main" id="{2E97ECC8-8F9A-4867-B219-7857B521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1" y="2076981"/>
            <a:ext cx="3516815" cy="20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Pruebas funcionales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Las pruebas funcionales o pruebas de caja negra se centran en analizar los datos de entrada y salida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Suelen realizarse de forma manual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Su fin es validar que el software cumple con el nivel de calidad requerido para entrar en producción</a:t>
            </a:r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429BE034-8686-4B9E-981D-7F8BAA7A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07" y="1853890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Pruebas no funcionales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Prueban atributos no relacionados con la funcionalidad del programa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Suelen ser pruebas que ponen al programa sobre gran carga y analizan su funcionamiento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0074E52F-7EF5-402E-9226-753DEFD3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07" y="1317964"/>
            <a:ext cx="2743200" cy="30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Coste de las pruebas por nivel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 dirty="0"/>
              <a:t>El costo por introducir errores va a subir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s" b="1" dirty="0"/>
              <a:t>        Conforme más se avance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 dirty="0"/>
              <a:t>Se relaciona con el coste que tienen 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s" b="1" dirty="0"/>
              <a:t>los defectos según la fase de detección</a:t>
            </a: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24AE5F4B-9059-4DBC-A404-949ECDAA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93" y="2397669"/>
            <a:ext cx="4770406" cy="26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Coste de los defectos por fase de detección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Conforme más avanzamos en la etapa de desarrollo del software más costoso será arreglar cualquier error que tenga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Es más inteligente invertir en realizar pruebas en las etapas tempranas ya que será menos costoso hacerlas que en etapas posteriores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3" name="Imagen 4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F893435C-D690-4CD0-B042-AC1F53F1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2" y="1855736"/>
            <a:ext cx="3725901" cy="27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1721-CEA8-4059-A857-3F6ABA51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Tipos de Pruebas</a:t>
            </a:r>
            <a:endParaRPr lang="es-ES"/>
          </a:p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82F86-B4E7-4007-93D3-6B965B9E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r>
              <a:rPr lang="es-ES" sz="2400"/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8025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s" b="0"/>
              <a:t>Principios de pruebas agile</a:t>
            </a:r>
            <a:endParaRPr lang="es-ES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Grupo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r>
              <a:rPr lang="es"/>
              <a:t>Paula Wei Soler Pino</a:t>
            </a:r>
          </a:p>
          <a:p>
            <a:pPr marL="0" indent="0"/>
            <a:r>
              <a:rPr lang="es"/>
              <a:t>Arturo Guzmán Lucena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err="1"/>
              <a:t>Bilal</a:t>
            </a:r>
            <a:r>
              <a:rPr lang="es"/>
              <a:t> </a:t>
            </a:r>
            <a:r>
              <a:rPr lang="es" err="1"/>
              <a:t>Draa</a:t>
            </a:r>
            <a:r>
              <a:rPr lang="es"/>
              <a:t> </a:t>
            </a:r>
            <a:r>
              <a:rPr lang="es" err="1"/>
              <a:t>Yakhlef</a:t>
            </a: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45946" y="3662757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"/>
              <a:t>Carlos Aragón </a:t>
            </a:r>
            <a:r>
              <a:rPr lang="es" err="1"/>
              <a:t>Garcia</a:t>
            </a:r>
            <a:r>
              <a:rPr lang="es"/>
              <a:t> </a:t>
            </a:r>
            <a:r>
              <a:rPr lang="es" err="1"/>
              <a:t>Garcia</a:t>
            </a:r>
            <a:endParaRPr lang="es-ES" err="1"/>
          </a:p>
          <a:p>
            <a:pPr marL="0" indent="0"/>
            <a:r>
              <a:rPr lang="es" err="1"/>
              <a:t>Michan</a:t>
            </a:r>
            <a:r>
              <a:rPr lang="es"/>
              <a:t> </a:t>
            </a:r>
            <a:r>
              <a:rPr lang="es" err="1"/>
              <a:t>Galvan</a:t>
            </a:r>
            <a:r>
              <a:rPr lang="es"/>
              <a:t> </a:t>
            </a:r>
            <a:r>
              <a:rPr lang="es" err="1"/>
              <a:t>Jamai</a:t>
            </a:r>
            <a:endParaRPr err="1"/>
          </a:p>
        </p:txBody>
      </p:sp>
    </p:spTree>
    <p:extLst>
      <p:ext uri="{BB962C8B-B14F-4D97-AF65-F5344CB8AC3E}">
        <p14:creationId xmlns:p14="http://schemas.microsoft.com/office/powerpoint/2010/main" val="174977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¿Qué son las pruebas agile?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56507" cy="2261100"/>
          </a:xfrm>
        </p:spPr>
        <p:txBody>
          <a:bodyPr/>
          <a:lstStyle/>
          <a:p>
            <a:r>
              <a:rPr lang="es" dirty="0"/>
              <a:t>La pruebas ágiles o agile </a:t>
            </a:r>
            <a:r>
              <a:rPr lang="es" dirty="0" err="1"/>
              <a:t>testing</a:t>
            </a:r>
            <a:r>
              <a:rPr lang="es" dirty="0"/>
              <a:t> es un proceso de validación para software y productos digitales que sigue los principios del desarrollo de software ágil</a:t>
            </a:r>
            <a:endParaRPr lang="es" b="1" dirty="0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dirty="0"/>
              <a:t>Las pruebas comienzan desde el inicio del proyecto y hay una integración continua entre los equipo de pruebas, diseño y desarrollo</a:t>
            </a:r>
          </a:p>
          <a:p>
            <a:pPr>
              <a:lnSpc>
                <a:spcPct val="114999"/>
              </a:lnSpc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40059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Principios de las pruebas agile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Las pruebas son continuas</a:t>
            </a:r>
            <a:endParaRPr lang="es-ES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Proveer retroalimentación constante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El equipo completo realiza pruebas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Responder con rapidez a la retroalimentación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sp>
        <p:nvSpPr>
          <p:cNvPr id="3" name="Marcador de texto 10">
            <a:extLst>
              <a:ext uri="{FF2B5EF4-FFF2-40B4-BE49-F238E27FC236}">
                <a16:creationId xmlns:a16="http://schemas.microsoft.com/office/drawing/2014/main" id="{2E2DE2C9-571A-4EE0-A341-0FA7C23B6C09}"/>
              </a:ext>
            </a:extLst>
          </p:cNvPr>
          <p:cNvSpPr txBox="1">
            <a:spLocks/>
          </p:cNvSpPr>
          <p:nvPr/>
        </p:nvSpPr>
        <p:spPr>
          <a:xfrm>
            <a:off x="4573468" y="2078875"/>
            <a:ext cx="462211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999"/>
              </a:lnSpc>
            </a:pPr>
            <a:r>
              <a:rPr lang="es" b="1"/>
              <a:t>Crear código simplificado y limpio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Producir menos documentación</a:t>
            </a:r>
            <a:endParaRPr lang="es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Probar para descubrir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  <a:p>
            <a:pPr marL="146050" indent="0">
              <a:lnSpc>
                <a:spcPct val="114999"/>
              </a:lnSpc>
              <a:buFont typeface="Lato"/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135138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Primer principio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Las pruebas demuestran la presencia de defectos, no su ausencia</a:t>
            </a:r>
          </a:p>
          <a:p>
            <a:pPr indent="-323850">
              <a:lnSpc>
                <a:spcPct val="100000"/>
              </a:lnSpc>
              <a:buSzPts val="1500"/>
              <a:buChar char="➔"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En el desarrollo de un programa se ha de dar por sentado que va a haber fallos y por ello se hacen pruebas</a:t>
            </a:r>
          </a:p>
        </p:txBody>
      </p:sp>
    </p:spTree>
    <p:extLst>
      <p:ext uri="{BB962C8B-B14F-4D97-AF65-F5344CB8AC3E}">
        <p14:creationId xmlns:p14="http://schemas.microsoft.com/office/powerpoint/2010/main" val="210372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Ventajas del agile </a:t>
            </a:r>
            <a:r>
              <a:rPr lang="es" b="0" dirty="0" err="1"/>
              <a:t>testing</a:t>
            </a:r>
            <a:endParaRPr lang="es-ES" dirty="0" err="1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endParaRPr lang="es" b="1"/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sp>
        <p:nvSpPr>
          <p:cNvPr id="3" name="Marcador de texto 10">
            <a:extLst>
              <a:ext uri="{FF2B5EF4-FFF2-40B4-BE49-F238E27FC236}">
                <a16:creationId xmlns:a16="http://schemas.microsoft.com/office/drawing/2014/main" id="{B11F6D73-208D-4FAA-9A1B-C48A953238F4}"/>
              </a:ext>
            </a:extLst>
          </p:cNvPr>
          <p:cNvSpPr txBox="1">
            <a:spLocks/>
          </p:cNvSpPr>
          <p:nvPr/>
        </p:nvSpPr>
        <p:spPr>
          <a:xfrm>
            <a:off x="278000" y="2220492"/>
            <a:ext cx="462211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999"/>
              </a:lnSpc>
            </a:pPr>
            <a:r>
              <a:rPr lang="es" b="1" dirty="0"/>
              <a:t>Ahorro de tiempo y dinero.</a:t>
            </a:r>
            <a:endParaRPr lang="es-ES" b="1" dirty="0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 dirty="0"/>
              <a:t>Reducción en la documentación y el tiempo que requiere desarrollarla.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 dirty="0"/>
              <a:t>Es adaptable, escalable y muy flexible a los cambios,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52259AF2-3133-4FF7-9432-6B770DA6CC25}"/>
              </a:ext>
            </a:extLst>
          </p:cNvPr>
          <p:cNvSpPr txBox="1">
            <a:spLocks/>
          </p:cNvSpPr>
          <p:nvPr/>
        </p:nvSpPr>
        <p:spPr>
          <a:xfrm>
            <a:off x="4688256" y="2220491"/>
            <a:ext cx="462211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s-ES" b="1" dirty="0"/>
              <a:t>Proporciona una manera clara de integrar los comentarios y la retroalimentación del usuario final en el proceso de desarrollo</a:t>
            </a:r>
            <a:endParaRPr lang="en-US" b="1" dirty="0"/>
          </a:p>
          <a:p>
            <a:pPr marL="285750" indent="-285750">
              <a:lnSpc>
                <a:spcPct val="100000"/>
              </a:lnSpc>
            </a:pPr>
            <a:endParaRPr lang="en-US" b="1" dirty="0"/>
          </a:p>
          <a:p>
            <a:pPr marL="285750" indent="-285750">
              <a:lnSpc>
                <a:spcPct val="100000"/>
              </a:lnSpc>
            </a:pPr>
            <a:r>
              <a:rPr lang="es-ES" b="1" dirty="0"/>
              <a:t>Ayuda a definir y priorizar mejor los problemas a resolver.</a:t>
            </a:r>
          </a:p>
          <a:p>
            <a:pPr>
              <a:lnSpc>
                <a:spcPct val="114999"/>
              </a:lnSpc>
            </a:pPr>
            <a:endParaRPr lang="es" b="1" dirty="0"/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312624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Elementos del agile </a:t>
            </a:r>
            <a:r>
              <a:rPr lang="es" b="0" dirty="0" err="1"/>
              <a:t>testing</a:t>
            </a:r>
            <a:endParaRPr lang="es-ES" dirty="0" err="1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s" b="1" dirty="0"/>
              <a:t>Plan de pruebas que se irá actualizando</a:t>
            </a:r>
            <a:endParaRPr lang="es-ES" dirty="0"/>
          </a:p>
          <a:p>
            <a:pPr>
              <a:lnSpc>
                <a:spcPct val="114999"/>
              </a:lnSpc>
            </a:pPr>
            <a:endParaRPr lang="es" b="1" dirty="0"/>
          </a:p>
          <a:p>
            <a:pPr>
              <a:lnSpc>
                <a:spcPct val="114999"/>
              </a:lnSpc>
            </a:pPr>
            <a:r>
              <a:rPr lang="es" b="1" dirty="0"/>
              <a:t>Toda la información sobre las pruebas, alcance, tipos, niveles, infraestructura</a:t>
            </a:r>
          </a:p>
          <a:p>
            <a:pPr>
              <a:lnSpc>
                <a:spcPct val="114999"/>
              </a:lnSpc>
            </a:pPr>
            <a:endParaRPr lang="es" b="1" dirty="0"/>
          </a:p>
          <a:p>
            <a:pPr>
              <a:lnSpc>
                <a:spcPct val="114999"/>
              </a:lnSpc>
            </a:pPr>
            <a:r>
              <a:rPr lang="es" b="1" dirty="0"/>
              <a:t>Plan de riesgos y </a:t>
            </a:r>
            <a:r>
              <a:rPr lang="es" b="1" dirty="0" err="1"/>
              <a:t>gestion</a:t>
            </a:r>
            <a:r>
              <a:rPr lang="es" b="1" dirty="0"/>
              <a:t> de los recursos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89939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1721-CEA8-4059-A857-3F6ABA51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Principios de pruebas agile</a:t>
            </a:r>
            <a:endParaRPr lang="es-ES" dirty="0"/>
          </a:p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82F86-B4E7-4007-93D3-6B965B9E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r>
              <a:rPr lang="es-ES" sz="2400"/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6573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Segundo principio</a:t>
            </a:r>
            <a:endParaRPr lang="es-ES" dirty="0"/>
          </a:p>
        </p:txBody>
      </p:sp>
      <p:sp>
        <p:nvSpPr>
          <p:cNvPr id="6" name="Google Shape;102;p15">
            <a:extLst>
              <a:ext uri="{FF2B5EF4-FFF2-40B4-BE49-F238E27FC236}">
                <a16:creationId xmlns:a16="http://schemas.microsoft.com/office/drawing/2014/main" id="{FF37A8FC-DD22-4774-82B5-80655BFC9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Las pruebas exhaustivas no existen</a:t>
            </a:r>
          </a:p>
          <a:p>
            <a:pPr indent="-323850">
              <a:lnSpc>
                <a:spcPct val="100000"/>
              </a:lnSpc>
              <a:buSzPts val="1500"/>
              <a:buChar char="➔"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Las pruebas exhaustivas son aquellas en las que probamos todas las posibilidades que existen en nuestro programa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Tercer principio</a:t>
            </a:r>
          </a:p>
        </p:txBody>
      </p:sp>
      <p:sp>
        <p:nvSpPr>
          <p:cNvPr id="6" name="Google Shape;102;p15">
            <a:extLst>
              <a:ext uri="{FF2B5EF4-FFF2-40B4-BE49-F238E27FC236}">
                <a16:creationId xmlns:a16="http://schemas.microsoft.com/office/drawing/2014/main" id="{4E382E71-B9E4-4BCF-B66F-D9DC07E9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Las pruebas tempranas ahorran tiempo y dinero</a:t>
            </a:r>
          </a:p>
          <a:p>
            <a:pPr marL="133350" indent="0">
              <a:lnSpc>
                <a:spcPct val="100000"/>
              </a:lnSpc>
              <a:buSzPts val="1500"/>
              <a:buNone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Conforme vamos avanzando en las etapas de nuestro producto se van generando fallos, si esos fallos no los detectamos a tiempo y se quedan atrás puede generar problemas en etapas posteriores</a:t>
            </a:r>
          </a:p>
        </p:txBody>
      </p:sp>
    </p:spTree>
    <p:extLst>
      <p:ext uri="{BB962C8B-B14F-4D97-AF65-F5344CB8AC3E}">
        <p14:creationId xmlns:p14="http://schemas.microsoft.com/office/powerpoint/2010/main" val="28882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Cuarto principio</a:t>
            </a:r>
          </a:p>
        </p:txBody>
      </p:sp>
      <p:sp>
        <p:nvSpPr>
          <p:cNvPr id="6" name="Google Shape;102;p15">
            <a:extLst>
              <a:ext uri="{FF2B5EF4-FFF2-40B4-BE49-F238E27FC236}">
                <a16:creationId xmlns:a16="http://schemas.microsoft.com/office/drawing/2014/main" id="{4E382E71-B9E4-4BCF-B66F-D9DC07E9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Agrupación de defectos</a:t>
            </a:r>
          </a:p>
          <a:p>
            <a:pPr marL="133350" indent="0">
              <a:lnSpc>
                <a:spcPct val="100000"/>
              </a:lnSpc>
              <a:buSzPts val="1500"/>
              <a:buNone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A la hora de hacer pruebas es muy útil la agrupación de defectos, podemos dividir todas las pruebas en diferentes módulos o partes</a:t>
            </a:r>
          </a:p>
        </p:txBody>
      </p:sp>
    </p:spTree>
    <p:extLst>
      <p:ext uri="{BB962C8B-B14F-4D97-AF65-F5344CB8AC3E}">
        <p14:creationId xmlns:p14="http://schemas.microsoft.com/office/powerpoint/2010/main" val="173963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Quinto principio</a:t>
            </a:r>
          </a:p>
        </p:txBody>
      </p:sp>
      <p:sp>
        <p:nvSpPr>
          <p:cNvPr id="6" name="Google Shape;102;p15">
            <a:extLst>
              <a:ext uri="{FF2B5EF4-FFF2-40B4-BE49-F238E27FC236}">
                <a16:creationId xmlns:a16="http://schemas.microsoft.com/office/drawing/2014/main" id="{4E382E71-B9E4-4BCF-B66F-D9DC07E9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Paradoja del pesticida</a:t>
            </a:r>
          </a:p>
          <a:p>
            <a:pPr marL="133350" indent="0">
              <a:lnSpc>
                <a:spcPct val="100000"/>
              </a:lnSpc>
              <a:buSzPts val="1500"/>
              <a:buNone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Conforme vamos realizando pruebas y buscando en nuestro programa por fallos, debemos de actualizar estas y buscar nuevos métodos</a:t>
            </a:r>
          </a:p>
        </p:txBody>
      </p:sp>
    </p:spTree>
    <p:extLst>
      <p:ext uri="{BB962C8B-B14F-4D97-AF65-F5344CB8AC3E}">
        <p14:creationId xmlns:p14="http://schemas.microsoft.com/office/powerpoint/2010/main" val="322337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Sexto principio</a:t>
            </a:r>
          </a:p>
        </p:txBody>
      </p:sp>
      <p:sp>
        <p:nvSpPr>
          <p:cNvPr id="6" name="Google Shape;102;p15">
            <a:extLst>
              <a:ext uri="{FF2B5EF4-FFF2-40B4-BE49-F238E27FC236}">
                <a16:creationId xmlns:a16="http://schemas.microsoft.com/office/drawing/2014/main" id="{4E382E71-B9E4-4BCF-B66F-D9DC07E9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Las pruebas dependen del contexto</a:t>
            </a:r>
          </a:p>
          <a:p>
            <a:pPr marL="133350" indent="0">
              <a:lnSpc>
                <a:spcPct val="100000"/>
              </a:lnSpc>
              <a:buSzPts val="1500"/>
              <a:buNone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A la hora de hacer las pruebas en el programa y decidir cuanto se invertirá en sus pruebas debemos de tener en cuenta su contexto, es decir, su nivel de riesgo</a:t>
            </a:r>
          </a:p>
        </p:txBody>
      </p:sp>
    </p:spTree>
    <p:extLst>
      <p:ext uri="{BB962C8B-B14F-4D97-AF65-F5344CB8AC3E}">
        <p14:creationId xmlns:p14="http://schemas.microsoft.com/office/powerpoint/2010/main" val="65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Séptimo principio</a:t>
            </a:r>
          </a:p>
        </p:txBody>
      </p:sp>
      <p:sp>
        <p:nvSpPr>
          <p:cNvPr id="6" name="Google Shape;102;p15">
            <a:extLst>
              <a:ext uri="{FF2B5EF4-FFF2-40B4-BE49-F238E27FC236}">
                <a16:creationId xmlns:a16="http://schemas.microsoft.com/office/drawing/2014/main" id="{4E382E71-B9E4-4BCF-B66F-D9DC07E9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71" y="1936000"/>
            <a:ext cx="823780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lnSpc>
                <a:spcPct val="100000"/>
              </a:lnSpc>
              <a:buSzPts val="1500"/>
              <a:buChar char="➔"/>
            </a:pPr>
            <a:r>
              <a:rPr lang="es" sz="1500" b="1" dirty="0"/>
              <a:t>Falacia de ausencia de errores</a:t>
            </a:r>
          </a:p>
          <a:p>
            <a:pPr marL="133350" indent="0">
              <a:lnSpc>
                <a:spcPct val="100000"/>
              </a:lnSpc>
              <a:buSzPts val="1500"/>
              <a:buNone/>
            </a:pPr>
            <a:endParaRPr lang="es" sz="1500" dirty="0"/>
          </a:p>
          <a:p>
            <a:pPr marL="133350" indent="0">
              <a:lnSpc>
                <a:spcPct val="100000"/>
              </a:lnSpc>
              <a:buSzPts val="1500"/>
              <a:buNone/>
            </a:pPr>
            <a:r>
              <a:rPr lang="es" sz="1500" dirty="0"/>
              <a:t>Incluso después de exhaustivas pruebas y la búsqueda de todos los errores posibles para solucionarnos, esta ausencia de fallos no va a garantizar el éxito del producto</a:t>
            </a:r>
          </a:p>
        </p:txBody>
      </p:sp>
    </p:spTree>
    <p:extLst>
      <p:ext uri="{BB962C8B-B14F-4D97-AF65-F5344CB8AC3E}">
        <p14:creationId xmlns:p14="http://schemas.microsoft.com/office/powerpoint/2010/main" val="10293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1721-CEA8-4059-A857-3F6ABA51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Introducción a calidad de Software. 7 Principios de las Pruebas de Software</a:t>
            </a:r>
            <a:endParaRPr lang="es-ES" b="0"/>
          </a:p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82F86-B4E7-4007-93D3-6B965B9E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endParaRPr lang="es-ES" sz="2400" dirty="0"/>
          </a:p>
          <a:p>
            <a:pPr marL="146050" indent="0" algn="ctr">
              <a:buNone/>
            </a:pPr>
            <a:endParaRPr lang="es-ES" sz="2400" dirty="0"/>
          </a:p>
          <a:p>
            <a:pPr marL="146050" indent="0" algn="ctr">
              <a:buNone/>
            </a:pPr>
            <a:r>
              <a:rPr lang="es-ES" sz="2400" dirty="0"/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9340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170</Words>
  <Application>Microsoft Office PowerPoint</Application>
  <PresentationFormat>Presentación en pantalla (16:9)</PresentationFormat>
  <Paragraphs>50</Paragraphs>
  <Slides>22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Streamline</vt:lpstr>
      <vt:lpstr>Introducción a calidad de Software. 7 Principios de las Pruebas de Software</vt:lpstr>
      <vt:lpstr>Primer principio</vt:lpstr>
      <vt:lpstr>Segundo principio</vt:lpstr>
      <vt:lpstr>Tercer principio</vt:lpstr>
      <vt:lpstr>Cuarto principio</vt:lpstr>
      <vt:lpstr>Quinto principio</vt:lpstr>
      <vt:lpstr>Sexto principio</vt:lpstr>
      <vt:lpstr>Séptimo principio</vt:lpstr>
      <vt:lpstr>Introducción a calidad de Software. 7 Principios de las Pruebas de Software </vt:lpstr>
      <vt:lpstr>Tipos de Pruebas</vt:lpstr>
      <vt:lpstr>Tipos de pruebas de software </vt:lpstr>
      <vt:lpstr>Pruebas funcionales </vt:lpstr>
      <vt:lpstr>Pruebas no funcionales </vt:lpstr>
      <vt:lpstr>Coste de las pruebas por nivel </vt:lpstr>
      <vt:lpstr>Coste de los defectos por fase de detección </vt:lpstr>
      <vt:lpstr>Tipos de Pruebas </vt:lpstr>
      <vt:lpstr>Principios de pruebas agile</vt:lpstr>
      <vt:lpstr>¿Qué son las pruebas agile? </vt:lpstr>
      <vt:lpstr>Principios de las pruebas agile </vt:lpstr>
      <vt:lpstr>Ventajas del agile testing </vt:lpstr>
      <vt:lpstr>Elementos del agile testing </vt:lpstr>
      <vt:lpstr>Principios de pruebas agile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de Desarrollo</dc:title>
  <cp:lastModifiedBy>Juan Antonio</cp:lastModifiedBy>
  <cp:revision>280</cp:revision>
  <dcterms:modified xsi:type="dcterms:W3CDTF">2022-01-12T07:25:49Z</dcterms:modified>
</cp:coreProperties>
</file>