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64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8973-3DCF-A316-EB80-D3BF9F4343D0}" v="621" dt="2021-12-22T18:49:54.362"/>
    <p1510:client id="{59F8E24B-40C5-744A-36F6-848E7374CD43}" v="11" dt="2021-12-22T18:57:56.795"/>
    <p1510:client id="{65CEE2CB-95F7-1A82-DE5F-E9734E4FA04E}" v="1418" dt="2021-12-22T18:18:41.028"/>
    <p1510:client id="{785FF14D-46AC-9DFA-A349-1808396BD024}" v="530" dt="2021-11-19T09:11:20.732"/>
    <p1510:client id="{7C32D8C8-3DAA-9C91-12D7-B996F45DAF02}" v="232" dt="2022-01-11T19:32:29.178"/>
    <p1510:client id="{8805A7B5-A8D6-1EFB-2117-5C54DC605046}" v="2" dt="2022-01-11T18:04:14.288"/>
    <p1510:client id="{F660ED69-D82A-FE18-1D14-61C499A007CC}" v="87" dt="2022-01-10T12:21:2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Guzmán Lucena" userId="S::arturo.s238739@cesurformacion.com::b057cdce-1c14-4e01-8f41-3c6372c9222f" providerId="AD" clId="Web-{785FF14D-46AC-9DFA-A349-1808396BD024}"/>
    <pc:docChg chg="addSld delSld modSld">
      <pc:chgData name="Arturo Guzmán Lucena" userId="S::arturo.s238739@cesurformacion.com::b057cdce-1c14-4e01-8f41-3c6372c9222f" providerId="AD" clId="Web-{785FF14D-46AC-9DFA-A349-1808396BD024}" dt="2021-11-19T09:11:16.092" v="515" actId="20577"/>
      <pc:docMkLst>
        <pc:docMk/>
      </pc:docMkLst>
      <pc:sldChg chg="modSp">
        <pc:chgData name="Arturo Guzmán Lucena" userId="S::arturo.s238739@cesurformacion.com::b057cdce-1c14-4e01-8f41-3c6372c9222f" providerId="AD" clId="Web-{785FF14D-46AC-9DFA-A349-1808396BD024}" dt="2021-11-19T08:43:56.938" v="7" actId="20577"/>
        <pc:sldMkLst>
          <pc:docMk/>
          <pc:sldMk cId="0" sldId="256"/>
        </pc:sldMkLst>
        <pc:spChg chg="mod">
          <ac:chgData name="Arturo Guzmán Lucena" userId="S::arturo.s238739@cesurformacion.com::b057cdce-1c14-4e01-8f41-3c6372c9222f" providerId="AD" clId="Web-{785FF14D-46AC-9DFA-A349-1808396BD024}" dt="2021-11-19T08:43:56.938" v="7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del">
        <pc:chgData name="Arturo Guzmán Lucena" userId="S::arturo.s238739@cesurformacion.com::b057cdce-1c14-4e01-8f41-3c6372c9222f" providerId="AD" clId="Web-{785FF14D-46AC-9DFA-A349-1808396BD024}" dt="2021-11-19T08:47:20.303" v="68"/>
        <pc:sldMkLst>
          <pc:docMk/>
          <pc:sldMk cId="0" sldId="257"/>
        </pc:sldMkLst>
        <pc:spChg chg="add del mod">
          <ac:chgData name="Arturo Guzmán Lucena" userId="S::arturo.s238739@cesurformacion.com::b057cdce-1c14-4e01-8f41-3c6372c9222f" providerId="AD" clId="Web-{785FF14D-46AC-9DFA-A349-1808396BD024}" dt="2021-11-19T08:44:40.924" v="15"/>
          <ac:spMkLst>
            <pc:docMk/>
            <pc:sldMk cId="0" sldId="257"/>
            <ac:spMk id="4" creationId="{18200EBB-7D16-4FEB-BA94-D10E1C5BD69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44:10.611" v="8" actId="20577"/>
          <ac:spMkLst>
            <pc:docMk/>
            <pc:sldMk cId="0" sldId="257"/>
            <ac:spMk id="93" creationId="{00000000-0000-0000-0000-000000000000}"/>
          </ac:spMkLst>
        </pc:spChg>
        <pc:spChg chg="del mod">
          <ac:chgData name="Arturo Guzmán Lucena" userId="S::arturo.s238739@cesurformacion.com::b057cdce-1c14-4e01-8f41-3c6372c9222f" providerId="AD" clId="Web-{785FF14D-46AC-9DFA-A349-1808396BD024}" dt="2021-11-19T08:44:36.955" v="13"/>
          <ac:spMkLst>
            <pc:docMk/>
            <pc:sldMk cId="0" sldId="257"/>
            <ac:spMk id="94" creationId="{00000000-0000-0000-0000-000000000000}"/>
          </ac:spMkLst>
        </pc:spChg>
        <pc:spChg chg="del">
          <ac:chgData name="Arturo Guzmán Lucena" userId="S::arturo.s238739@cesurformacion.com::b057cdce-1c14-4e01-8f41-3c6372c9222f" providerId="AD" clId="Web-{785FF14D-46AC-9DFA-A349-1808396BD024}" dt="2021-11-19T08:44:38.252" v="14"/>
          <ac:spMkLst>
            <pc:docMk/>
            <pc:sldMk cId="0" sldId="257"/>
            <ac:spMk id="95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8:44:57.674" v="17" actId="1076"/>
          <ac:picMkLst>
            <pc:docMk/>
            <pc:sldMk cId="0" sldId="257"/>
            <ac:picMk id="2" creationId="{D7340A79-DEEE-40C6-BC4F-217DD5FD760D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44:32.564" v="10"/>
          <ac:picMkLst>
            <pc:docMk/>
            <pc:sldMk cId="0" sldId="257"/>
            <ac:picMk id="96" creationId="{00000000-0000-0000-0000-000000000000}"/>
          </ac:picMkLst>
        </pc:picChg>
      </pc:sldChg>
      <pc:sldChg chg="delSp modSp">
        <pc:chgData name="Arturo Guzmán Lucena" userId="S::arturo.s238739@cesurformacion.com::b057cdce-1c14-4e01-8f41-3c6372c9222f" providerId="AD" clId="Web-{785FF14D-46AC-9DFA-A349-1808396BD024}" dt="2021-11-19T08:51:44.435" v="207" actId="14100"/>
        <pc:sldMkLst>
          <pc:docMk/>
          <pc:sldMk cId="0" sldId="258"/>
        </pc:sldMkLst>
        <pc:spChg chg="mod">
          <ac:chgData name="Arturo Guzmán Lucena" userId="S::arturo.s238739@cesurformacion.com::b057cdce-1c14-4e01-8f41-3c6372c9222f" providerId="AD" clId="Web-{785FF14D-46AC-9DFA-A349-1808396BD024}" dt="2021-11-19T08:50:00.042" v="139" actId="20577"/>
          <ac:spMkLst>
            <pc:docMk/>
            <pc:sldMk cId="0" sldId="258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0:31.136" v="160" actId="20577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1:44.435" v="207" actId="14100"/>
          <ac:spMkLst>
            <pc:docMk/>
            <pc:sldMk cId="0" sldId="258"/>
            <ac:spMk id="102" creationId="{00000000-0000-0000-0000-000000000000}"/>
          </ac:spMkLst>
        </pc:spChg>
        <pc:picChg chg="del">
          <ac:chgData name="Arturo Guzmán Lucena" userId="S::arturo.s238739@cesurformacion.com::b057cdce-1c14-4e01-8f41-3c6372c9222f" providerId="AD" clId="Web-{785FF14D-46AC-9DFA-A349-1808396BD024}" dt="2021-11-19T08:50:13.042" v="140"/>
          <ac:picMkLst>
            <pc:docMk/>
            <pc:sldMk cId="0" sldId="258"/>
            <ac:picMk id="103" creationId="{00000000-0000-0000-0000-000000000000}"/>
          </ac:picMkLst>
        </pc:picChg>
      </pc:sldChg>
      <pc:sldChg chg="addSp delSp modSp">
        <pc:chgData name="Arturo Guzmán Lucena" userId="S::arturo.s238739@cesurformacion.com::b057cdce-1c14-4e01-8f41-3c6372c9222f" providerId="AD" clId="Web-{785FF14D-46AC-9DFA-A349-1808396BD024}" dt="2021-11-19T08:56:36.302" v="316" actId="1076"/>
        <pc:sldMkLst>
          <pc:docMk/>
          <pc:sldMk cId="0" sldId="259"/>
        </pc:sldMkLst>
        <pc:spChg chg="mod">
          <ac:chgData name="Arturo Guzmán Lucena" userId="S::arturo.s238739@cesurformacion.com::b057cdce-1c14-4e01-8f41-3c6372c9222f" providerId="AD" clId="Web-{785FF14D-46AC-9DFA-A349-1808396BD024}" dt="2021-11-19T08:56:01.239" v="303" actId="20577"/>
          <ac:spMkLst>
            <pc:docMk/>
            <pc:sldMk cId="0" sldId="259"/>
            <ac:spMk id="5" creationId="{54CF3B3E-11F5-4FED-B0C4-D2D34BEB77B4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4:48.315" v="248" actId="20577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5:54.864" v="288" actId="20577"/>
          <ac:spMkLst>
            <pc:docMk/>
            <pc:sldMk cId="0" sldId="259"/>
            <ac:spMk id="109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8:54:56.097" v="251" actId="1076"/>
          <ac:picMkLst>
            <pc:docMk/>
            <pc:sldMk cId="0" sldId="259"/>
            <ac:picMk id="2" creationId="{D1E79222-C7E6-4B0A-B65F-2E5ED990AD3E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6:18.740" v="310" actId="1076"/>
          <ac:picMkLst>
            <pc:docMk/>
            <pc:sldMk cId="0" sldId="259"/>
            <ac:picMk id="3" creationId="{226F890C-FF53-459A-BB85-2A88CA1742CD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6:36.302" v="316" actId="1076"/>
          <ac:picMkLst>
            <pc:docMk/>
            <pc:sldMk cId="0" sldId="259"/>
            <ac:picMk id="4" creationId="{0CFE71DE-34F0-4D1A-B32F-253FD4ADEB60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54:56.050" v="250"/>
          <ac:picMkLst>
            <pc:docMk/>
            <pc:sldMk cId="0" sldId="259"/>
            <ac:picMk id="110" creationId="{00000000-0000-0000-0000-000000000000}"/>
          </ac:picMkLst>
        </pc:picChg>
      </pc:sldChg>
      <pc:sldChg chg="del">
        <pc:chgData name="Arturo Guzmán Lucena" userId="S::arturo.s238739@cesurformacion.com::b057cdce-1c14-4e01-8f41-3c6372c9222f" providerId="AD" clId="Web-{785FF14D-46AC-9DFA-A349-1808396BD024}" dt="2021-11-19T09:08:22.431" v="479"/>
        <pc:sldMkLst>
          <pc:docMk/>
          <pc:sldMk cId="0" sldId="260"/>
        </pc:sldMkLst>
      </pc:sldChg>
      <pc:sldChg chg="del">
        <pc:chgData name="Arturo Guzmán Lucena" userId="S::arturo.s238739@cesurformacion.com::b057cdce-1c14-4e01-8f41-3c6372c9222f" providerId="AD" clId="Web-{785FF14D-46AC-9DFA-A349-1808396BD024}" dt="2021-11-19T09:08:23.228" v="480"/>
        <pc:sldMkLst>
          <pc:docMk/>
          <pc:sldMk cId="0" sldId="261"/>
        </pc:sldMkLst>
      </pc:sldChg>
      <pc:sldChg chg="del">
        <pc:chgData name="Arturo Guzmán Lucena" userId="S::arturo.s238739@cesurformacion.com::b057cdce-1c14-4e01-8f41-3c6372c9222f" providerId="AD" clId="Web-{785FF14D-46AC-9DFA-A349-1808396BD024}" dt="2021-11-19T09:08:24.978" v="481"/>
        <pc:sldMkLst>
          <pc:docMk/>
          <pc:sldMk cId="0" sldId="262"/>
        </pc:sldMkLst>
      </pc:sldChg>
      <pc:sldChg chg="del">
        <pc:chgData name="Arturo Guzmán Lucena" userId="S::arturo.s238739@cesurformacion.com::b057cdce-1c14-4e01-8f41-3c6372c9222f" providerId="AD" clId="Web-{785FF14D-46AC-9DFA-A349-1808396BD024}" dt="2021-11-19T09:08:26.446" v="482"/>
        <pc:sldMkLst>
          <pc:docMk/>
          <pc:sldMk cId="0" sldId="263"/>
        </pc:sldMkLst>
      </pc:sldChg>
      <pc:sldChg chg="modSp">
        <pc:chgData name="Arturo Guzmán Lucena" userId="S::arturo.s238739@cesurformacion.com::b057cdce-1c14-4e01-8f41-3c6372c9222f" providerId="AD" clId="Web-{785FF14D-46AC-9DFA-A349-1808396BD024}" dt="2021-11-19T09:08:34.040" v="490" actId="20577"/>
        <pc:sldMkLst>
          <pc:docMk/>
          <pc:sldMk cId="934049419" sldId="264"/>
        </pc:sldMkLst>
        <pc:spChg chg="mod">
          <ac:chgData name="Arturo Guzmán Lucena" userId="S::arturo.s238739@cesurformacion.com::b057cdce-1c14-4e01-8f41-3c6372c9222f" providerId="AD" clId="Web-{785FF14D-46AC-9DFA-A349-1808396BD024}" dt="2021-11-19T09:08:34.040" v="490" actId="20577"/>
          <ac:spMkLst>
            <pc:docMk/>
            <pc:sldMk cId="934049419" sldId="264"/>
            <ac:spMk id="2" creationId="{25641721-CEA8-4059-A857-3F6ABA512C85}"/>
          </ac:spMkLst>
        </pc:spChg>
      </pc:sldChg>
      <pc:sldChg chg="addSp delSp modSp new del">
        <pc:chgData name="Arturo Guzmán Lucena" userId="S::arturo.s238739@cesurformacion.com::b057cdce-1c14-4e01-8f41-3c6372c9222f" providerId="AD" clId="Web-{785FF14D-46AC-9DFA-A349-1808396BD024}" dt="2021-11-19T08:49:08.619" v="125"/>
        <pc:sldMkLst>
          <pc:docMk/>
          <pc:sldMk cId="4251162302" sldId="265"/>
        </pc:sldMkLst>
        <pc:spChg chg="mod">
          <ac:chgData name="Arturo Guzmán Lucena" userId="S::arturo.s238739@cesurformacion.com::b057cdce-1c14-4e01-8f41-3c6372c9222f" providerId="AD" clId="Web-{785FF14D-46AC-9DFA-A349-1808396BD024}" dt="2021-11-19T08:45:24.285" v="20" actId="20577"/>
          <ac:spMkLst>
            <pc:docMk/>
            <pc:sldMk cId="4251162302" sldId="265"/>
            <ac:spMk id="2" creationId="{8EE049A2-0A5B-4176-9971-CC93F8AF6974}"/>
          </ac:spMkLst>
        </pc:spChg>
        <pc:spChg chg="add del">
          <ac:chgData name="Arturo Guzmán Lucena" userId="S::arturo.s238739@cesurformacion.com::b057cdce-1c14-4e01-8f41-3c6372c9222f" providerId="AD" clId="Web-{785FF14D-46AC-9DFA-A349-1808396BD024}" dt="2021-11-19T08:46:53.178" v="58"/>
          <ac:spMkLst>
            <pc:docMk/>
            <pc:sldMk cId="4251162302" sldId="265"/>
            <ac:spMk id="3" creationId="{99464D5A-0C0B-4C2A-9388-A57F589F7F19}"/>
          </ac:spMkLst>
        </pc:spChg>
        <pc:spChg chg="add del">
          <ac:chgData name="Arturo Guzmán Lucena" userId="S::arturo.s238739@cesurformacion.com::b057cdce-1c14-4e01-8f41-3c6372c9222f" providerId="AD" clId="Web-{785FF14D-46AC-9DFA-A349-1808396BD024}" dt="2021-11-19T08:46:54.303" v="59"/>
          <ac:spMkLst>
            <pc:docMk/>
            <pc:sldMk cId="4251162302" sldId="265"/>
            <ac:spMk id="4" creationId="{5D1B3001-FF05-4453-A58D-F267EA219AF6}"/>
          </ac:spMkLst>
        </pc:spChg>
        <pc:spChg chg="add del mod">
          <ac:chgData name="Arturo Guzmán Lucena" userId="S::arturo.s238739@cesurformacion.com::b057cdce-1c14-4e01-8f41-3c6372c9222f" providerId="AD" clId="Web-{785FF14D-46AC-9DFA-A349-1808396BD024}" dt="2021-11-19T08:46:43.630" v="52"/>
          <ac:spMkLst>
            <pc:docMk/>
            <pc:sldMk cId="4251162302" sldId="265"/>
            <ac:spMk id="8" creationId="{63EA7C68-FF14-469C-AADC-ECEBEAB868AF}"/>
          </ac:spMkLst>
        </pc:spChg>
        <pc:spChg chg="add del mod">
          <ac:chgData name="Arturo Guzmán Lucena" userId="S::arturo.s238739@cesurformacion.com::b057cdce-1c14-4e01-8f41-3c6372c9222f" providerId="AD" clId="Web-{785FF14D-46AC-9DFA-A349-1808396BD024}" dt="2021-11-19T08:46:33.443" v="48"/>
          <ac:spMkLst>
            <pc:docMk/>
            <pc:sldMk cId="4251162302" sldId="265"/>
            <ac:spMk id="10" creationId="{56E1909F-1225-49CF-A97D-7A2E2F26CEE2}"/>
          </ac:spMkLst>
        </pc:spChg>
        <pc:spChg chg="add del">
          <ac:chgData name="Arturo Guzmán Lucena" userId="S::arturo.s238739@cesurformacion.com::b057cdce-1c14-4e01-8f41-3c6372c9222f" providerId="AD" clId="Web-{785FF14D-46AC-9DFA-A349-1808396BD024}" dt="2021-11-19T08:46:32.239" v="47"/>
          <ac:spMkLst>
            <pc:docMk/>
            <pc:sldMk cId="4251162302" sldId="265"/>
            <ac:spMk id="12" creationId="{341EC46D-EB13-4833-B45C-C52AAFC4EC06}"/>
          </ac:spMkLst>
        </pc:spChg>
        <pc:picChg chg="add del mod">
          <ac:chgData name="Arturo Guzmán Lucena" userId="S::arturo.s238739@cesurformacion.com::b057cdce-1c14-4e01-8f41-3c6372c9222f" providerId="AD" clId="Web-{785FF14D-46AC-9DFA-A349-1808396BD024}" dt="2021-11-19T08:47:06.600" v="66"/>
          <ac:picMkLst>
            <pc:docMk/>
            <pc:sldMk cId="4251162302" sldId="265"/>
            <ac:picMk id="6" creationId="{BD7BDA41-602D-41E0-AFCA-6E5A0A1AD7F8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785FF14D-46AC-9DFA-A349-1808396BD024}" dt="2021-11-19T08:49:29.385" v="136" actId="20577"/>
        <pc:sldMkLst>
          <pc:docMk/>
          <pc:sldMk cId="2103729129" sldId="266"/>
        </pc:sldMkLst>
        <pc:spChg chg="mod">
          <ac:chgData name="Arturo Guzmán Lucena" userId="S::arturo.s238739@cesurformacion.com::b057cdce-1c14-4e01-8f41-3c6372c9222f" providerId="AD" clId="Web-{785FF14D-46AC-9DFA-A349-1808396BD024}" dt="2021-11-19T08:49:29.385" v="136" actId="20577"/>
          <ac:spMkLst>
            <pc:docMk/>
            <pc:sldMk cId="2103729129" sldId="266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47:42.351" v="85" actId="20577"/>
          <ac:spMkLst>
            <pc:docMk/>
            <pc:sldMk cId="2103729129" sldId="266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49:03.556" v="124" actId="1076"/>
          <ac:spMkLst>
            <pc:docMk/>
            <pc:sldMk cId="2103729129" sldId="266"/>
            <ac:spMk id="102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8:47:59.007" v="90" actId="1076"/>
          <ac:picMkLst>
            <pc:docMk/>
            <pc:sldMk cId="2103729129" sldId="266"/>
            <ac:picMk id="2" creationId="{83D09ADF-754A-408E-B78B-CB9158B297AE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47:42.944" v="86"/>
          <ac:picMkLst>
            <pc:docMk/>
            <pc:sldMk cId="2103729129" sldId="266"/>
            <ac:picMk id="103" creationId="{00000000-0000-0000-0000-000000000000}"/>
          </ac:picMkLst>
        </pc:picChg>
      </pc:sldChg>
      <pc:sldChg chg="add del replId">
        <pc:chgData name="Arturo Guzmán Lucena" userId="S::arturo.s238739@cesurformacion.com::b057cdce-1c14-4e01-8f41-3c6372c9222f" providerId="AD" clId="Web-{785FF14D-46AC-9DFA-A349-1808396BD024}" dt="2021-11-19T08:47:28.210" v="72"/>
        <pc:sldMkLst>
          <pc:docMk/>
          <pc:sldMk cId="2186094019" sldId="267"/>
        </pc:sldMkLst>
      </pc:sldChg>
      <pc:sldChg chg="modSp add replId">
        <pc:chgData name="Arturo Guzmán Lucena" userId="S::arturo.s238739@cesurformacion.com::b057cdce-1c14-4e01-8f41-3c6372c9222f" providerId="AD" clId="Web-{785FF14D-46AC-9DFA-A349-1808396BD024}" dt="2021-11-19T08:53:55.876" v="235" actId="20577"/>
        <pc:sldMkLst>
          <pc:docMk/>
          <pc:sldMk cId="2888240869" sldId="267"/>
        </pc:sldMkLst>
        <pc:spChg chg="mod">
          <ac:chgData name="Arturo Guzmán Lucena" userId="S::arturo.s238739@cesurformacion.com::b057cdce-1c14-4e01-8f41-3c6372c9222f" providerId="AD" clId="Web-{785FF14D-46AC-9DFA-A349-1808396BD024}" dt="2021-11-19T08:53:17.032" v="210" actId="20577"/>
          <ac:spMkLst>
            <pc:docMk/>
            <pc:sldMk cId="2888240869" sldId="267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3:55.876" v="235" actId="20577"/>
          <ac:spMkLst>
            <pc:docMk/>
            <pc:sldMk cId="2888240869" sldId="267"/>
            <ac:spMk id="102" creationId="{00000000-0000-0000-0000-000000000000}"/>
          </ac:spMkLst>
        </pc:spChg>
      </pc:sldChg>
      <pc:sldChg chg="addSp delSp modSp add replId">
        <pc:chgData name="Arturo Guzmán Lucena" userId="S::arturo.s238739@cesurformacion.com::b057cdce-1c14-4e01-8f41-3c6372c9222f" providerId="AD" clId="Web-{785FF14D-46AC-9DFA-A349-1808396BD024}" dt="2021-11-19T08:59:48.136" v="378" actId="20577"/>
        <pc:sldMkLst>
          <pc:docMk/>
          <pc:sldMk cId="1969222218" sldId="268"/>
        </pc:sldMkLst>
        <pc:spChg chg="mod">
          <ac:chgData name="Arturo Guzmán Lucena" userId="S::arturo.s238739@cesurformacion.com::b057cdce-1c14-4e01-8f41-3c6372c9222f" providerId="AD" clId="Web-{785FF14D-46AC-9DFA-A349-1808396BD024}" dt="2021-11-19T08:59:48.136" v="378" actId="20577"/>
          <ac:spMkLst>
            <pc:docMk/>
            <pc:sldMk cId="1969222218" sldId="268"/>
            <ac:spMk id="5" creationId="{54CF3B3E-11F5-4FED-B0C4-D2D34BEB77B4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6:59.209" v="325" actId="20577"/>
          <ac:spMkLst>
            <pc:docMk/>
            <pc:sldMk cId="1969222218" sldId="268"/>
            <ac:spMk id="108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7:54.726" v="358" actId="20577"/>
          <ac:spMkLst>
            <pc:docMk/>
            <pc:sldMk cId="1969222218" sldId="268"/>
            <ac:spMk id="109" creationId="{00000000-0000-0000-0000-000000000000}"/>
          </ac:spMkLst>
        </pc:spChg>
        <pc:picChg chg="del">
          <ac:chgData name="Arturo Guzmán Lucena" userId="S::arturo.s238739@cesurformacion.com::b057cdce-1c14-4e01-8f41-3c6372c9222f" providerId="AD" clId="Web-{785FF14D-46AC-9DFA-A349-1808396BD024}" dt="2021-11-19T08:57:14.382" v="330"/>
          <ac:picMkLst>
            <pc:docMk/>
            <pc:sldMk cId="1969222218" sldId="268"/>
            <ac:picMk id="2" creationId="{D1E79222-C7E6-4B0A-B65F-2E5ED990AD3E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57:55.773" v="359"/>
          <ac:picMkLst>
            <pc:docMk/>
            <pc:sldMk cId="1969222218" sldId="268"/>
            <ac:picMk id="3" creationId="{226F890C-FF53-459A-BB85-2A88CA1742CD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58:11.946" v="364"/>
          <ac:picMkLst>
            <pc:docMk/>
            <pc:sldMk cId="1969222218" sldId="268"/>
            <ac:picMk id="4" creationId="{0CFE71DE-34F0-4D1A-B32F-253FD4ADEB60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7:17.991" v="331" actId="1076"/>
          <ac:picMkLst>
            <pc:docMk/>
            <pc:sldMk cId="1969222218" sldId="268"/>
            <ac:picMk id="6" creationId="{CB2F11C6-FCAA-42B2-B32B-6EA823C1B23E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8:11.383" v="363" actId="1076"/>
          <ac:picMkLst>
            <pc:docMk/>
            <pc:sldMk cId="1969222218" sldId="268"/>
            <ac:picMk id="7" creationId="{CBBA4121-AB2A-41D9-AD57-5AA2EE5C4AA7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8:29.899" v="370" actId="1076"/>
          <ac:picMkLst>
            <pc:docMk/>
            <pc:sldMk cId="1969222218" sldId="268"/>
            <ac:picMk id="8" creationId="{B852A4AF-A409-43D9-A248-78E87052EFC1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8:46.697" v="375" actId="1076"/>
          <ac:picMkLst>
            <pc:docMk/>
            <pc:sldMk cId="1969222218" sldId="268"/>
            <ac:picMk id="9" creationId="{5A9EA2E7-3271-43B8-B971-5FAE4BF8622C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785FF14D-46AC-9DFA-A349-1808396BD024}" dt="2021-11-19T09:08:18.728" v="477" actId="20577"/>
        <pc:sldMkLst>
          <pc:docMk/>
          <pc:sldMk cId="3942652223" sldId="269"/>
        </pc:sldMkLst>
        <pc:spChg chg="add mod">
          <ac:chgData name="Arturo Guzmán Lucena" userId="S::arturo.s238739@cesurformacion.com::b057cdce-1c14-4e01-8f41-3c6372c9222f" providerId="AD" clId="Web-{785FF14D-46AC-9DFA-A349-1808396BD024}" dt="2021-11-19T09:06:42.053" v="453" actId="1076"/>
          <ac:spMkLst>
            <pc:docMk/>
            <pc:sldMk cId="3942652223" sldId="269"/>
            <ac:spMk id="4" creationId="{0A5BFD84-ED7B-492F-9BC5-F6C49B9A4FF4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8:18.728" v="477" actId="20577"/>
          <ac:spMkLst>
            <pc:docMk/>
            <pc:sldMk cId="3942652223" sldId="269"/>
            <ac:spMk id="5" creationId="{54CF3B3E-11F5-4FED-B0C4-D2D34BEB77B4}"/>
          </ac:spMkLst>
        </pc:spChg>
        <pc:spChg chg="add mod">
          <ac:chgData name="Arturo Guzmán Lucena" userId="S::arturo.s238739@cesurformacion.com::b057cdce-1c14-4e01-8f41-3c6372c9222f" providerId="AD" clId="Web-{785FF14D-46AC-9DFA-A349-1808396BD024}" dt="2021-11-19T09:07:50.399" v="474" actId="14100"/>
          <ac:spMkLst>
            <pc:docMk/>
            <pc:sldMk cId="3942652223" sldId="269"/>
            <ac:spMk id="17" creationId="{82B69FAA-012D-425D-BD83-831520ECDD67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7:14.710" v="466" actId="20577"/>
          <ac:spMkLst>
            <pc:docMk/>
            <pc:sldMk cId="3942652223" sldId="269"/>
            <ac:spMk id="108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6:10.005" v="442" actId="1076"/>
          <ac:spMkLst>
            <pc:docMk/>
            <pc:sldMk cId="3942652223" sldId="269"/>
            <ac:spMk id="109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9:06:10.021" v="444" actId="1076"/>
          <ac:picMkLst>
            <pc:docMk/>
            <pc:sldMk cId="3942652223" sldId="269"/>
            <ac:picMk id="2" creationId="{9198BBA6-85B6-4D39-A03E-64F8D050F192}"/>
          </ac:picMkLst>
        </pc:picChg>
        <pc:picChg chg="add del">
          <ac:chgData name="Arturo Guzmán Lucena" userId="S::arturo.s238739@cesurformacion.com::b057cdce-1c14-4e01-8f41-3c6372c9222f" providerId="AD" clId="Web-{785FF14D-46AC-9DFA-A349-1808396BD024}" dt="2021-11-19T09:04:03.361" v="416"/>
          <ac:picMkLst>
            <pc:docMk/>
            <pc:sldMk cId="3942652223" sldId="269"/>
            <ac:picMk id="3" creationId="{E188FA71-652E-49D7-8C91-E14026AB8A8B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9:01:06.778" v="390"/>
          <ac:picMkLst>
            <pc:docMk/>
            <pc:sldMk cId="3942652223" sldId="269"/>
            <ac:picMk id="6" creationId="{CB2F11C6-FCAA-42B2-B32B-6EA823C1B23E}"/>
          </ac:picMkLst>
        </pc:picChg>
        <pc:picChg chg="mod">
          <ac:chgData name="Arturo Guzmán Lucena" userId="S::arturo.s238739@cesurformacion.com::b057cdce-1c14-4e01-8f41-3c6372c9222f" providerId="AD" clId="Web-{785FF14D-46AC-9DFA-A349-1808396BD024}" dt="2021-11-19T09:06:10.021" v="443" actId="1076"/>
          <ac:picMkLst>
            <pc:docMk/>
            <pc:sldMk cId="3942652223" sldId="269"/>
            <ac:picMk id="7" creationId="{CBBA4121-AB2A-41D9-AD57-5AA2EE5C4AA7}"/>
          </ac:picMkLst>
        </pc:picChg>
        <pc:picChg chg="mod">
          <ac:chgData name="Arturo Guzmán Lucena" userId="S::arturo.s238739@cesurformacion.com::b057cdce-1c14-4e01-8f41-3c6372c9222f" providerId="AD" clId="Web-{785FF14D-46AC-9DFA-A349-1808396BD024}" dt="2021-11-19T09:06:16.849" v="449" actId="1076"/>
          <ac:picMkLst>
            <pc:docMk/>
            <pc:sldMk cId="3942652223" sldId="269"/>
            <ac:picMk id="8" creationId="{B852A4AF-A409-43D9-A248-78E87052EFC1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9:07:25.664" v="468"/>
          <ac:picMkLst>
            <pc:docMk/>
            <pc:sldMk cId="3942652223" sldId="269"/>
            <ac:picMk id="9" creationId="{5A9EA2E7-3271-43B8-B971-5FAE4BF8622C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9:06:10.021" v="445" actId="1076"/>
          <ac:picMkLst>
            <pc:docMk/>
            <pc:sldMk cId="3942652223" sldId="269"/>
            <ac:picMk id="12" creationId="{F23041A8-09D4-4648-963E-D22B37F3D983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9:07:57.524" v="475" actId="1076"/>
          <ac:picMkLst>
            <pc:docMk/>
            <pc:sldMk cId="3942652223" sldId="269"/>
            <ac:picMk id="14" creationId="{119DD59C-494B-4B49-9DB8-B3975CF98C6C}"/>
          </ac:picMkLst>
        </pc:picChg>
      </pc:sldChg>
      <pc:sldChg chg="modSp add replId">
        <pc:chgData name="Arturo Guzmán Lucena" userId="S::arturo.s238739@cesurformacion.com::b057cdce-1c14-4e01-8f41-3c6372c9222f" providerId="AD" clId="Web-{785FF14D-46AC-9DFA-A349-1808396BD024}" dt="2021-11-19T09:11:16.092" v="515" actId="20577"/>
        <pc:sldMkLst>
          <pc:docMk/>
          <pc:sldMk cId="2461566810" sldId="270"/>
        </pc:sldMkLst>
        <pc:spChg chg="mod">
          <ac:chgData name="Arturo Guzmán Lucena" userId="S::arturo.s238739@cesurformacion.com::b057cdce-1c14-4e01-8f41-3c6372c9222f" providerId="AD" clId="Web-{785FF14D-46AC-9DFA-A349-1808396BD024}" dt="2021-11-19T09:11:16.092" v="515" actId="20577"/>
          <ac:spMkLst>
            <pc:docMk/>
            <pc:sldMk cId="2461566810" sldId="270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8:56.682" v="494" actId="14100"/>
          <ac:spMkLst>
            <pc:docMk/>
            <pc:sldMk cId="2461566810" sldId="270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10:52.732" v="510" actId="20577"/>
          <ac:spMkLst>
            <pc:docMk/>
            <pc:sldMk cId="2461566810" sldId="270"/>
            <ac:spMk id="102" creationId="{00000000-0000-0000-0000-000000000000}"/>
          </ac:spMkLst>
        </pc:spChg>
      </pc:sldChg>
    </pc:docChg>
  </pc:docChgLst>
  <pc:docChgLst>
    <pc:chgData name="Arturo Guzmán Lucena" userId="S::arturo.s238739@cesurformacion.com::b057cdce-1c14-4e01-8f41-3c6372c9222f" providerId="AD" clId="Web-{F660ED69-D82A-FE18-1D14-61C499A007CC}"/>
    <pc:docChg chg="modSld">
      <pc:chgData name="Arturo Guzmán Lucena" userId="S::arturo.s238739@cesurformacion.com::b057cdce-1c14-4e01-8f41-3c6372c9222f" providerId="AD" clId="Web-{F660ED69-D82A-FE18-1D14-61C499A007CC}" dt="2022-01-10T12:21:19.065" v="79" actId="20577"/>
      <pc:docMkLst>
        <pc:docMk/>
      </pc:docMkLst>
      <pc:sldChg chg="modSp">
        <pc:chgData name="Arturo Guzmán Lucena" userId="S::arturo.s238739@cesurformacion.com::b057cdce-1c14-4e01-8f41-3c6372c9222f" providerId="AD" clId="Web-{F660ED69-D82A-FE18-1D14-61C499A007CC}" dt="2022-01-10T12:08:50.112" v="20" actId="20577"/>
        <pc:sldMkLst>
          <pc:docMk/>
          <pc:sldMk cId="0" sldId="256"/>
        </pc:sldMkLst>
        <pc:spChg chg="mod">
          <ac:chgData name="Arturo Guzmán Lucena" userId="S::arturo.s238739@cesurformacion.com::b057cdce-1c14-4e01-8f41-3c6372c9222f" providerId="AD" clId="Web-{F660ED69-D82A-FE18-1D14-61C499A007CC}" dt="2022-01-10T12:08:50.112" v="20" actId="20577"/>
          <ac:spMkLst>
            <pc:docMk/>
            <pc:sldMk cId="0" sldId="256"/>
            <ac:spMk id="86" creationId="{00000000-0000-0000-0000-000000000000}"/>
          </ac:spMkLst>
        </pc:spChg>
      </pc:sldChg>
      <pc:sldChg chg="delSp modSp">
        <pc:chgData name="Arturo Guzmán Lucena" userId="S::arturo.s238739@cesurformacion.com::b057cdce-1c14-4e01-8f41-3c6372c9222f" providerId="AD" clId="Web-{F660ED69-D82A-FE18-1D14-61C499A007CC}" dt="2022-01-10T12:10:43.119" v="47" actId="20577"/>
        <pc:sldMkLst>
          <pc:docMk/>
          <pc:sldMk cId="853792474" sldId="275"/>
        </pc:sldMkLst>
        <pc:spChg chg="mod">
          <ac:chgData name="Arturo Guzmán Lucena" userId="S::arturo.s238739@cesurformacion.com::b057cdce-1c14-4e01-8f41-3c6372c9222f" providerId="AD" clId="Web-{F660ED69-D82A-FE18-1D14-61C499A007CC}" dt="2022-01-10T12:09:40.678" v="37" actId="20577"/>
          <ac:spMkLst>
            <pc:docMk/>
            <pc:sldMk cId="853792474" sldId="275"/>
            <ac:spMk id="2" creationId="{94124989-20EA-43D5-9B0C-920B5AD5E155}"/>
          </ac:spMkLst>
        </pc:spChg>
        <pc:spChg chg="mod">
          <ac:chgData name="Arturo Guzmán Lucena" userId="S::arturo.s238739@cesurformacion.com::b057cdce-1c14-4e01-8f41-3c6372c9222f" providerId="AD" clId="Web-{F660ED69-D82A-FE18-1D14-61C499A007CC}" dt="2022-01-10T12:10:43.119" v="47" actId="20577"/>
          <ac:spMkLst>
            <pc:docMk/>
            <pc:sldMk cId="853792474" sldId="275"/>
            <ac:spMk id="11" creationId="{9AAD2A78-2320-4B3F-98B0-147ED3E448F7}"/>
          </ac:spMkLst>
        </pc:spChg>
        <pc:picChg chg="del">
          <ac:chgData name="Arturo Guzmán Lucena" userId="S::arturo.s238739@cesurformacion.com::b057cdce-1c14-4e01-8f41-3c6372c9222f" providerId="AD" clId="Web-{F660ED69-D82A-FE18-1D14-61C499A007CC}" dt="2022-01-10T12:09:02.472" v="21"/>
          <ac:picMkLst>
            <pc:docMk/>
            <pc:sldMk cId="853792474" sldId="275"/>
            <ac:picMk id="12" creationId="{2E97ECC8-8F9A-4867-B219-7857B5214063}"/>
          </ac:picMkLst>
        </pc:picChg>
      </pc:sldChg>
      <pc:sldChg chg="addSp delSp modSp">
        <pc:chgData name="Arturo Guzmán Lucena" userId="S::arturo.s238739@cesurformacion.com::b057cdce-1c14-4e01-8f41-3c6372c9222f" providerId="AD" clId="Web-{F660ED69-D82A-FE18-1D14-61C499A007CC}" dt="2022-01-10T12:21:18.986" v="77" actId="20577"/>
        <pc:sldMkLst>
          <pc:docMk/>
          <pc:sldMk cId="3880247045" sldId="277"/>
        </pc:sldMkLst>
        <pc:spChg chg="mod">
          <ac:chgData name="Arturo Guzmán Lucena" userId="S::arturo.s238739@cesurformacion.com::b057cdce-1c14-4e01-8f41-3c6372c9222f" providerId="AD" clId="Web-{F660ED69-D82A-FE18-1D14-61C499A007CC}" dt="2022-01-10T12:11:39.060" v="53" actId="20577"/>
          <ac:spMkLst>
            <pc:docMk/>
            <pc:sldMk cId="3880247045" sldId="277"/>
            <ac:spMk id="2" creationId="{94124989-20EA-43D5-9B0C-920B5AD5E155}"/>
          </ac:spMkLst>
        </pc:spChg>
        <pc:spChg chg="add mod">
          <ac:chgData name="Arturo Guzmán Lucena" userId="S::arturo.s238739@cesurformacion.com::b057cdce-1c14-4e01-8f41-3c6372c9222f" providerId="AD" clId="Web-{F660ED69-D82A-FE18-1D14-61C499A007CC}" dt="2022-01-10T12:21:18.986" v="77" actId="20577"/>
          <ac:spMkLst>
            <pc:docMk/>
            <pc:sldMk cId="3880247045" sldId="277"/>
            <ac:spMk id="3" creationId="{2E2DE2C9-571A-4EE0-A341-0FA7C23B6C09}"/>
          </ac:spMkLst>
        </pc:spChg>
        <pc:spChg chg="del">
          <ac:chgData name="Arturo Guzmán Lucena" userId="S::arturo.s238739@cesurformacion.com::b057cdce-1c14-4e01-8f41-3c6372c9222f" providerId="AD" clId="Web-{F660ED69-D82A-FE18-1D14-61C499A007CC}" dt="2022-01-10T12:11:51.045" v="58"/>
          <ac:spMkLst>
            <pc:docMk/>
            <pc:sldMk cId="3880247045" sldId="277"/>
            <ac:spMk id="5" creationId="{19151452-2EE6-4D4B-A7DD-647091BEBBB4}"/>
          </ac:spMkLst>
        </pc:spChg>
        <pc:spChg chg="add del">
          <ac:chgData name="Arturo Guzmán Lucena" userId="S::arturo.s238739@cesurformacion.com::b057cdce-1c14-4e01-8f41-3c6372c9222f" providerId="AD" clId="Web-{F660ED69-D82A-FE18-1D14-61C499A007CC}" dt="2022-01-10T12:12:41.423" v="73"/>
          <ac:spMkLst>
            <pc:docMk/>
            <pc:sldMk cId="3880247045" sldId="277"/>
            <ac:spMk id="7" creationId="{88BF9F3A-BF1B-4374-903F-CD711AA590F0}"/>
          </ac:spMkLst>
        </pc:spChg>
        <pc:spChg chg="mod">
          <ac:chgData name="Arturo Guzmán Lucena" userId="S::arturo.s238739@cesurformacion.com::b057cdce-1c14-4e01-8f41-3c6372c9222f" providerId="AD" clId="Web-{F660ED69-D82A-FE18-1D14-61C499A007CC}" dt="2022-01-10T12:12:20.703" v="68" actId="20577"/>
          <ac:spMkLst>
            <pc:docMk/>
            <pc:sldMk cId="3880247045" sldId="277"/>
            <ac:spMk id="11" creationId="{9AAD2A78-2320-4B3F-98B0-147ED3E448F7}"/>
          </ac:spMkLst>
        </pc:spChg>
        <pc:picChg chg="del">
          <ac:chgData name="Arturo Guzmán Lucena" userId="S::arturo.s238739@cesurformacion.com::b057cdce-1c14-4e01-8f41-3c6372c9222f" providerId="AD" clId="Web-{F660ED69-D82A-FE18-1D14-61C499A007CC}" dt="2022-01-10T12:11:39.107" v="54"/>
          <ac:picMkLst>
            <pc:docMk/>
            <pc:sldMk cId="3880247045" sldId="277"/>
            <ac:picMk id="4" creationId="{0074E52F-7EF5-402E-9226-753DEFD3D344}"/>
          </ac:picMkLst>
        </pc:picChg>
      </pc:sldChg>
      <pc:sldChg chg="modSp">
        <pc:chgData name="Arturo Guzmán Lucena" userId="S::arturo.s238739@cesurformacion.com::b057cdce-1c14-4e01-8f41-3c6372c9222f" providerId="AD" clId="Web-{F660ED69-D82A-FE18-1D14-61C499A007CC}" dt="2022-01-10T12:21:19.065" v="79" actId="20577"/>
        <pc:sldMkLst>
          <pc:docMk/>
          <pc:sldMk cId="4120672768" sldId="278"/>
        </pc:sldMkLst>
        <pc:spChg chg="mod">
          <ac:chgData name="Arturo Guzmán Lucena" userId="S::arturo.s238739@cesurformacion.com::b057cdce-1c14-4e01-8f41-3c6372c9222f" providerId="AD" clId="Web-{F660ED69-D82A-FE18-1D14-61C499A007CC}" dt="2022-01-10T12:21:19.065" v="79" actId="20577"/>
          <ac:spMkLst>
            <pc:docMk/>
            <pc:sldMk cId="4120672768" sldId="278"/>
            <ac:spMk id="2" creationId="{94124989-20EA-43D5-9B0C-920B5AD5E155}"/>
          </ac:spMkLst>
        </pc:spChg>
      </pc:sldChg>
    </pc:docChg>
  </pc:docChgLst>
  <pc:docChgLst>
    <pc:chgData name="Arturo Guzmán Lucena" userId="S::arturo.s238739@cesurformacion.com::b057cdce-1c14-4e01-8f41-3c6372c9222f" providerId="AD" clId="Web-{59F8E24B-40C5-744A-36F6-848E7374CD43}"/>
    <pc:docChg chg="addSld delSld modSld">
      <pc:chgData name="Arturo Guzmán Lucena" userId="S::arturo.s238739@cesurformacion.com::b057cdce-1c14-4e01-8f41-3c6372c9222f" providerId="AD" clId="Web-{59F8E24B-40C5-744A-36F6-848E7374CD43}" dt="2021-12-22T18:57:56.795" v="9"/>
      <pc:docMkLst>
        <pc:docMk/>
      </pc:docMkLst>
      <pc:sldChg chg="add del">
        <pc:chgData name="Arturo Guzmán Lucena" userId="S::arturo.s238739@cesurformacion.com::b057cdce-1c14-4e01-8f41-3c6372c9222f" providerId="AD" clId="Web-{59F8E24B-40C5-744A-36F6-848E7374CD43}" dt="2021-12-22T18:57:33.482" v="2"/>
        <pc:sldMkLst>
          <pc:docMk/>
          <pc:sldMk cId="0" sldId="258"/>
        </pc:sldMkLst>
      </pc:sldChg>
      <pc:sldChg chg="modSp">
        <pc:chgData name="Arturo Guzmán Lucena" userId="S::arturo.s238739@cesurformacion.com::b057cdce-1c14-4e01-8f41-3c6372c9222f" providerId="AD" clId="Web-{59F8E24B-40C5-744A-36F6-848E7374CD43}" dt="2021-12-22T18:57:47.201" v="8" actId="20577"/>
        <pc:sldMkLst>
          <pc:docMk/>
          <pc:sldMk cId="934049419" sldId="264"/>
        </pc:sldMkLst>
        <pc:spChg chg="mod">
          <ac:chgData name="Arturo Guzmán Lucena" userId="S::arturo.s238739@cesurformacion.com::b057cdce-1c14-4e01-8f41-3c6372c9222f" providerId="AD" clId="Web-{59F8E24B-40C5-744A-36F6-848E7374CD43}" dt="2021-12-22T18:57:47.201" v="8" actId="20577"/>
          <ac:spMkLst>
            <pc:docMk/>
            <pc:sldMk cId="934049419" sldId="264"/>
            <ac:spMk id="2" creationId="{25641721-CEA8-4059-A857-3F6ABA512C85}"/>
          </ac:spMkLst>
        </pc:spChg>
      </pc:sldChg>
      <pc:sldChg chg="del">
        <pc:chgData name="Arturo Guzmán Lucena" userId="S::arturo.s238739@cesurformacion.com::b057cdce-1c14-4e01-8f41-3c6372c9222f" providerId="AD" clId="Web-{59F8E24B-40C5-744A-36F6-848E7374CD43}" dt="2021-12-22T18:57:56.795" v="9"/>
        <pc:sldMkLst>
          <pc:docMk/>
          <pc:sldMk cId="2103729129" sldId="266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4.888" v="3"/>
        <pc:sldMkLst>
          <pc:docMk/>
          <pc:sldMk cId="2888240869" sldId="267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6.200" v="4"/>
        <pc:sldMkLst>
          <pc:docMk/>
          <pc:sldMk cId="1739632434" sldId="271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8.325" v="5"/>
        <pc:sldMkLst>
          <pc:docMk/>
          <pc:sldMk cId="3223372880" sldId="272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8.544" v="6"/>
        <pc:sldMkLst>
          <pc:docMk/>
          <pc:sldMk cId="658868661" sldId="273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9.560" v="7"/>
        <pc:sldMkLst>
          <pc:docMk/>
          <pc:sldMk cId="1029377763" sldId="274"/>
        </pc:sldMkLst>
      </pc:sldChg>
    </pc:docChg>
  </pc:docChgLst>
  <pc:docChgLst>
    <pc:chgData name="Arturo Guzmán Lucena" userId="S::arturo.s238739@cesurformacion.com::b057cdce-1c14-4e01-8f41-3c6372c9222f" providerId="AD" clId="Web-{2E2E8973-3DCF-A316-EB80-D3BF9F4343D0}"/>
    <pc:docChg chg="addSld modSld">
      <pc:chgData name="Arturo Guzmán Lucena" userId="S::arturo.s238739@cesurformacion.com::b057cdce-1c14-4e01-8f41-3c6372c9222f" providerId="AD" clId="Web-{2E2E8973-3DCF-A316-EB80-D3BF9F4343D0}" dt="2021-12-22T18:49:54.362" v="607"/>
      <pc:docMkLst>
        <pc:docMk/>
      </pc:docMkLst>
      <pc:sldChg chg="modSp">
        <pc:chgData name="Arturo Guzmán Lucena" userId="S::arturo.s238739@cesurformacion.com::b057cdce-1c14-4e01-8f41-3c6372c9222f" providerId="AD" clId="Web-{2E2E8973-3DCF-A316-EB80-D3BF9F4343D0}" dt="2021-12-22T18:24:36.427" v="1" actId="20577"/>
        <pc:sldMkLst>
          <pc:docMk/>
          <pc:sldMk cId="0" sldId="256"/>
        </pc:sldMkLst>
        <pc:spChg chg="mod">
          <ac:chgData name="Arturo Guzmán Lucena" userId="S::arturo.s238739@cesurformacion.com::b057cdce-1c14-4e01-8f41-3c6372c9222f" providerId="AD" clId="Web-{2E2E8973-3DCF-A316-EB80-D3BF9F4343D0}" dt="2021-12-22T18:24:36.427" v="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">
        <pc:chgData name="Arturo Guzmán Lucena" userId="S::arturo.s238739@cesurformacion.com::b057cdce-1c14-4e01-8f41-3c6372c9222f" providerId="AD" clId="Web-{2E2E8973-3DCF-A316-EB80-D3BF9F4343D0}" dt="2021-12-22T18:44:07.512" v="419"/>
        <pc:sldMkLst>
          <pc:docMk/>
          <pc:sldMk cId="0" sldId="258"/>
        </pc:sldMkLst>
        <pc:spChg chg="mod">
          <ac:chgData name="Arturo Guzmán Lucena" userId="S::arturo.s238739@cesurformacion.com::b057cdce-1c14-4e01-8f41-3c6372c9222f" providerId="AD" clId="Web-{2E2E8973-3DCF-A316-EB80-D3BF9F4343D0}" dt="2021-12-22T18:44:04.418" v="417" actId="20577"/>
          <ac:spMkLst>
            <pc:docMk/>
            <pc:sldMk cId="0" sldId="258"/>
            <ac:spMk id="101" creationId="{00000000-0000-0000-0000-000000000000}"/>
          </ac:spMkLst>
        </pc:spChg>
        <pc:picChg chg="add del mod">
          <ac:chgData name="Arturo Guzmán Lucena" userId="S::arturo.s238739@cesurformacion.com::b057cdce-1c14-4e01-8f41-3c6372c9222f" providerId="AD" clId="Web-{2E2E8973-3DCF-A316-EB80-D3BF9F4343D0}" dt="2021-12-22T18:44:07.512" v="419"/>
          <ac:picMkLst>
            <pc:docMk/>
            <pc:sldMk cId="0" sldId="258"/>
            <ac:picMk id="2" creationId="{819F264C-E5CD-4F5F-A977-5A463D916B38}"/>
          </ac:picMkLst>
        </pc:picChg>
      </pc:sldChg>
      <pc:sldChg chg="addSp modSp">
        <pc:chgData name="Arturo Guzmán Lucena" userId="S::arturo.s238739@cesurformacion.com::b057cdce-1c14-4e01-8f41-3c6372c9222f" providerId="AD" clId="Web-{2E2E8973-3DCF-A316-EB80-D3BF9F4343D0}" dt="2021-12-22T18:29:04.697" v="28" actId="1076"/>
        <pc:sldMkLst>
          <pc:docMk/>
          <pc:sldMk cId="2103729129" sldId="266"/>
        </pc:sldMkLst>
        <pc:spChg chg="mod">
          <ac:chgData name="Arturo Guzmán Lucena" userId="S::arturo.s238739@cesurformacion.com::b057cdce-1c14-4e01-8f41-3c6372c9222f" providerId="AD" clId="Web-{2E2E8973-3DCF-A316-EB80-D3BF9F4343D0}" dt="2021-12-22T18:24:48.318" v="2" actId="20577"/>
          <ac:spMkLst>
            <pc:docMk/>
            <pc:sldMk cId="2103729129" sldId="266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2E2E8973-3DCF-A316-EB80-D3BF9F4343D0}" dt="2021-12-22T18:28:56.416" v="25" actId="20577"/>
          <ac:spMkLst>
            <pc:docMk/>
            <pc:sldMk cId="2103729129" sldId="266"/>
            <ac:spMk id="102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2E2E8973-3DCF-A316-EB80-D3BF9F4343D0}" dt="2021-12-22T18:29:04.697" v="28" actId="1076"/>
          <ac:picMkLst>
            <pc:docMk/>
            <pc:sldMk cId="2103729129" sldId="266"/>
            <ac:picMk id="2" creationId="{ED530B9D-50E0-408B-A95E-8C6B67849EDA}"/>
          </ac:picMkLst>
        </pc:picChg>
      </pc:sldChg>
      <pc:sldChg chg="addSp delSp modSp new mod modClrScheme chgLayout">
        <pc:chgData name="Arturo Guzmán Lucena" userId="S::arturo.s238739@cesurformacion.com::b057cdce-1c14-4e01-8f41-3c6372c9222f" providerId="AD" clId="Web-{2E2E8973-3DCF-A316-EB80-D3BF9F4343D0}" dt="2021-12-22T18:35:47.424" v="115"/>
        <pc:sldMkLst>
          <pc:docMk/>
          <pc:sldMk cId="853792474" sldId="275"/>
        </pc:sldMkLst>
        <pc:spChg chg="mod ord">
          <ac:chgData name="Arturo Guzmán Lucena" userId="S::arturo.s238739@cesurformacion.com::b057cdce-1c14-4e01-8f41-3c6372c9222f" providerId="AD" clId="Web-{2E2E8973-3DCF-A316-EB80-D3BF9F4343D0}" dt="2021-12-22T18:33:43.812" v="61"/>
          <ac:spMkLst>
            <pc:docMk/>
            <pc:sldMk cId="853792474" sldId="275"/>
            <ac:spMk id="2" creationId="{94124989-20EA-43D5-9B0C-920B5AD5E155}"/>
          </ac:spMkLst>
        </pc:spChg>
        <pc:spChg chg="del mod">
          <ac:chgData name="Arturo Guzmán Lucena" userId="S::arturo.s238739@cesurformacion.com::b057cdce-1c14-4e01-8f41-3c6372c9222f" providerId="AD" clId="Web-{2E2E8973-3DCF-A316-EB80-D3BF9F4343D0}" dt="2021-12-22T18:31:11.997" v="46"/>
          <ac:spMkLst>
            <pc:docMk/>
            <pc:sldMk cId="853792474" sldId="275"/>
            <ac:spMk id="3" creationId="{AF1F49DB-8170-4E0F-9E0F-8CD9385B3E23}"/>
          </ac:spMkLst>
        </pc:spChg>
        <pc:spChg chg="add del">
          <ac:chgData name="Arturo Guzmán Lucena" userId="S::arturo.s238739@cesurformacion.com::b057cdce-1c14-4e01-8f41-3c6372c9222f" providerId="AD" clId="Web-{2E2E8973-3DCF-A316-EB80-D3BF9F4343D0}" dt="2021-12-22T18:30:59.075" v="43"/>
          <ac:spMkLst>
            <pc:docMk/>
            <pc:sldMk cId="853792474" sldId="275"/>
            <ac:spMk id="6" creationId="{ECE49D5E-8BB1-46CB-915F-168446CBF8C8}"/>
          </ac:spMkLst>
        </pc:spChg>
        <pc:spChg chg="add del mod ord">
          <ac:chgData name="Arturo Guzmán Lucena" userId="S::arturo.s238739@cesurformacion.com::b057cdce-1c14-4e01-8f41-3c6372c9222f" providerId="AD" clId="Web-{2E2E8973-3DCF-A316-EB80-D3BF9F4343D0}" dt="2021-12-22T18:33:51.094" v="66"/>
          <ac:spMkLst>
            <pc:docMk/>
            <pc:sldMk cId="853792474" sldId="275"/>
            <ac:spMk id="8" creationId="{4C7880C3-3439-4A3C-B135-973548978D0D}"/>
          </ac:spMkLst>
        </pc:spChg>
        <pc:spChg chg="add del mod">
          <ac:chgData name="Arturo Guzmán Lucena" userId="S::arturo.s238739@cesurformacion.com::b057cdce-1c14-4e01-8f41-3c6372c9222f" providerId="AD" clId="Web-{2E2E8973-3DCF-A316-EB80-D3BF9F4343D0}" dt="2021-12-22T18:31:39.935" v="53"/>
          <ac:spMkLst>
            <pc:docMk/>
            <pc:sldMk cId="853792474" sldId="275"/>
            <ac:spMk id="9" creationId="{2B97EB86-A18D-489A-8801-8C1B99A650B7}"/>
          </ac:spMkLst>
        </pc:spChg>
        <pc:spChg chg="add mod ord">
          <ac:chgData name="Arturo Guzmán Lucena" userId="S::arturo.s238739@cesurformacion.com::b057cdce-1c14-4e01-8f41-3c6372c9222f" providerId="AD" clId="Web-{2E2E8973-3DCF-A316-EB80-D3BF9F4343D0}" dt="2021-12-22T18:35:17.705" v="113" actId="20577"/>
          <ac:spMkLst>
            <pc:docMk/>
            <pc:sldMk cId="853792474" sldId="275"/>
            <ac:spMk id="11" creationId="{9AAD2A78-2320-4B3F-98B0-147ED3E448F7}"/>
          </ac:spMkLst>
        </pc:spChg>
        <pc:picChg chg="add del mod">
          <ac:chgData name="Arturo Guzmán Lucena" userId="S::arturo.s238739@cesurformacion.com::b057cdce-1c14-4e01-8f41-3c6372c9222f" providerId="AD" clId="Web-{2E2E8973-3DCF-A316-EB80-D3BF9F4343D0}" dt="2021-12-22T18:34:43.470" v="75"/>
          <ac:picMkLst>
            <pc:docMk/>
            <pc:sldMk cId="853792474" sldId="275"/>
            <ac:picMk id="5" creationId="{AB6369E9-7237-45AD-8ECB-822DDA06363B}"/>
          </ac:picMkLst>
        </pc:picChg>
        <pc:picChg chg="add del mod">
          <ac:chgData name="Arturo Guzmán Lucena" userId="S::arturo.s238739@cesurformacion.com::b057cdce-1c14-4e01-8f41-3c6372c9222f" providerId="AD" clId="Web-{2E2E8973-3DCF-A316-EB80-D3BF9F4343D0}" dt="2021-12-22T18:32:07.545" v="55"/>
          <ac:picMkLst>
            <pc:docMk/>
            <pc:sldMk cId="853792474" sldId="275"/>
            <ac:picMk id="10" creationId="{B57993E1-A328-4B42-8FA9-22F1B4AAC057}"/>
          </ac:picMkLst>
        </pc:picChg>
        <pc:picChg chg="add mod">
          <ac:chgData name="Arturo Guzmán Lucena" userId="S::arturo.s238739@cesurformacion.com::b057cdce-1c14-4e01-8f41-3c6372c9222f" providerId="AD" clId="Web-{2E2E8973-3DCF-A316-EB80-D3BF9F4343D0}" dt="2021-12-22T18:35:03.782" v="81" actId="1076"/>
          <ac:picMkLst>
            <pc:docMk/>
            <pc:sldMk cId="853792474" sldId="275"/>
            <ac:picMk id="12" creationId="{2E97ECC8-8F9A-4867-B219-7857B5214063}"/>
          </ac:picMkLst>
        </pc:picChg>
        <pc:picChg chg="add del mod">
          <ac:chgData name="Arturo Guzmán Lucena" userId="S::arturo.s238739@cesurformacion.com::b057cdce-1c14-4e01-8f41-3c6372c9222f" providerId="AD" clId="Web-{2E2E8973-3DCF-A316-EB80-D3BF9F4343D0}" dt="2021-12-22T18:35:47.424" v="115"/>
          <ac:picMkLst>
            <pc:docMk/>
            <pc:sldMk cId="853792474" sldId="275"/>
            <ac:picMk id="13" creationId="{6398B884-3ACC-42E6-906C-B881B0D4A13A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2E2E8973-3DCF-A316-EB80-D3BF9F4343D0}" dt="2021-12-22T18:39:08.272" v="292" actId="1076"/>
        <pc:sldMkLst>
          <pc:docMk/>
          <pc:sldMk cId="755422239" sldId="276"/>
        </pc:sldMkLst>
        <pc:spChg chg="mod">
          <ac:chgData name="Arturo Guzmán Lucena" userId="S::arturo.s238739@cesurformacion.com::b057cdce-1c14-4e01-8f41-3c6372c9222f" providerId="AD" clId="Web-{2E2E8973-3DCF-A316-EB80-D3BF9F4343D0}" dt="2021-12-22T18:35:53.768" v="127" actId="20577"/>
          <ac:spMkLst>
            <pc:docMk/>
            <pc:sldMk cId="755422239" sldId="276"/>
            <ac:spMk id="2" creationId="{94124989-20EA-43D5-9B0C-920B5AD5E155}"/>
          </ac:spMkLst>
        </pc:spChg>
        <pc:spChg chg="mod">
          <ac:chgData name="Arturo Guzmán Lucena" userId="S::arturo.s238739@cesurformacion.com::b057cdce-1c14-4e01-8f41-3c6372c9222f" providerId="AD" clId="Web-{2E2E8973-3DCF-A316-EB80-D3BF9F4343D0}" dt="2021-12-22T18:38:15.474" v="289" actId="20577"/>
          <ac:spMkLst>
            <pc:docMk/>
            <pc:sldMk cId="755422239" sldId="276"/>
            <ac:spMk id="11" creationId="{9AAD2A78-2320-4B3F-98B0-147ED3E448F7}"/>
          </ac:spMkLst>
        </pc:spChg>
        <pc:picChg chg="add mod">
          <ac:chgData name="Arturo Guzmán Lucena" userId="S::arturo.s238739@cesurformacion.com::b057cdce-1c14-4e01-8f41-3c6372c9222f" providerId="AD" clId="Web-{2E2E8973-3DCF-A316-EB80-D3BF9F4343D0}" dt="2021-12-22T18:39:08.272" v="292" actId="1076"/>
          <ac:picMkLst>
            <pc:docMk/>
            <pc:sldMk cId="755422239" sldId="276"/>
            <ac:picMk id="3" creationId="{429BE034-8686-4B9E-981D-7F8BAA7A3E25}"/>
          </ac:picMkLst>
        </pc:picChg>
        <pc:picChg chg="del">
          <ac:chgData name="Arturo Guzmán Lucena" userId="S::arturo.s238739@cesurformacion.com::b057cdce-1c14-4e01-8f41-3c6372c9222f" providerId="AD" clId="Web-{2E2E8973-3DCF-A316-EB80-D3BF9F4343D0}" dt="2021-12-22T18:35:54.955" v="128"/>
          <ac:picMkLst>
            <pc:docMk/>
            <pc:sldMk cId="755422239" sldId="276"/>
            <ac:picMk id="12" creationId="{2E97ECC8-8F9A-4867-B219-7857B5214063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2E2E8973-3DCF-A316-EB80-D3BF9F4343D0}" dt="2021-12-22T18:48:20.563" v="596"/>
        <pc:sldMkLst>
          <pc:docMk/>
          <pc:sldMk cId="3880247045" sldId="277"/>
        </pc:sldMkLst>
        <pc:spChg chg="mod">
          <ac:chgData name="Arturo Guzmán Lucena" userId="S::arturo.s238739@cesurformacion.com::b057cdce-1c14-4e01-8f41-3c6372c9222f" providerId="AD" clId="Web-{2E2E8973-3DCF-A316-EB80-D3BF9F4343D0}" dt="2021-12-22T18:39:40.085" v="298" actId="20577"/>
          <ac:spMkLst>
            <pc:docMk/>
            <pc:sldMk cId="3880247045" sldId="277"/>
            <ac:spMk id="2" creationId="{94124989-20EA-43D5-9B0C-920B5AD5E155}"/>
          </ac:spMkLst>
        </pc:spChg>
        <pc:spChg chg="add mod">
          <ac:chgData name="Arturo Guzmán Lucena" userId="S::arturo.s238739@cesurformacion.com::b057cdce-1c14-4e01-8f41-3c6372c9222f" providerId="AD" clId="Web-{2E2E8973-3DCF-A316-EB80-D3BF9F4343D0}" dt="2021-12-22T18:48:20.563" v="596"/>
          <ac:spMkLst>
            <pc:docMk/>
            <pc:sldMk cId="3880247045" sldId="277"/>
            <ac:spMk id="5" creationId="{19151452-2EE6-4D4B-A7DD-647091BEBBB4}"/>
          </ac:spMkLst>
        </pc:spChg>
        <pc:spChg chg="mod">
          <ac:chgData name="Arturo Guzmán Lucena" userId="S::arturo.s238739@cesurformacion.com::b057cdce-1c14-4e01-8f41-3c6372c9222f" providerId="AD" clId="Web-{2E2E8973-3DCF-A316-EB80-D3BF9F4343D0}" dt="2021-12-22T18:42:04.025" v="415" actId="20577"/>
          <ac:spMkLst>
            <pc:docMk/>
            <pc:sldMk cId="3880247045" sldId="277"/>
            <ac:spMk id="11" creationId="{9AAD2A78-2320-4B3F-98B0-147ED3E448F7}"/>
          </ac:spMkLst>
        </pc:spChg>
        <pc:picChg chg="del">
          <ac:chgData name="Arturo Guzmán Lucena" userId="S::arturo.s238739@cesurformacion.com::b057cdce-1c14-4e01-8f41-3c6372c9222f" providerId="AD" clId="Web-{2E2E8973-3DCF-A316-EB80-D3BF9F4343D0}" dt="2021-12-22T18:41:41.306" v="412"/>
          <ac:picMkLst>
            <pc:docMk/>
            <pc:sldMk cId="3880247045" sldId="277"/>
            <ac:picMk id="3" creationId="{429BE034-8686-4B9E-981D-7F8BAA7A3E25}"/>
          </ac:picMkLst>
        </pc:picChg>
        <pc:picChg chg="add mod">
          <ac:chgData name="Arturo Guzmán Lucena" userId="S::arturo.s238739@cesurformacion.com::b057cdce-1c14-4e01-8f41-3c6372c9222f" providerId="AD" clId="Web-{2E2E8973-3DCF-A316-EB80-D3BF9F4343D0}" dt="2021-12-22T18:41:51.275" v="413" actId="1076"/>
          <ac:picMkLst>
            <pc:docMk/>
            <pc:sldMk cId="3880247045" sldId="277"/>
            <ac:picMk id="4" creationId="{0074E52F-7EF5-402E-9226-753DEFD3D344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2E2E8973-3DCF-A316-EB80-D3BF9F4343D0}" dt="2021-12-22T18:49:54.362" v="607"/>
        <pc:sldMkLst>
          <pc:docMk/>
          <pc:sldMk cId="4120672768" sldId="278"/>
        </pc:sldMkLst>
        <pc:spChg chg="mod">
          <ac:chgData name="Arturo Guzmán Lucena" userId="S::arturo.s238739@cesurformacion.com::b057cdce-1c14-4e01-8f41-3c6372c9222f" providerId="AD" clId="Web-{2E2E8973-3DCF-A316-EB80-D3BF9F4343D0}" dt="2021-12-22T18:44:42.872" v="428" actId="20577"/>
          <ac:spMkLst>
            <pc:docMk/>
            <pc:sldMk cId="4120672768" sldId="278"/>
            <ac:spMk id="2" creationId="{94124989-20EA-43D5-9B0C-920B5AD5E155}"/>
          </ac:spMkLst>
        </pc:spChg>
        <pc:spChg chg="add del mod">
          <ac:chgData name="Arturo Guzmán Lucena" userId="S::arturo.s238739@cesurformacion.com::b057cdce-1c14-4e01-8f41-3c6372c9222f" providerId="AD" clId="Web-{2E2E8973-3DCF-A316-EB80-D3BF9F4343D0}" dt="2021-12-22T18:48:23.610" v="600"/>
          <ac:spMkLst>
            <pc:docMk/>
            <pc:sldMk cId="4120672768" sldId="278"/>
            <ac:spMk id="5" creationId="{AEECE6F4-0062-4B56-8634-988727694490}"/>
          </ac:spMkLst>
        </pc:spChg>
        <pc:spChg chg="mod">
          <ac:chgData name="Arturo Guzmán Lucena" userId="S::arturo.s238739@cesurformacion.com::b057cdce-1c14-4e01-8f41-3c6372c9222f" providerId="AD" clId="Web-{2E2E8973-3DCF-A316-EB80-D3BF9F4343D0}" dt="2021-12-22T18:49:53.471" v="606" actId="20577"/>
          <ac:spMkLst>
            <pc:docMk/>
            <pc:sldMk cId="4120672768" sldId="278"/>
            <ac:spMk id="11" creationId="{9AAD2A78-2320-4B3F-98B0-147ED3E448F7}"/>
          </ac:spMkLst>
        </pc:spChg>
        <pc:picChg chg="add del mod">
          <ac:chgData name="Arturo Guzmán Lucena" userId="S::arturo.s238739@cesurformacion.com::b057cdce-1c14-4e01-8f41-3c6372c9222f" providerId="AD" clId="Web-{2E2E8973-3DCF-A316-EB80-D3BF9F4343D0}" dt="2021-12-22T18:49:54.362" v="607"/>
          <ac:picMkLst>
            <pc:docMk/>
            <pc:sldMk cId="4120672768" sldId="278"/>
            <ac:picMk id="3" creationId="{F893435C-D690-4CD0-B042-AC1F53F1F02A}"/>
          </ac:picMkLst>
        </pc:picChg>
        <pc:picChg chg="del">
          <ac:chgData name="Arturo Guzmán Lucena" userId="S::arturo.s238739@cesurformacion.com::b057cdce-1c14-4e01-8f41-3c6372c9222f" providerId="AD" clId="Web-{2E2E8973-3DCF-A316-EB80-D3BF9F4343D0}" dt="2021-12-22T18:44:21.903" v="425"/>
          <ac:picMkLst>
            <pc:docMk/>
            <pc:sldMk cId="4120672768" sldId="278"/>
            <ac:picMk id="4" creationId="{0074E52F-7EF5-402E-9226-753DEFD3D344}"/>
          </ac:picMkLst>
        </pc:picChg>
      </pc:sldChg>
      <pc:sldChg chg="modSp add replId">
        <pc:chgData name="Arturo Guzmán Lucena" userId="S::arturo.s238739@cesurformacion.com::b057cdce-1c14-4e01-8f41-3c6372c9222f" providerId="AD" clId="Web-{2E2E8973-3DCF-A316-EB80-D3BF9F4343D0}" dt="2021-12-22T18:49:50.503" v="605" actId="20577"/>
        <pc:sldMkLst>
          <pc:docMk/>
          <pc:sldMk cId="2637445524" sldId="279"/>
        </pc:sldMkLst>
        <pc:spChg chg="mod">
          <ac:chgData name="Arturo Guzmán Lucena" userId="S::arturo.s238739@cesurformacion.com::b057cdce-1c14-4e01-8f41-3c6372c9222f" providerId="AD" clId="Web-{2E2E8973-3DCF-A316-EB80-D3BF9F4343D0}" dt="2021-12-22T18:49:50.503" v="605" actId="20577"/>
          <ac:spMkLst>
            <pc:docMk/>
            <pc:sldMk cId="2637445524" sldId="279"/>
            <ac:spMk id="2" creationId="{94124989-20EA-43D5-9B0C-920B5AD5E155}"/>
          </ac:spMkLst>
        </pc:spChg>
      </pc:sldChg>
    </pc:docChg>
  </pc:docChgLst>
  <pc:docChgLst>
    <pc:chgData name="Arturo Guzmán Lucena" userId="S::arturo.s238739@cesurformacion.com::b057cdce-1c14-4e01-8f41-3c6372c9222f" providerId="AD" clId="Web-{7C32D8C8-3DAA-9C91-12D7-B996F45DAF02}"/>
    <pc:docChg chg="delSld modSld">
      <pc:chgData name="Arturo Guzmán Lucena" userId="S::arturo.s238739@cesurformacion.com::b057cdce-1c14-4e01-8f41-3c6372c9222f" providerId="AD" clId="Web-{7C32D8C8-3DAA-9C91-12D7-B996F45DAF02}" dt="2022-01-11T19:32:26.538" v="223" actId="20577"/>
      <pc:docMkLst>
        <pc:docMk/>
      </pc:docMkLst>
      <pc:sldChg chg="modSp">
        <pc:chgData name="Arturo Guzmán Lucena" userId="S::arturo.s238739@cesurformacion.com::b057cdce-1c14-4e01-8f41-3c6372c9222f" providerId="AD" clId="Web-{7C32D8C8-3DAA-9C91-12D7-B996F45DAF02}" dt="2022-01-11T19:32:26.538" v="223" actId="20577"/>
        <pc:sldMkLst>
          <pc:docMk/>
          <pc:sldMk cId="934049419" sldId="264"/>
        </pc:sldMkLst>
        <pc:spChg chg="mod">
          <ac:chgData name="Arturo Guzmán Lucena" userId="S::arturo.s238739@cesurformacion.com::b057cdce-1c14-4e01-8f41-3c6372c9222f" providerId="AD" clId="Web-{7C32D8C8-3DAA-9C91-12D7-B996F45DAF02}" dt="2022-01-11T19:32:26.538" v="223" actId="20577"/>
          <ac:spMkLst>
            <pc:docMk/>
            <pc:sldMk cId="934049419" sldId="264"/>
            <ac:spMk id="2" creationId="{25641721-CEA8-4059-A857-3F6ABA512C85}"/>
          </ac:spMkLst>
        </pc:spChg>
      </pc:sldChg>
      <pc:sldChg chg="modSp">
        <pc:chgData name="Arturo Guzmán Lucena" userId="S::arturo.s238739@cesurformacion.com::b057cdce-1c14-4e01-8f41-3c6372c9222f" providerId="AD" clId="Web-{7C32D8C8-3DAA-9C91-12D7-B996F45DAF02}" dt="2022-01-11T19:24:04.309" v="3" actId="20577"/>
        <pc:sldMkLst>
          <pc:docMk/>
          <pc:sldMk cId="853792474" sldId="275"/>
        </pc:sldMkLst>
        <pc:spChg chg="mod">
          <ac:chgData name="Arturo Guzmán Lucena" userId="S::arturo.s238739@cesurformacion.com::b057cdce-1c14-4e01-8f41-3c6372c9222f" providerId="AD" clId="Web-{7C32D8C8-3DAA-9C91-12D7-B996F45DAF02}" dt="2022-01-11T19:24:04.309" v="3" actId="20577"/>
          <ac:spMkLst>
            <pc:docMk/>
            <pc:sldMk cId="853792474" sldId="275"/>
            <ac:spMk id="11" creationId="{9AAD2A78-2320-4B3F-98B0-147ED3E448F7}"/>
          </ac:spMkLst>
        </pc:spChg>
      </pc:sldChg>
      <pc:sldChg chg="del">
        <pc:chgData name="Arturo Guzmán Lucena" userId="S::arturo.s238739@cesurformacion.com::b057cdce-1c14-4e01-8f41-3c6372c9222f" providerId="AD" clId="Web-{7C32D8C8-3DAA-9C91-12D7-B996F45DAF02}" dt="2022-01-11T19:24:29.059" v="4"/>
        <pc:sldMkLst>
          <pc:docMk/>
          <pc:sldMk cId="755422239" sldId="276"/>
        </pc:sldMkLst>
      </pc:sldChg>
      <pc:sldChg chg="addSp delSp modSp">
        <pc:chgData name="Arturo Guzmán Lucena" userId="S::arturo.s238739@cesurformacion.com::b057cdce-1c14-4e01-8f41-3c6372c9222f" providerId="AD" clId="Web-{7C32D8C8-3DAA-9C91-12D7-B996F45DAF02}" dt="2022-01-11T19:30:15.988" v="87"/>
        <pc:sldMkLst>
          <pc:docMk/>
          <pc:sldMk cId="4120672768" sldId="278"/>
        </pc:sldMkLst>
        <pc:spChg chg="mod">
          <ac:chgData name="Arturo Guzmán Lucena" userId="S::arturo.s238739@cesurformacion.com::b057cdce-1c14-4e01-8f41-3c6372c9222f" providerId="AD" clId="Web-{7C32D8C8-3DAA-9C91-12D7-B996F45DAF02}" dt="2022-01-11T19:24:57.575" v="23" actId="20577"/>
          <ac:spMkLst>
            <pc:docMk/>
            <pc:sldMk cId="4120672768" sldId="278"/>
            <ac:spMk id="2" creationId="{94124989-20EA-43D5-9B0C-920B5AD5E155}"/>
          </ac:spMkLst>
        </pc:spChg>
        <pc:spChg chg="add mod">
          <ac:chgData name="Arturo Guzmán Lucena" userId="S::arturo.s238739@cesurformacion.com::b057cdce-1c14-4e01-8f41-3c6372c9222f" providerId="AD" clId="Web-{7C32D8C8-3DAA-9C91-12D7-B996F45DAF02}" dt="2022-01-11T19:29:20.206" v="70" actId="1076"/>
          <ac:spMkLst>
            <pc:docMk/>
            <pc:sldMk cId="4120672768" sldId="278"/>
            <ac:spMk id="3" creationId="{B11F6D73-208D-4FAA-9A1B-C48A953238F4}"/>
          </ac:spMkLst>
        </pc:spChg>
        <pc:spChg chg="add del mod">
          <ac:chgData name="Arturo Guzmán Lucena" userId="S::arturo.s238739@cesurformacion.com::b057cdce-1c14-4e01-8f41-3c6372c9222f" providerId="AD" clId="Web-{7C32D8C8-3DAA-9C91-12D7-B996F45DAF02}" dt="2022-01-11T19:30:15.988" v="87"/>
          <ac:spMkLst>
            <pc:docMk/>
            <pc:sldMk cId="4120672768" sldId="278"/>
            <ac:spMk id="5" creationId="{7995C1C8-B267-479A-96F7-5C702675F23F}"/>
          </ac:spMkLst>
        </pc:spChg>
        <pc:spChg chg="add mod">
          <ac:chgData name="Arturo Guzmán Lucena" userId="S::arturo.s238739@cesurformacion.com::b057cdce-1c14-4e01-8f41-3c6372c9222f" providerId="AD" clId="Web-{7C32D8C8-3DAA-9C91-12D7-B996F45DAF02}" dt="2022-01-11T19:30:02.738" v="86" actId="20577"/>
          <ac:spMkLst>
            <pc:docMk/>
            <pc:sldMk cId="4120672768" sldId="278"/>
            <ac:spMk id="6" creationId="{52259AF2-3133-4FF7-9432-6B770DA6CC25}"/>
          </ac:spMkLst>
        </pc:spChg>
      </pc:sldChg>
      <pc:sldChg chg="delSp modSp">
        <pc:chgData name="Arturo Guzmán Lucena" userId="S::arturo.s238739@cesurformacion.com::b057cdce-1c14-4e01-8f41-3c6372c9222f" providerId="AD" clId="Web-{7C32D8C8-3DAA-9C91-12D7-B996F45DAF02}" dt="2022-01-11T19:32:08.694" v="201" actId="20577"/>
        <pc:sldMkLst>
          <pc:docMk/>
          <pc:sldMk cId="2637445524" sldId="279"/>
        </pc:sldMkLst>
        <pc:spChg chg="mod">
          <ac:chgData name="Arturo Guzmán Lucena" userId="S::arturo.s238739@cesurformacion.com::b057cdce-1c14-4e01-8f41-3c6372c9222f" providerId="AD" clId="Web-{7C32D8C8-3DAA-9C91-12D7-B996F45DAF02}" dt="2022-01-11T19:30:30.723" v="109" actId="20577"/>
          <ac:spMkLst>
            <pc:docMk/>
            <pc:sldMk cId="2637445524" sldId="279"/>
            <ac:spMk id="2" creationId="{94124989-20EA-43D5-9B0C-920B5AD5E155}"/>
          </ac:spMkLst>
        </pc:spChg>
        <pc:spChg chg="mod">
          <ac:chgData name="Arturo Guzmán Lucena" userId="S::arturo.s238739@cesurformacion.com::b057cdce-1c14-4e01-8f41-3c6372c9222f" providerId="AD" clId="Web-{7C32D8C8-3DAA-9C91-12D7-B996F45DAF02}" dt="2022-01-11T19:32:08.694" v="201" actId="20577"/>
          <ac:spMkLst>
            <pc:docMk/>
            <pc:sldMk cId="2637445524" sldId="279"/>
            <ac:spMk id="11" creationId="{9AAD2A78-2320-4B3F-98B0-147ED3E448F7}"/>
          </ac:spMkLst>
        </pc:spChg>
        <pc:picChg chg="del">
          <ac:chgData name="Arturo Guzmán Lucena" userId="S::arturo.s238739@cesurformacion.com::b057cdce-1c14-4e01-8f41-3c6372c9222f" providerId="AD" clId="Web-{7C32D8C8-3DAA-9C91-12D7-B996F45DAF02}" dt="2022-01-11T19:30:32.832" v="110"/>
          <ac:picMkLst>
            <pc:docMk/>
            <pc:sldMk cId="2637445524" sldId="279"/>
            <ac:picMk id="3" creationId="{F893435C-D690-4CD0-B042-AC1F53F1F02A}"/>
          </ac:picMkLst>
        </pc:picChg>
      </pc:sldChg>
    </pc:docChg>
  </pc:docChgLst>
  <pc:docChgLst>
    <pc:chgData name="Arturo Guzmán Lucena" userId="S::arturo.s238739@cesurformacion.com::b057cdce-1c14-4e01-8f41-3c6372c9222f" providerId="AD" clId="Web-{8805A7B5-A8D6-1EFB-2117-5C54DC605046}"/>
    <pc:docChg chg="sldOrd">
      <pc:chgData name="Arturo Guzmán Lucena" userId="S::arturo.s238739@cesurformacion.com::b057cdce-1c14-4e01-8f41-3c6372c9222f" providerId="AD" clId="Web-{8805A7B5-A8D6-1EFB-2117-5C54DC605046}" dt="2022-01-11T18:04:14.288" v="1"/>
      <pc:docMkLst>
        <pc:docMk/>
      </pc:docMkLst>
      <pc:sldChg chg="ord">
        <pc:chgData name="Arturo Guzmán Lucena" userId="S::arturo.s238739@cesurformacion.com::b057cdce-1c14-4e01-8f41-3c6372c9222f" providerId="AD" clId="Web-{8805A7B5-A8D6-1EFB-2117-5C54DC605046}" dt="2022-01-11T18:04:14.288" v="1"/>
        <pc:sldMkLst>
          <pc:docMk/>
          <pc:sldMk cId="0" sldId="256"/>
        </pc:sldMkLst>
      </pc:sldChg>
    </pc:docChg>
  </pc:docChgLst>
  <pc:docChgLst>
    <pc:chgData name="Arturo Guzmán Lucena" userId="S::arturo.s238739@cesurformacion.com::b057cdce-1c14-4e01-8f41-3c6372c9222f" providerId="AD" clId="Web-{65CEE2CB-95F7-1A82-DE5F-E9734E4FA04E}"/>
    <pc:docChg chg="addSld delSld modSld">
      <pc:chgData name="Arturo Guzmán Lucena" userId="S::arturo.s238739@cesurformacion.com::b057cdce-1c14-4e01-8f41-3c6372c9222f" providerId="AD" clId="Web-{65CEE2CB-95F7-1A82-DE5F-E9734E4FA04E}" dt="2021-12-22T18:18:41.028" v="1399" actId="20577"/>
      <pc:docMkLst>
        <pc:docMk/>
      </pc:docMkLst>
      <pc:sldChg chg="modSp">
        <pc:chgData name="Arturo Guzmán Lucena" userId="S::arturo.s238739@cesurformacion.com::b057cdce-1c14-4e01-8f41-3c6372c9222f" providerId="AD" clId="Web-{65CEE2CB-95F7-1A82-DE5F-E9734E4FA04E}" dt="2021-12-22T18:18:35.419" v="1397" actId="1076"/>
        <pc:sldMkLst>
          <pc:docMk/>
          <pc:sldMk cId="0" sldId="256"/>
        </pc:sldMkLst>
        <pc:spChg chg="mod">
          <ac:chgData name="Arturo Guzmán Lucena" userId="S::arturo.s238739@cesurformacion.com::b057cdce-1c14-4e01-8f41-3c6372c9222f" providerId="AD" clId="Web-{65CEE2CB-95F7-1A82-DE5F-E9734E4FA04E}" dt="2021-12-22T18:18:35.419" v="1397" actId="107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46:17.251" v="2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46:31.423" v="29" actId="1076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">
        <pc:chgData name="Arturo Guzmán Lucena" userId="S::arturo.s238739@cesurformacion.com::b057cdce-1c14-4e01-8f41-3c6372c9222f" providerId="AD" clId="Web-{65CEE2CB-95F7-1A82-DE5F-E9734E4FA04E}" dt="2021-12-22T18:00:10.542" v="366" actId="20577"/>
        <pc:sldMkLst>
          <pc:docMk/>
          <pc:sldMk cId="0" sldId="258"/>
        </pc:sldMkLst>
        <pc:spChg chg="add del mod">
          <ac:chgData name="Arturo Guzmán Lucena" userId="S::arturo.s238739@cesurformacion.com::b057cdce-1c14-4e01-8f41-3c6372c9222f" providerId="AD" clId="Web-{65CEE2CB-95F7-1A82-DE5F-E9734E4FA04E}" dt="2021-12-22T17:59:03.930" v="201"/>
          <ac:spMkLst>
            <pc:docMk/>
            <pc:sldMk cId="0" sldId="258"/>
            <ac:spMk id="3" creationId="{B2CD1821-0DA9-4EC9-B303-674DD8BF23E1}"/>
          </ac:spMkLst>
        </pc:spChg>
        <pc:spChg chg="add del">
          <ac:chgData name="Arturo Guzmán Lucena" userId="S::arturo.s238739@cesurformacion.com::b057cdce-1c14-4e01-8f41-3c6372c9222f" providerId="AD" clId="Web-{65CEE2CB-95F7-1A82-DE5F-E9734E4FA04E}" dt="2021-12-22T17:59:00.883" v="200"/>
          <ac:spMkLst>
            <pc:docMk/>
            <pc:sldMk cId="0" sldId="258"/>
            <ac:spMk id="4" creationId="{29DCB9A2-B6A5-4E8B-B73A-DC62A272D21A}"/>
          </ac:spMkLst>
        </pc:spChg>
        <pc:spChg chg="del">
          <ac:chgData name="Arturo Guzmán Lucena" userId="S::arturo.s238739@cesurformacion.com::b057cdce-1c14-4e01-8f41-3c6372c9222f" providerId="AD" clId="Web-{65CEE2CB-95F7-1A82-DE5F-E9734E4FA04E}" dt="2021-12-22T17:57:04.520" v="168"/>
          <ac:spMkLst>
            <pc:docMk/>
            <pc:sldMk cId="0" sldId="258"/>
            <ac:spMk id="5" creationId="{05257CDA-9176-428B-8E88-20569699C4F5}"/>
          </ac:spMkLst>
        </pc:spChg>
        <pc:spChg chg="add mod">
          <ac:chgData name="Arturo Guzmán Lucena" userId="S::arturo.s238739@cesurformacion.com::b057cdce-1c14-4e01-8f41-3c6372c9222f" providerId="AD" clId="Web-{65CEE2CB-95F7-1A82-DE5F-E9734E4FA04E}" dt="2021-12-22T18:00:10.542" v="366" actId="20577"/>
          <ac:spMkLst>
            <pc:docMk/>
            <pc:sldMk cId="0" sldId="258"/>
            <ac:spMk id="6" creationId="{FF37A8FC-DD22-4774-82B5-80655BFC9FFC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57:01.848" v="167" actId="20577"/>
          <ac:spMkLst>
            <pc:docMk/>
            <pc:sldMk cId="0" sldId="258"/>
            <ac:spMk id="101" creationId="{00000000-0000-0000-0000-000000000000}"/>
          </ac:spMkLst>
        </pc:spChg>
        <pc:spChg chg="del mod">
          <ac:chgData name="Arturo Guzmán Lucena" userId="S::arturo.s238739@cesurformacion.com::b057cdce-1c14-4e01-8f41-3c6372c9222f" providerId="AD" clId="Web-{65CEE2CB-95F7-1A82-DE5F-E9734E4FA04E}" dt="2021-12-22T17:58:52.352" v="198"/>
          <ac:spMkLst>
            <pc:docMk/>
            <pc:sldMk cId="0" sldId="258"/>
            <ac:spMk id="102" creationId="{00000000-0000-0000-0000-000000000000}"/>
          </ac:spMkLst>
        </pc:spChg>
      </pc:sldChg>
      <pc:sldChg chg="modSp del">
        <pc:chgData name="Arturo Guzmán Lucena" userId="S::arturo.s238739@cesurformacion.com::b057cdce-1c14-4e01-8f41-3c6372c9222f" providerId="AD" clId="Web-{65CEE2CB-95F7-1A82-DE5F-E9734E4FA04E}" dt="2021-12-22T18:08:50.667" v="620"/>
        <pc:sldMkLst>
          <pc:docMk/>
          <pc:sldMk cId="0" sldId="259"/>
        </pc:sldMkLst>
        <pc:spChg chg="mod">
          <ac:chgData name="Arturo Guzmán Lucena" userId="S::arturo.s238739@cesurformacion.com::b057cdce-1c14-4e01-8f41-3c6372c9222f" providerId="AD" clId="Web-{65CEE2CB-95F7-1A82-DE5F-E9734E4FA04E}" dt="2021-12-22T18:08:36.104" v="612" actId="20577"/>
          <ac:spMkLst>
            <pc:docMk/>
            <pc:sldMk cId="0" sldId="259"/>
            <ac:spMk id="108" creationId="{00000000-0000-0000-0000-000000000000}"/>
          </ac:spMkLst>
        </pc:spChg>
      </pc:sldChg>
      <pc:sldChg chg="modSp">
        <pc:chgData name="Arturo Guzmán Lucena" userId="S::arturo.s238739@cesurformacion.com::b057cdce-1c14-4e01-8f41-3c6372c9222f" providerId="AD" clId="Web-{65CEE2CB-95F7-1A82-DE5F-E9734E4FA04E}" dt="2021-12-22T18:18:41.028" v="1399" actId="20577"/>
        <pc:sldMkLst>
          <pc:docMk/>
          <pc:sldMk cId="934049419" sldId="264"/>
        </pc:sldMkLst>
        <pc:spChg chg="mod">
          <ac:chgData name="Arturo Guzmán Lucena" userId="S::arturo.s238739@cesurformacion.com::b057cdce-1c14-4e01-8f41-3c6372c9222f" providerId="AD" clId="Web-{65CEE2CB-95F7-1A82-DE5F-E9734E4FA04E}" dt="2021-12-22T18:18:41.028" v="1399" actId="20577"/>
          <ac:spMkLst>
            <pc:docMk/>
            <pc:sldMk cId="934049419" sldId="264"/>
            <ac:spMk id="2" creationId="{25641721-CEA8-4059-A857-3F6ABA512C85}"/>
          </ac:spMkLst>
        </pc:spChg>
      </pc:sldChg>
      <pc:sldChg chg="delSp modSp">
        <pc:chgData name="Arturo Guzmán Lucena" userId="S::arturo.s238739@cesurformacion.com::b057cdce-1c14-4e01-8f41-3c6372c9222f" providerId="AD" clId="Web-{65CEE2CB-95F7-1A82-DE5F-E9734E4FA04E}" dt="2021-12-22T17:58:34.601" v="189" actId="20577"/>
        <pc:sldMkLst>
          <pc:docMk/>
          <pc:sldMk cId="2103729129" sldId="266"/>
        </pc:sldMkLst>
        <pc:spChg chg="del">
          <ac:chgData name="Arturo Guzmán Lucena" userId="S::arturo.s238739@cesurformacion.com::b057cdce-1c14-4e01-8f41-3c6372c9222f" providerId="AD" clId="Web-{65CEE2CB-95F7-1A82-DE5F-E9734E4FA04E}" dt="2021-12-22T17:56:57.036" v="163"/>
          <ac:spMkLst>
            <pc:docMk/>
            <pc:sldMk cId="2103729129" sldId="266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54:39.360" v="40" actId="20577"/>
          <ac:spMkLst>
            <pc:docMk/>
            <pc:sldMk cId="2103729129" sldId="266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58:34.601" v="189" actId="20577"/>
          <ac:spMkLst>
            <pc:docMk/>
            <pc:sldMk cId="2103729129" sldId="266"/>
            <ac:spMk id="102" creationId="{00000000-0000-0000-0000-000000000000}"/>
          </ac:spMkLst>
        </pc:spChg>
        <pc:picChg chg="del">
          <ac:chgData name="Arturo Guzmán Lucena" userId="S::arturo.s238739@cesurformacion.com::b057cdce-1c14-4e01-8f41-3c6372c9222f" providerId="AD" clId="Web-{65CEE2CB-95F7-1A82-DE5F-E9734E4FA04E}" dt="2021-12-22T17:54:40.782" v="41"/>
          <ac:picMkLst>
            <pc:docMk/>
            <pc:sldMk cId="2103729129" sldId="266"/>
            <ac:picMk id="2" creationId="{83D09ADF-754A-408E-B78B-CB9158B297AE}"/>
          </ac:picMkLst>
        </pc:picChg>
      </pc:sldChg>
      <pc:sldChg chg="addSp delSp modSp">
        <pc:chgData name="Arturo Guzmán Lucena" userId="S::arturo.s238739@cesurformacion.com::b057cdce-1c14-4e01-8f41-3c6372c9222f" providerId="AD" clId="Web-{65CEE2CB-95F7-1A82-DE5F-E9734E4FA04E}" dt="2021-12-22T18:08:43.854" v="614"/>
        <pc:sldMkLst>
          <pc:docMk/>
          <pc:sldMk cId="2888240869" sldId="267"/>
        </pc:sldMkLst>
        <pc:spChg chg="add del mod">
          <ac:chgData name="Arturo Guzmán Lucena" userId="S::arturo.s238739@cesurformacion.com::b057cdce-1c14-4e01-8f41-3c6372c9222f" providerId="AD" clId="Web-{65CEE2CB-95F7-1A82-DE5F-E9734E4FA04E}" dt="2021-12-22T18:00:20.823" v="370"/>
          <ac:spMkLst>
            <pc:docMk/>
            <pc:sldMk cId="2888240869" sldId="267"/>
            <ac:spMk id="3" creationId="{1CC76A10-FC1C-48D8-B406-19EFBD7FEE0B}"/>
          </ac:spMkLst>
        </pc:spChg>
        <pc:spChg chg="add del">
          <ac:chgData name="Arturo Guzmán Lucena" userId="S::arturo.s238739@cesurformacion.com::b057cdce-1c14-4e01-8f41-3c6372c9222f" providerId="AD" clId="Web-{65CEE2CB-95F7-1A82-DE5F-E9734E4FA04E}" dt="2021-12-22T18:00:18.823" v="369"/>
          <ac:spMkLst>
            <pc:docMk/>
            <pc:sldMk cId="2888240869" sldId="267"/>
            <ac:spMk id="4" creationId="{39AB33E3-DE7C-48D4-8932-058F0E235FE1}"/>
          </ac:spMkLst>
        </pc:spChg>
        <pc:spChg chg="del mod">
          <ac:chgData name="Arturo Guzmán Lucena" userId="S::arturo.s238739@cesurformacion.com::b057cdce-1c14-4e01-8f41-3c6372c9222f" providerId="AD" clId="Web-{65CEE2CB-95F7-1A82-DE5F-E9734E4FA04E}" dt="2021-12-22T18:08:43.854" v="614"/>
          <ac:spMkLst>
            <pc:docMk/>
            <pc:sldMk cId="2888240869" sldId="267"/>
            <ac:spMk id="5" creationId="{05257CDA-9176-428B-8E88-20569699C4F5}"/>
          </ac:spMkLst>
        </pc:spChg>
        <pc:spChg chg="add mod">
          <ac:chgData name="Arturo Guzmán Lucena" userId="S::arturo.s238739@cesurformacion.com::b057cdce-1c14-4e01-8f41-3c6372c9222f" providerId="AD" clId="Web-{65CEE2CB-95F7-1A82-DE5F-E9734E4FA04E}" dt="2021-12-22T18:08:31.385" v="603" actId="20577"/>
          <ac:spMkLst>
            <pc:docMk/>
            <pc:sldMk cId="2888240869" sldId="267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00:32.683" v="378" actId="20577"/>
          <ac:spMkLst>
            <pc:docMk/>
            <pc:sldMk cId="2888240869" sldId="267"/>
            <ac:spMk id="101" creationId="{00000000-0000-0000-0000-000000000000}"/>
          </ac:spMkLst>
        </pc:spChg>
        <pc:spChg chg="del">
          <ac:chgData name="Arturo Guzmán Lucena" userId="S::arturo.s238739@cesurformacion.com::b057cdce-1c14-4e01-8f41-3c6372c9222f" providerId="AD" clId="Web-{65CEE2CB-95F7-1A82-DE5F-E9734E4FA04E}" dt="2021-12-22T18:00:15.854" v="367"/>
          <ac:spMkLst>
            <pc:docMk/>
            <pc:sldMk cId="2888240869" sldId="267"/>
            <ac:spMk id="102" creationId="{00000000-0000-0000-0000-000000000000}"/>
          </ac:spMkLst>
        </pc:spChg>
      </pc:sldChg>
      <pc:sldChg chg="del">
        <pc:chgData name="Arturo Guzmán Lucena" userId="S::arturo.s238739@cesurformacion.com::b057cdce-1c14-4e01-8f41-3c6372c9222f" providerId="AD" clId="Web-{65CEE2CB-95F7-1A82-DE5F-E9734E4FA04E}" dt="2021-12-22T18:08:51.276" v="621"/>
        <pc:sldMkLst>
          <pc:docMk/>
          <pc:sldMk cId="1969222218" sldId="268"/>
        </pc:sldMkLst>
      </pc:sldChg>
      <pc:sldChg chg="del">
        <pc:chgData name="Arturo Guzmán Lucena" userId="S::arturo.s238739@cesurformacion.com::b057cdce-1c14-4e01-8f41-3c6372c9222f" providerId="AD" clId="Web-{65CEE2CB-95F7-1A82-DE5F-E9734E4FA04E}" dt="2021-12-22T18:08:51.854" v="622"/>
        <pc:sldMkLst>
          <pc:docMk/>
          <pc:sldMk cId="3942652223" sldId="269"/>
        </pc:sldMkLst>
      </pc:sldChg>
      <pc:sldChg chg="del">
        <pc:chgData name="Arturo Guzmán Lucena" userId="S::arturo.s238739@cesurformacion.com::b057cdce-1c14-4e01-8f41-3c6372c9222f" providerId="AD" clId="Web-{65CEE2CB-95F7-1A82-DE5F-E9734E4FA04E}" dt="2021-12-22T18:08:52.229" v="623"/>
        <pc:sldMkLst>
          <pc:docMk/>
          <pc:sldMk cId="2461566810" sldId="270"/>
        </pc:sldMkLst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1:15.202" v="829" actId="20577"/>
        <pc:sldMkLst>
          <pc:docMk/>
          <pc:sldMk cId="1739632434" sldId="271"/>
        </pc:sldMkLst>
        <pc:spChg chg="mod">
          <ac:chgData name="Arturo Guzmán Lucena" userId="S::arturo.s238739@cesurformacion.com::b057cdce-1c14-4e01-8f41-3c6372c9222f" providerId="AD" clId="Web-{65CEE2CB-95F7-1A82-DE5F-E9734E4FA04E}" dt="2021-12-22T18:11:15.202" v="829" actId="20577"/>
          <ac:spMkLst>
            <pc:docMk/>
            <pc:sldMk cId="1739632434" sldId="271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08:48.839" v="619" actId="20577"/>
          <ac:spMkLst>
            <pc:docMk/>
            <pc:sldMk cId="1739632434" sldId="271"/>
            <ac:spMk id="101" creationId="{00000000-0000-0000-0000-000000000000}"/>
          </ac:spMkLst>
        </pc:spChg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3:16.706" v="946" actId="20577"/>
        <pc:sldMkLst>
          <pc:docMk/>
          <pc:sldMk cId="3223372880" sldId="272"/>
        </pc:sldMkLst>
        <pc:spChg chg="mod">
          <ac:chgData name="Arturo Guzmán Lucena" userId="S::arturo.s238739@cesurformacion.com::b057cdce-1c14-4e01-8f41-3c6372c9222f" providerId="AD" clId="Web-{65CEE2CB-95F7-1A82-DE5F-E9734E4FA04E}" dt="2021-12-22T18:13:16.706" v="946" actId="20577"/>
          <ac:spMkLst>
            <pc:docMk/>
            <pc:sldMk cId="3223372880" sldId="272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11:23.531" v="833" actId="20577"/>
          <ac:spMkLst>
            <pc:docMk/>
            <pc:sldMk cId="3223372880" sldId="272"/>
            <ac:spMk id="101" creationId="{00000000-0000-0000-0000-000000000000}"/>
          </ac:spMkLst>
        </pc:spChg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5:20.304" v="1154" actId="20577"/>
        <pc:sldMkLst>
          <pc:docMk/>
          <pc:sldMk cId="658868661" sldId="273"/>
        </pc:sldMkLst>
        <pc:spChg chg="mod">
          <ac:chgData name="Arturo Guzmán Lucena" userId="S::arturo.s238739@cesurformacion.com::b057cdce-1c14-4e01-8f41-3c6372c9222f" providerId="AD" clId="Web-{65CEE2CB-95F7-1A82-DE5F-E9734E4FA04E}" dt="2021-12-22T18:15:20.304" v="1154" actId="20577"/>
          <ac:spMkLst>
            <pc:docMk/>
            <pc:sldMk cId="658868661" sldId="273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13:25.847" v="950" actId="20577"/>
          <ac:spMkLst>
            <pc:docMk/>
            <pc:sldMk cId="658868661" sldId="273"/>
            <ac:spMk id="101" creationId="{00000000-0000-0000-0000-000000000000}"/>
          </ac:spMkLst>
        </pc:spChg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8:10.981" v="1395" actId="20577"/>
        <pc:sldMkLst>
          <pc:docMk/>
          <pc:sldMk cId="1029377763" sldId="274"/>
        </pc:sldMkLst>
        <pc:spChg chg="mod">
          <ac:chgData name="Arturo Guzmán Lucena" userId="S::arturo.s238739@cesurformacion.com::b057cdce-1c14-4e01-8f41-3c6372c9222f" providerId="AD" clId="Web-{65CEE2CB-95F7-1A82-DE5F-E9734E4FA04E}" dt="2021-12-22T18:18:10.981" v="1395" actId="20577"/>
          <ac:spMkLst>
            <pc:docMk/>
            <pc:sldMk cId="1029377763" sldId="274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15:25.335" v="1158" actId="20577"/>
          <ac:spMkLst>
            <pc:docMk/>
            <pc:sldMk cId="1029377763" sldId="274"/>
            <ac:spMk id="1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s" b="0"/>
              <a:t>Principios de pruebas agile</a:t>
            </a:r>
            <a:endParaRPr lang="es-ES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Grupo 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/>
            <a:r>
              <a:rPr lang="es"/>
              <a:t>Paula Wei Soler Pino</a:t>
            </a:r>
          </a:p>
          <a:p>
            <a:pPr marL="0" indent="0"/>
            <a:r>
              <a:rPr lang="es"/>
              <a:t>Arturo Guzmán Lucena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err="1"/>
              <a:t>Bilal</a:t>
            </a:r>
            <a:r>
              <a:rPr lang="es"/>
              <a:t> </a:t>
            </a:r>
            <a:r>
              <a:rPr lang="es" err="1"/>
              <a:t>Draa</a:t>
            </a:r>
            <a:r>
              <a:rPr lang="es"/>
              <a:t> </a:t>
            </a:r>
            <a:r>
              <a:rPr lang="es" err="1"/>
              <a:t>Yakhlef</a:t>
            </a:r>
            <a:endParaRPr lang="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945946" y="3662757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s"/>
              <a:t>Carlos Aragón </a:t>
            </a:r>
            <a:r>
              <a:rPr lang="es" err="1"/>
              <a:t>Garcia</a:t>
            </a:r>
            <a:r>
              <a:rPr lang="es"/>
              <a:t> </a:t>
            </a:r>
            <a:r>
              <a:rPr lang="es" err="1"/>
              <a:t>Garcia</a:t>
            </a:r>
            <a:endParaRPr lang="es-ES" err="1"/>
          </a:p>
          <a:p>
            <a:pPr marL="0" indent="0"/>
            <a:r>
              <a:rPr lang="es" err="1"/>
              <a:t>Michan</a:t>
            </a:r>
            <a:r>
              <a:rPr lang="es"/>
              <a:t> </a:t>
            </a:r>
            <a:r>
              <a:rPr lang="es" err="1"/>
              <a:t>Galvan</a:t>
            </a:r>
            <a:r>
              <a:rPr lang="es"/>
              <a:t> </a:t>
            </a:r>
            <a:r>
              <a:rPr lang="es" err="1"/>
              <a:t>Jamai</a:t>
            </a:r>
            <a:endParaRPr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¿Qué son las pruebas agile?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56507" cy="2261100"/>
          </a:xfrm>
        </p:spPr>
        <p:txBody>
          <a:bodyPr/>
          <a:lstStyle/>
          <a:p>
            <a:r>
              <a:rPr lang="es" dirty="0"/>
              <a:t>La pruebas ágiles o agile </a:t>
            </a:r>
            <a:r>
              <a:rPr lang="es" dirty="0" err="1"/>
              <a:t>testing</a:t>
            </a:r>
            <a:r>
              <a:rPr lang="es" dirty="0"/>
              <a:t> es un proceso de validación para software y productos digitales que sigue los principios del desarrollo de software ágil</a:t>
            </a:r>
            <a:endParaRPr lang="es" b="1" dirty="0"/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dirty="0"/>
              <a:t>Las pruebas comienzan desde el inicio del proyecto y hay una integración continua entre los equipo de pruebas, diseño y desarrollo</a:t>
            </a:r>
          </a:p>
          <a:p>
            <a:pPr>
              <a:lnSpc>
                <a:spcPct val="114999"/>
              </a:lnSpc>
            </a:pPr>
            <a:endParaRPr lang="es" b="1"/>
          </a:p>
        </p:txBody>
      </p:sp>
    </p:spTree>
    <p:extLst>
      <p:ext uri="{BB962C8B-B14F-4D97-AF65-F5344CB8AC3E}">
        <p14:creationId xmlns:p14="http://schemas.microsoft.com/office/powerpoint/2010/main" val="85379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Principios de las pruebas agile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Las pruebas son continuas</a:t>
            </a:r>
            <a:endParaRPr lang="es-ES"/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Proveer retroalimentación constante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El equipo completo realiza pruebas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Responder con rapidez a la retroalimentación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sp>
        <p:nvSpPr>
          <p:cNvPr id="3" name="Marcador de texto 10">
            <a:extLst>
              <a:ext uri="{FF2B5EF4-FFF2-40B4-BE49-F238E27FC236}">
                <a16:creationId xmlns:a16="http://schemas.microsoft.com/office/drawing/2014/main" id="{2E2DE2C9-571A-4EE0-A341-0FA7C23B6C09}"/>
              </a:ext>
            </a:extLst>
          </p:cNvPr>
          <p:cNvSpPr txBox="1">
            <a:spLocks/>
          </p:cNvSpPr>
          <p:nvPr/>
        </p:nvSpPr>
        <p:spPr>
          <a:xfrm>
            <a:off x="4573468" y="2078875"/>
            <a:ext cx="462211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999"/>
              </a:lnSpc>
            </a:pPr>
            <a:r>
              <a:rPr lang="es" b="1"/>
              <a:t>Crear código simplificado y limpio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Producir menos documentación</a:t>
            </a:r>
            <a:endParaRPr lang="es"/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Probar para descubrir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  <a:p>
            <a:pPr marL="146050" indent="0">
              <a:lnSpc>
                <a:spcPct val="114999"/>
              </a:lnSpc>
              <a:buFont typeface="Lato"/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</p:spTree>
    <p:extLst>
      <p:ext uri="{BB962C8B-B14F-4D97-AF65-F5344CB8AC3E}">
        <p14:creationId xmlns:p14="http://schemas.microsoft.com/office/powerpoint/2010/main" val="388024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 dirty="0"/>
              <a:t>Ventajas del agile </a:t>
            </a:r>
            <a:r>
              <a:rPr lang="es" b="0" dirty="0" err="1"/>
              <a:t>testing</a:t>
            </a:r>
            <a:endParaRPr lang="es-ES" dirty="0" err="1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endParaRPr lang="es" b="1"/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sp>
        <p:nvSpPr>
          <p:cNvPr id="3" name="Marcador de texto 10">
            <a:extLst>
              <a:ext uri="{FF2B5EF4-FFF2-40B4-BE49-F238E27FC236}">
                <a16:creationId xmlns:a16="http://schemas.microsoft.com/office/drawing/2014/main" id="{B11F6D73-208D-4FAA-9A1B-C48A953238F4}"/>
              </a:ext>
            </a:extLst>
          </p:cNvPr>
          <p:cNvSpPr txBox="1">
            <a:spLocks/>
          </p:cNvSpPr>
          <p:nvPr/>
        </p:nvSpPr>
        <p:spPr>
          <a:xfrm>
            <a:off x="278000" y="2220492"/>
            <a:ext cx="462211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999"/>
              </a:lnSpc>
            </a:pPr>
            <a:r>
              <a:rPr lang="es" b="1" dirty="0"/>
              <a:t>Ahorro de tiempo y dinero.</a:t>
            </a:r>
            <a:endParaRPr lang="es-ES" b="1" dirty="0"/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 dirty="0"/>
              <a:t>Reducción en la documentación y el tiempo que requiere desarrollarla.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 dirty="0"/>
              <a:t>Es adaptable, escalable y muy flexible a los cambios,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52259AF2-3133-4FF7-9432-6B770DA6CC25}"/>
              </a:ext>
            </a:extLst>
          </p:cNvPr>
          <p:cNvSpPr txBox="1">
            <a:spLocks/>
          </p:cNvSpPr>
          <p:nvPr/>
        </p:nvSpPr>
        <p:spPr>
          <a:xfrm>
            <a:off x="4688256" y="2220491"/>
            <a:ext cx="462211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s-ES" b="1" dirty="0"/>
              <a:t>Proporciona una manera clara de integrar los comentarios y la retroalimentación del usuario final en el proceso de desarrollo</a:t>
            </a:r>
            <a:endParaRPr lang="en-US" b="1" dirty="0"/>
          </a:p>
          <a:p>
            <a:pPr marL="285750" indent="-285750">
              <a:lnSpc>
                <a:spcPct val="100000"/>
              </a:lnSpc>
            </a:pPr>
            <a:endParaRPr lang="en-US" b="1" dirty="0"/>
          </a:p>
          <a:p>
            <a:pPr marL="285750" indent="-285750">
              <a:lnSpc>
                <a:spcPct val="100000"/>
              </a:lnSpc>
            </a:pPr>
            <a:r>
              <a:rPr lang="es-ES" b="1" dirty="0"/>
              <a:t>Ayuda a definir y priorizar mejor los problemas a resolver.</a:t>
            </a:r>
          </a:p>
          <a:p>
            <a:pPr>
              <a:lnSpc>
                <a:spcPct val="114999"/>
              </a:lnSpc>
            </a:pPr>
            <a:endParaRPr lang="es" b="1" dirty="0"/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</p:spTree>
    <p:extLst>
      <p:ext uri="{BB962C8B-B14F-4D97-AF65-F5344CB8AC3E}">
        <p14:creationId xmlns:p14="http://schemas.microsoft.com/office/powerpoint/2010/main" val="412067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 dirty="0"/>
              <a:t>Elementos del agile </a:t>
            </a:r>
            <a:r>
              <a:rPr lang="es" b="0" dirty="0" err="1"/>
              <a:t>testing</a:t>
            </a:r>
            <a:endParaRPr lang="es-ES" dirty="0" err="1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s" b="1" dirty="0"/>
              <a:t>Plan de pruebas que se irá actualizando</a:t>
            </a:r>
            <a:endParaRPr lang="es-ES" dirty="0"/>
          </a:p>
          <a:p>
            <a:pPr>
              <a:lnSpc>
                <a:spcPct val="114999"/>
              </a:lnSpc>
            </a:pPr>
            <a:endParaRPr lang="es" b="1" dirty="0"/>
          </a:p>
          <a:p>
            <a:pPr>
              <a:lnSpc>
                <a:spcPct val="114999"/>
              </a:lnSpc>
            </a:pPr>
            <a:r>
              <a:rPr lang="es" b="1" dirty="0"/>
              <a:t>Toda la información sobre las pruebas, alcance, tipos, niveles, infraestructura</a:t>
            </a:r>
          </a:p>
          <a:p>
            <a:pPr>
              <a:lnSpc>
                <a:spcPct val="114999"/>
              </a:lnSpc>
            </a:pPr>
            <a:endParaRPr lang="es" b="1" dirty="0"/>
          </a:p>
          <a:p>
            <a:pPr>
              <a:lnSpc>
                <a:spcPct val="114999"/>
              </a:lnSpc>
            </a:pPr>
            <a:r>
              <a:rPr lang="es" b="1" dirty="0"/>
              <a:t>Plan de riesgos y </a:t>
            </a:r>
            <a:r>
              <a:rPr lang="es" b="1" dirty="0" err="1"/>
              <a:t>gestion</a:t>
            </a:r>
            <a:r>
              <a:rPr lang="es" b="1" dirty="0"/>
              <a:t> de los recursos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</p:txBody>
      </p:sp>
    </p:spTree>
    <p:extLst>
      <p:ext uri="{BB962C8B-B14F-4D97-AF65-F5344CB8AC3E}">
        <p14:creationId xmlns:p14="http://schemas.microsoft.com/office/powerpoint/2010/main" val="263744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41721-CEA8-4059-A857-3F6ABA51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 dirty="0"/>
              <a:t>Principios de pruebas agile</a:t>
            </a:r>
            <a:endParaRPr lang="es-ES" dirty="0"/>
          </a:p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882F86-B4E7-4007-93D3-6B965B9EB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endParaRPr lang="es-ES" sz="2400"/>
          </a:p>
          <a:p>
            <a:pPr marL="146050" indent="0" algn="ctr">
              <a:buNone/>
            </a:pPr>
            <a:endParaRPr lang="es-ES" sz="2400"/>
          </a:p>
          <a:p>
            <a:pPr marL="146050" indent="0" algn="ctr">
              <a:buNone/>
            </a:pPr>
            <a:r>
              <a:rPr lang="es-ES" sz="2400"/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9340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6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Streamline</vt:lpstr>
      <vt:lpstr>Principios de pruebas agile</vt:lpstr>
      <vt:lpstr>¿Qué son las pruebas agile? </vt:lpstr>
      <vt:lpstr>Principios de las pruebas agile </vt:lpstr>
      <vt:lpstr>Ventajas del agile testing </vt:lpstr>
      <vt:lpstr>Elementos del agile testing </vt:lpstr>
      <vt:lpstr>Principios de pruebas agile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Entornos de Desarrollo</dc:title>
  <cp:revision>44</cp:revision>
  <dcterms:modified xsi:type="dcterms:W3CDTF">2022-01-11T19:32:32Z</dcterms:modified>
</cp:coreProperties>
</file>