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124539-2033-4B54-BD46-8588561ADF8B}" v="81" dt="2022-02-03T12:34:00.014"/>
    <p1510:client id="{768C0FCA-5889-4EC3-8C47-CEC5197A2738}" v="8" dt="2022-02-03T12:23:48.034"/>
    <p1510:client id="{89EF98E9-F10A-412D-8AAA-0AA812AB11CB}" v="80" dt="2022-02-03T12:31:27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C0EA9-D15A-42CA-B9C6-F05119AA58A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55B9A8-76E6-42DD-9B79-446F1E6B789C}">
      <dgm:prSet/>
      <dgm:spPr/>
      <dgm:t>
        <a:bodyPr/>
        <a:lstStyle/>
        <a:p>
          <a:r>
            <a:rPr lang="es-ES" dirty="0"/>
            <a:t>Elegir una necesidad a necesidad a desarrollar</a:t>
          </a:r>
          <a:endParaRPr lang="en-US" dirty="0"/>
        </a:p>
      </dgm:t>
    </dgm:pt>
    <dgm:pt modelId="{92C335CF-3408-4DB3-B45B-290C01ACB4D6}" type="parTrans" cxnId="{3AB7A939-93B0-4DA7-87A2-01A20AF84718}">
      <dgm:prSet/>
      <dgm:spPr/>
      <dgm:t>
        <a:bodyPr/>
        <a:lstStyle/>
        <a:p>
          <a:endParaRPr lang="en-US"/>
        </a:p>
      </dgm:t>
    </dgm:pt>
    <dgm:pt modelId="{4D32C233-C847-4DED-813A-7D77D70A61C6}" type="sibTrans" cxnId="{3AB7A939-93B0-4DA7-87A2-01A20AF84718}">
      <dgm:prSet/>
      <dgm:spPr/>
      <dgm:t>
        <a:bodyPr/>
        <a:lstStyle/>
        <a:p>
          <a:endParaRPr lang="en-US"/>
        </a:p>
      </dgm:t>
    </dgm:pt>
    <dgm:pt modelId="{6253B51D-2B7B-440F-A730-4F27F14D7DF3}">
      <dgm:prSet/>
      <dgm:spPr/>
      <dgm:t>
        <a:bodyPr/>
        <a:lstStyle/>
        <a:p>
          <a:r>
            <a:rPr lang="es-ES" dirty="0"/>
            <a:t>Crear el test</a:t>
          </a:r>
          <a:endParaRPr lang="en-US" dirty="0"/>
        </a:p>
      </dgm:t>
    </dgm:pt>
    <dgm:pt modelId="{6D5475EA-A69F-4E2F-B068-BDEA2F105624}" type="parTrans" cxnId="{C8884C22-CE71-414D-A1B3-E4205993BCF7}">
      <dgm:prSet/>
      <dgm:spPr/>
      <dgm:t>
        <a:bodyPr/>
        <a:lstStyle/>
        <a:p>
          <a:endParaRPr lang="en-US"/>
        </a:p>
      </dgm:t>
    </dgm:pt>
    <dgm:pt modelId="{0D26F3EA-7ECD-411D-ABCC-D4821D678C1D}" type="sibTrans" cxnId="{C8884C22-CE71-414D-A1B3-E4205993BCF7}">
      <dgm:prSet/>
      <dgm:spPr/>
      <dgm:t>
        <a:bodyPr/>
        <a:lstStyle/>
        <a:p>
          <a:endParaRPr lang="en-US"/>
        </a:p>
      </dgm:t>
    </dgm:pt>
    <dgm:pt modelId="{C153575D-F432-46F4-AAD6-5A1C28EDD0AF}">
      <dgm:prSet/>
      <dgm:spPr/>
      <dgm:t>
        <a:bodyPr/>
        <a:lstStyle/>
        <a:p>
          <a:r>
            <a:rPr lang="es-ES" dirty="0"/>
            <a:t>Ejecutar los </a:t>
          </a:r>
          <a:r>
            <a:rPr lang="es-ES" dirty="0" err="1"/>
            <a:t>tests</a:t>
          </a:r>
          <a:r>
            <a:rPr lang="es-ES" dirty="0"/>
            <a:t>: falla (RED)</a:t>
          </a:r>
          <a:endParaRPr lang="en-US" dirty="0"/>
        </a:p>
      </dgm:t>
    </dgm:pt>
    <dgm:pt modelId="{A57DFE34-6454-47FE-95C2-2A86DE0BFC0E}" type="parTrans" cxnId="{65FB508B-D781-4F8A-B567-EE34C83F7F5D}">
      <dgm:prSet/>
      <dgm:spPr/>
      <dgm:t>
        <a:bodyPr/>
        <a:lstStyle/>
        <a:p>
          <a:endParaRPr lang="en-US"/>
        </a:p>
      </dgm:t>
    </dgm:pt>
    <dgm:pt modelId="{4578B5C0-8669-4350-AC1B-F70C9651A3C8}" type="sibTrans" cxnId="{65FB508B-D781-4F8A-B567-EE34C83F7F5D}">
      <dgm:prSet/>
      <dgm:spPr/>
      <dgm:t>
        <a:bodyPr/>
        <a:lstStyle/>
        <a:p>
          <a:endParaRPr lang="en-US"/>
        </a:p>
      </dgm:t>
    </dgm:pt>
    <dgm:pt modelId="{C1EA052E-EAA7-495E-9BEA-181294CEEC1B}">
      <dgm:prSet/>
      <dgm:spPr/>
      <dgm:t>
        <a:bodyPr/>
        <a:lstStyle/>
        <a:p>
          <a:r>
            <a:rPr lang="es-ES" dirty="0"/>
            <a:t>Crear código para resolver el test</a:t>
          </a:r>
          <a:endParaRPr lang="en-US" dirty="0"/>
        </a:p>
      </dgm:t>
    </dgm:pt>
    <dgm:pt modelId="{FF9633DC-8A99-458D-A9BB-61D30E7DF372}" type="parTrans" cxnId="{01A180A3-2723-4760-868C-3E9233EBC9E1}">
      <dgm:prSet/>
      <dgm:spPr/>
      <dgm:t>
        <a:bodyPr/>
        <a:lstStyle/>
        <a:p>
          <a:endParaRPr lang="en-US"/>
        </a:p>
      </dgm:t>
    </dgm:pt>
    <dgm:pt modelId="{1AE566E3-8516-4A6A-BFEC-B2E42BE42CA5}" type="sibTrans" cxnId="{01A180A3-2723-4760-868C-3E9233EBC9E1}">
      <dgm:prSet/>
      <dgm:spPr/>
      <dgm:t>
        <a:bodyPr/>
        <a:lstStyle/>
        <a:p>
          <a:endParaRPr lang="en-US"/>
        </a:p>
      </dgm:t>
    </dgm:pt>
    <dgm:pt modelId="{2B484B3F-C8E5-4FD1-8E60-B2C67C552A65}">
      <dgm:prSet/>
      <dgm:spPr/>
      <dgm:t>
        <a:bodyPr/>
        <a:lstStyle/>
        <a:p>
          <a:r>
            <a:rPr lang="es-ES" dirty="0"/>
            <a:t>Ejecutar de nuevo el test: pasa (GREEN)</a:t>
          </a:r>
          <a:endParaRPr lang="en-US" dirty="0"/>
        </a:p>
      </dgm:t>
    </dgm:pt>
    <dgm:pt modelId="{4F1192B5-D3AB-4BF4-BA32-1272AB6D357C}" type="parTrans" cxnId="{8929F151-C485-4047-8D25-E9D68CB1838E}">
      <dgm:prSet/>
      <dgm:spPr/>
      <dgm:t>
        <a:bodyPr/>
        <a:lstStyle/>
        <a:p>
          <a:endParaRPr lang="en-US"/>
        </a:p>
      </dgm:t>
    </dgm:pt>
    <dgm:pt modelId="{387E7028-458F-4EEB-8014-D58B9C95F597}" type="sibTrans" cxnId="{8929F151-C485-4047-8D25-E9D68CB1838E}">
      <dgm:prSet/>
      <dgm:spPr/>
      <dgm:t>
        <a:bodyPr/>
        <a:lstStyle/>
        <a:p>
          <a:endParaRPr lang="en-US"/>
        </a:p>
      </dgm:t>
    </dgm:pt>
    <dgm:pt modelId="{A30DB27E-0014-4121-829A-C1B59AA3E82C}">
      <dgm:prSet/>
      <dgm:spPr/>
      <dgm:t>
        <a:bodyPr/>
        <a:lstStyle/>
        <a:p>
          <a:r>
            <a:rPr lang="es-ES" dirty="0"/>
            <a:t>Optimizar el código: (REFACTOR)</a:t>
          </a:r>
          <a:endParaRPr lang="en-US" dirty="0"/>
        </a:p>
      </dgm:t>
    </dgm:pt>
    <dgm:pt modelId="{5499044B-6740-4225-B1F6-6AFB7D6BFF75}" type="parTrans" cxnId="{863D2F90-425E-45B6-903D-A01A1ECBF87C}">
      <dgm:prSet/>
      <dgm:spPr/>
      <dgm:t>
        <a:bodyPr/>
        <a:lstStyle/>
        <a:p>
          <a:endParaRPr lang="en-US"/>
        </a:p>
      </dgm:t>
    </dgm:pt>
    <dgm:pt modelId="{33945C01-499F-4CA2-AEFD-13D2AD19D235}" type="sibTrans" cxnId="{863D2F90-425E-45B6-903D-A01A1ECBF87C}">
      <dgm:prSet/>
      <dgm:spPr/>
      <dgm:t>
        <a:bodyPr/>
        <a:lstStyle/>
        <a:p>
          <a:endParaRPr lang="en-US"/>
        </a:p>
      </dgm:t>
    </dgm:pt>
    <dgm:pt modelId="{69574726-33A4-431B-B4E1-1E82BB98F3DD}">
      <dgm:prSet/>
      <dgm:spPr/>
      <dgm:t>
        <a:bodyPr/>
        <a:lstStyle/>
        <a:p>
          <a:r>
            <a:rPr lang="es-ES" dirty="0"/>
            <a:t>Volver a ejecutar los </a:t>
          </a:r>
          <a:r>
            <a:rPr lang="es-ES" dirty="0" err="1"/>
            <a:t>tests</a:t>
          </a:r>
          <a:r>
            <a:rPr lang="es-ES" dirty="0"/>
            <a:t> para comprobar que el </a:t>
          </a:r>
          <a:r>
            <a:rPr lang="es-ES" dirty="0" err="1"/>
            <a:t>refactor</a:t>
          </a:r>
          <a:r>
            <a:rPr lang="es-ES" dirty="0"/>
            <a:t> no ha modificado la funcionalidad inicial: (GREEN)</a:t>
          </a:r>
          <a:endParaRPr lang="en-US" dirty="0"/>
        </a:p>
      </dgm:t>
    </dgm:pt>
    <dgm:pt modelId="{37D399CA-511C-4CF5-88C8-615BD0B80E58}" type="parTrans" cxnId="{9F7BFD64-2012-4D33-BF14-F2C96E1B16D2}">
      <dgm:prSet/>
      <dgm:spPr/>
      <dgm:t>
        <a:bodyPr/>
        <a:lstStyle/>
        <a:p>
          <a:endParaRPr lang="en-US"/>
        </a:p>
      </dgm:t>
    </dgm:pt>
    <dgm:pt modelId="{C97FCA90-3777-4045-BDE2-D37D41C5A4FA}" type="sibTrans" cxnId="{9F7BFD64-2012-4D33-BF14-F2C96E1B16D2}">
      <dgm:prSet/>
      <dgm:spPr/>
      <dgm:t>
        <a:bodyPr/>
        <a:lstStyle/>
        <a:p>
          <a:endParaRPr lang="en-US"/>
        </a:p>
      </dgm:t>
    </dgm:pt>
    <dgm:pt modelId="{E681B423-6CB7-42BC-8143-034B7649ABD9}">
      <dgm:prSet/>
      <dgm:spPr/>
      <dgm:t>
        <a:bodyPr/>
        <a:lstStyle/>
        <a:p>
          <a:pPr rtl="0"/>
          <a:r>
            <a:rPr lang="es-ES" dirty="0"/>
            <a:t>Repetir el ciclo hasta abarcar todos los posibles caminos</a:t>
          </a:r>
          <a:r>
            <a:rPr lang="es-ES" dirty="0">
              <a:latin typeface="Calibri Light" panose="020F0302020204030204"/>
            </a:rPr>
            <a:t> (REPEAT)</a:t>
          </a:r>
          <a:endParaRPr lang="en-US" dirty="0"/>
        </a:p>
      </dgm:t>
    </dgm:pt>
    <dgm:pt modelId="{3EDE4756-507D-4A17-AF4D-520B21F74912}" type="parTrans" cxnId="{B2677DCA-1B4D-4741-867F-D50F76556023}">
      <dgm:prSet/>
      <dgm:spPr/>
      <dgm:t>
        <a:bodyPr/>
        <a:lstStyle/>
        <a:p>
          <a:endParaRPr lang="en-US"/>
        </a:p>
      </dgm:t>
    </dgm:pt>
    <dgm:pt modelId="{096CA785-9017-4C06-BF14-89D8AEC7B8C5}" type="sibTrans" cxnId="{B2677DCA-1B4D-4741-867F-D50F76556023}">
      <dgm:prSet/>
      <dgm:spPr/>
      <dgm:t>
        <a:bodyPr/>
        <a:lstStyle/>
        <a:p>
          <a:endParaRPr lang="en-US"/>
        </a:p>
      </dgm:t>
    </dgm:pt>
    <dgm:pt modelId="{7EB6A58C-4C1B-4D32-B0C1-89A1CFF54612}" type="pres">
      <dgm:prSet presAssocID="{BA8C0EA9-D15A-42CA-B9C6-F05119AA58A7}" presName="linear" presStyleCnt="0">
        <dgm:presLayoutVars>
          <dgm:animLvl val="lvl"/>
          <dgm:resizeHandles val="exact"/>
        </dgm:presLayoutVars>
      </dgm:prSet>
      <dgm:spPr/>
    </dgm:pt>
    <dgm:pt modelId="{A7BE26B0-5D8E-4651-8587-B3B4279F32DF}" type="pres">
      <dgm:prSet presAssocID="{F855B9A8-76E6-42DD-9B79-446F1E6B789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D96ACBF-3E09-4D19-9C77-A096031813FA}" type="pres">
      <dgm:prSet presAssocID="{4D32C233-C847-4DED-813A-7D77D70A61C6}" presName="spacer" presStyleCnt="0"/>
      <dgm:spPr/>
    </dgm:pt>
    <dgm:pt modelId="{D211D824-5567-4585-B7BD-9756DF58D367}" type="pres">
      <dgm:prSet presAssocID="{6253B51D-2B7B-440F-A730-4F27F14D7DF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6C16E5E-E72F-48DD-89FE-3B8254E77A16}" type="pres">
      <dgm:prSet presAssocID="{0D26F3EA-7ECD-411D-ABCC-D4821D678C1D}" presName="spacer" presStyleCnt="0"/>
      <dgm:spPr/>
    </dgm:pt>
    <dgm:pt modelId="{7A8D9985-6281-4A22-9459-F1936058B29F}" type="pres">
      <dgm:prSet presAssocID="{C153575D-F432-46F4-AAD6-5A1C28EDD0AF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3964F90-B6BD-4410-9EBD-231DCFC6D5F4}" type="pres">
      <dgm:prSet presAssocID="{4578B5C0-8669-4350-AC1B-F70C9651A3C8}" presName="spacer" presStyleCnt="0"/>
      <dgm:spPr/>
    </dgm:pt>
    <dgm:pt modelId="{256AD736-CACA-4B60-8314-B89A5D244CF2}" type="pres">
      <dgm:prSet presAssocID="{C1EA052E-EAA7-495E-9BEA-181294CEEC1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C54C041-02BC-40E0-A8E6-7C8D5387EC9A}" type="pres">
      <dgm:prSet presAssocID="{1AE566E3-8516-4A6A-BFEC-B2E42BE42CA5}" presName="spacer" presStyleCnt="0"/>
      <dgm:spPr/>
    </dgm:pt>
    <dgm:pt modelId="{9F5461DE-EB58-4043-8173-7A8166F52FF5}" type="pres">
      <dgm:prSet presAssocID="{2B484B3F-C8E5-4FD1-8E60-B2C67C552A6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0C2812B-8031-4447-BB94-967FE71F30F6}" type="pres">
      <dgm:prSet presAssocID="{387E7028-458F-4EEB-8014-D58B9C95F597}" presName="spacer" presStyleCnt="0"/>
      <dgm:spPr/>
    </dgm:pt>
    <dgm:pt modelId="{CDFA0A2B-A57D-4F03-87C8-EFBB7234389B}" type="pres">
      <dgm:prSet presAssocID="{A30DB27E-0014-4121-829A-C1B59AA3E82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0359EEDF-528D-4EAB-B5CD-DA8935E5D132}" type="pres">
      <dgm:prSet presAssocID="{33945C01-499F-4CA2-AEFD-13D2AD19D235}" presName="spacer" presStyleCnt="0"/>
      <dgm:spPr/>
    </dgm:pt>
    <dgm:pt modelId="{5184259A-7A07-48B3-918E-63B499116436}" type="pres">
      <dgm:prSet presAssocID="{69574726-33A4-431B-B4E1-1E82BB98F3D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859ACE9-ADE5-41DA-821D-B85D4DBB45F8}" type="pres">
      <dgm:prSet presAssocID="{C97FCA90-3777-4045-BDE2-D37D41C5A4FA}" presName="spacer" presStyleCnt="0"/>
      <dgm:spPr/>
    </dgm:pt>
    <dgm:pt modelId="{0333EA62-D75D-4024-9781-1D6B5E833090}" type="pres">
      <dgm:prSet presAssocID="{E681B423-6CB7-42BC-8143-034B7649ABD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8478815-5BDC-4166-8FE1-837DC3AA5981}" type="presOf" srcId="{A30DB27E-0014-4121-829A-C1B59AA3E82C}" destId="{CDFA0A2B-A57D-4F03-87C8-EFBB7234389B}" srcOrd="0" destOrd="0" presId="urn:microsoft.com/office/officeart/2005/8/layout/vList2"/>
    <dgm:cxn modelId="{C8884C22-CE71-414D-A1B3-E4205993BCF7}" srcId="{BA8C0EA9-D15A-42CA-B9C6-F05119AA58A7}" destId="{6253B51D-2B7B-440F-A730-4F27F14D7DF3}" srcOrd="1" destOrd="0" parTransId="{6D5475EA-A69F-4E2F-B068-BDEA2F105624}" sibTransId="{0D26F3EA-7ECD-411D-ABCC-D4821D678C1D}"/>
    <dgm:cxn modelId="{3AB7A939-93B0-4DA7-87A2-01A20AF84718}" srcId="{BA8C0EA9-D15A-42CA-B9C6-F05119AA58A7}" destId="{F855B9A8-76E6-42DD-9B79-446F1E6B789C}" srcOrd="0" destOrd="0" parTransId="{92C335CF-3408-4DB3-B45B-290C01ACB4D6}" sibTransId="{4D32C233-C847-4DED-813A-7D77D70A61C6}"/>
    <dgm:cxn modelId="{9F7BFD64-2012-4D33-BF14-F2C96E1B16D2}" srcId="{BA8C0EA9-D15A-42CA-B9C6-F05119AA58A7}" destId="{69574726-33A4-431B-B4E1-1E82BB98F3DD}" srcOrd="6" destOrd="0" parTransId="{37D399CA-511C-4CF5-88C8-615BD0B80E58}" sibTransId="{C97FCA90-3777-4045-BDE2-D37D41C5A4FA}"/>
    <dgm:cxn modelId="{8929F151-C485-4047-8D25-E9D68CB1838E}" srcId="{BA8C0EA9-D15A-42CA-B9C6-F05119AA58A7}" destId="{2B484B3F-C8E5-4FD1-8E60-B2C67C552A65}" srcOrd="4" destOrd="0" parTransId="{4F1192B5-D3AB-4BF4-BA32-1272AB6D357C}" sibTransId="{387E7028-458F-4EEB-8014-D58B9C95F597}"/>
    <dgm:cxn modelId="{BF687286-7A3A-4B94-BF7A-920EA8E8B226}" type="presOf" srcId="{6253B51D-2B7B-440F-A730-4F27F14D7DF3}" destId="{D211D824-5567-4585-B7BD-9756DF58D367}" srcOrd="0" destOrd="0" presId="urn:microsoft.com/office/officeart/2005/8/layout/vList2"/>
    <dgm:cxn modelId="{65FB508B-D781-4F8A-B567-EE34C83F7F5D}" srcId="{BA8C0EA9-D15A-42CA-B9C6-F05119AA58A7}" destId="{C153575D-F432-46F4-AAD6-5A1C28EDD0AF}" srcOrd="2" destOrd="0" parTransId="{A57DFE34-6454-47FE-95C2-2A86DE0BFC0E}" sibTransId="{4578B5C0-8669-4350-AC1B-F70C9651A3C8}"/>
    <dgm:cxn modelId="{863D2F90-425E-45B6-903D-A01A1ECBF87C}" srcId="{BA8C0EA9-D15A-42CA-B9C6-F05119AA58A7}" destId="{A30DB27E-0014-4121-829A-C1B59AA3E82C}" srcOrd="5" destOrd="0" parTransId="{5499044B-6740-4225-B1F6-6AFB7D6BFF75}" sibTransId="{33945C01-499F-4CA2-AEFD-13D2AD19D235}"/>
    <dgm:cxn modelId="{AFC0AF96-4DE2-48C2-AA78-E0E9961B9264}" type="presOf" srcId="{69574726-33A4-431B-B4E1-1E82BB98F3DD}" destId="{5184259A-7A07-48B3-918E-63B499116436}" srcOrd="0" destOrd="0" presId="urn:microsoft.com/office/officeart/2005/8/layout/vList2"/>
    <dgm:cxn modelId="{9FDE54A1-9663-4886-A540-D93B10DF75AA}" type="presOf" srcId="{C1EA052E-EAA7-495E-9BEA-181294CEEC1B}" destId="{256AD736-CACA-4B60-8314-B89A5D244CF2}" srcOrd="0" destOrd="0" presId="urn:microsoft.com/office/officeart/2005/8/layout/vList2"/>
    <dgm:cxn modelId="{01A180A3-2723-4760-868C-3E9233EBC9E1}" srcId="{BA8C0EA9-D15A-42CA-B9C6-F05119AA58A7}" destId="{C1EA052E-EAA7-495E-9BEA-181294CEEC1B}" srcOrd="3" destOrd="0" parTransId="{FF9633DC-8A99-458D-A9BB-61D30E7DF372}" sibTransId="{1AE566E3-8516-4A6A-BFEC-B2E42BE42CA5}"/>
    <dgm:cxn modelId="{D41B3FC4-C8C8-4A9A-B084-61041AA9DD03}" type="presOf" srcId="{2B484B3F-C8E5-4FD1-8E60-B2C67C552A65}" destId="{9F5461DE-EB58-4043-8173-7A8166F52FF5}" srcOrd="0" destOrd="0" presId="urn:microsoft.com/office/officeart/2005/8/layout/vList2"/>
    <dgm:cxn modelId="{B2677DCA-1B4D-4741-867F-D50F76556023}" srcId="{BA8C0EA9-D15A-42CA-B9C6-F05119AA58A7}" destId="{E681B423-6CB7-42BC-8143-034B7649ABD9}" srcOrd="7" destOrd="0" parTransId="{3EDE4756-507D-4A17-AF4D-520B21F74912}" sibTransId="{096CA785-9017-4C06-BF14-89D8AEC7B8C5}"/>
    <dgm:cxn modelId="{D94F35CF-3A20-4A5E-82EA-E0D81E071A03}" type="presOf" srcId="{E681B423-6CB7-42BC-8143-034B7649ABD9}" destId="{0333EA62-D75D-4024-9781-1D6B5E833090}" srcOrd="0" destOrd="0" presId="urn:microsoft.com/office/officeart/2005/8/layout/vList2"/>
    <dgm:cxn modelId="{080A87DC-6A00-420E-BF40-EF2F35D558D7}" type="presOf" srcId="{BA8C0EA9-D15A-42CA-B9C6-F05119AA58A7}" destId="{7EB6A58C-4C1B-4D32-B0C1-89A1CFF54612}" srcOrd="0" destOrd="0" presId="urn:microsoft.com/office/officeart/2005/8/layout/vList2"/>
    <dgm:cxn modelId="{1ED7FFE1-9A89-48F0-9BAE-6977DF8F3AB2}" type="presOf" srcId="{C153575D-F432-46F4-AAD6-5A1C28EDD0AF}" destId="{7A8D9985-6281-4A22-9459-F1936058B29F}" srcOrd="0" destOrd="0" presId="urn:microsoft.com/office/officeart/2005/8/layout/vList2"/>
    <dgm:cxn modelId="{508D7BE8-EA56-47F4-8BA1-51C26E442FF7}" type="presOf" srcId="{F855B9A8-76E6-42DD-9B79-446F1E6B789C}" destId="{A7BE26B0-5D8E-4651-8587-B3B4279F32DF}" srcOrd="0" destOrd="0" presId="urn:microsoft.com/office/officeart/2005/8/layout/vList2"/>
    <dgm:cxn modelId="{8337CF52-B086-4E5B-9A93-45E91980221D}" type="presParOf" srcId="{7EB6A58C-4C1B-4D32-B0C1-89A1CFF54612}" destId="{A7BE26B0-5D8E-4651-8587-B3B4279F32DF}" srcOrd="0" destOrd="0" presId="urn:microsoft.com/office/officeart/2005/8/layout/vList2"/>
    <dgm:cxn modelId="{4B5567C0-C022-4577-A8AB-4C01C82AA144}" type="presParOf" srcId="{7EB6A58C-4C1B-4D32-B0C1-89A1CFF54612}" destId="{ED96ACBF-3E09-4D19-9C77-A096031813FA}" srcOrd="1" destOrd="0" presId="urn:microsoft.com/office/officeart/2005/8/layout/vList2"/>
    <dgm:cxn modelId="{2B9B27C4-3938-47FF-A6FE-24D741DE87F1}" type="presParOf" srcId="{7EB6A58C-4C1B-4D32-B0C1-89A1CFF54612}" destId="{D211D824-5567-4585-B7BD-9756DF58D367}" srcOrd="2" destOrd="0" presId="urn:microsoft.com/office/officeart/2005/8/layout/vList2"/>
    <dgm:cxn modelId="{5CA791B7-4697-442B-9C7C-2D00FD9CDC9C}" type="presParOf" srcId="{7EB6A58C-4C1B-4D32-B0C1-89A1CFF54612}" destId="{A6C16E5E-E72F-48DD-89FE-3B8254E77A16}" srcOrd="3" destOrd="0" presId="urn:microsoft.com/office/officeart/2005/8/layout/vList2"/>
    <dgm:cxn modelId="{52B4714F-5CD0-4BE6-A54E-686233E5D8A4}" type="presParOf" srcId="{7EB6A58C-4C1B-4D32-B0C1-89A1CFF54612}" destId="{7A8D9985-6281-4A22-9459-F1936058B29F}" srcOrd="4" destOrd="0" presId="urn:microsoft.com/office/officeart/2005/8/layout/vList2"/>
    <dgm:cxn modelId="{4C14BE19-1018-4D59-8BB8-BDE5CCE1445A}" type="presParOf" srcId="{7EB6A58C-4C1B-4D32-B0C1-89A1CFF54612}" destId="{23964F90-B6BD-4410-9EBD-231DCFC6D5F4}" srcOrd="5" destOrd="0" presId="urn:microsoft.com/office/officeart/2005/8/layout/vList2"/>
    <dgm:cxn modelId="{624231F4-EB9A-4F85-8FA8-E2B5EFBD0105}" type="presParOf" srcId="{7EB6A58C-4C1B-4D32-B0C1-89A1CFF54612}" destId="{256AD736-CACA-4B60-8314-B89A5D244CF2}" srcOrd="6" destOrd="0" presId="urn:microsoft.com/office/officeart/2005/8/layout/vList2"/>
    <dgm:cxn modelId="{4E3D498B-18F3-4ED7-9EDF-42F04BA668FE}" type="presParOf" srcId="{7EB6A58C-4C1B-4D32-B0C1-89A1CFF54612}" destId="{1C54C041-02BC-40E0-A8E6-7C8D5387EC9A}" srcOrd="7" destOrd="0" presId="urn:microsoft.com/office/officeart/2005/8/layout/vList2"/>
    <dgm:cxn modelId="{033A90B9-0120-431D-9CB6-F455F0491553}" type="presParOf" srcId="{7EB6A58C-4C1B-4D32-B0C1-89A1CFF54612}" destId="{9F5461DE-EB58-4043-8173-7A8166F52FF5}" srcOrd="8" destOrd="0" presId="urn:microsoft.com/office/officeart/2005/8/layout/vList2"/>
    <dgm:cxn modelId="{E3430842-A091-47CB-BD6F-47B98700D297}" type="presParOf" srcId="{7EB6A58C-4C1B-4D32-B0C1-89A1CFF54612}" destId="{E0C2812B-8031-4447-BB94-967FE71F30F6}" srcOrd="9" destOrd="0" presId="urn:microsoft.com/office/officeart/2005/8/layout/vList2"/>
    <dgm:cxn modelId="{E3D29732-1E3B-4D77-92DF-F284696C3658}" type="presParOf" srcId="{7EB6A58C-4C1B-4D32-B0C1-89A1CFF54612}" destId="{CDFA0A2B-A57D-4F03-87C8-EFBB7234389B}" srcOrd="10" destOrd="0" presId="urn:microsoft.com/office/officeart/2005/8/layout/vList2"/>
    <dgm:cxn modelId="{E9C04C3F-EB29-4739-9F4D-AEE107B1C945}" type="presParOf" srcId="{7EB6A58C-4C1B-4D32-B0C1-89A1CFF54612}" destId="{0359EEDF-528D-4EAB-B5CD-DA8935E5D132}" srcOrd="11" destOrd="0" presId="urn:microsoft.com/office/officeart/2005/8/layout/vList2"/>
    <dgm:cxn modelId="{2B1271AE-F580-4887-A1B9-A1336C37F98F}" type="presParOf" srcId="{7EB6A58C-4C1B-4D32-B0C1-89A1CFF54612}" destId="{5184259A-7A07-48B3-918E-63B499116436}" srcOrd="12" destOrd="0" presId="urn:microsoft.com/office/officeart/2005/8/layout/vList2"/>
    <dgm:cxn modelId="{EC89FD15-EF4E-4DA1-94FE-C6B4E030058B}" type="presParOf" srcId="{7EB6A58C-4C1B-4D32-B0C1-89A1CFF54612}" destId="{1859ACE9-ADE5-41DA-821D-B85D4DBB45F8}" srcOrd="13" destOrd="0" presId="urn:microsoft.com/office/officeart/2005/8/layout/vList2"/>
    <dgm:cxn modelId="{3C0800AE-D1A9-4B83-95C0-971DF9E0E1AE}" type="presParOf" srcId="{7EB6A58C-4C1B-4D32-B0C1-89A1CFF54612}" destId="{0333EA62-D75D-4024-9781-1D6B5E83309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E26B0-5D8E-4651-8587-B3B4279F32DF}">
      <dsp:nvSpPr>
        <dsp:cNvPr id="0" name=""/>
        <dsp:cNvSpPr/>
      </dsp:nvSpPr>
      <dsp:spPr>
        <a:xfrm>
          <a:off x="0" y="108180"/>
          <a:ext cx="5115491" cy="5561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Elegir una necesidad a necesidad a desarrollar</a:t>
          </a:r>
          <a:endParaRPr lang="en-US" sz="1400" kern="1200" dirty="0"/>
        </a:p>
      </dsp:txBody>
      <dsp:txXfrm>
        <a:off x="27149" y="135329"/>
        <a:ext cx="5061193" cy="501854"/>
      </dsp:txXfrm>
    </dsp:sp>
    <dsp:sp modelId="{D211D824-5567-4585-B7BD-9756DF58D367}">
      <dsp:nvSpPr>
        <dsp:cNvPr id="0" name=""/>
        <dsp:cNvSpPr/>
      </dsp:nvSpPr>
      <dsp:spPr>
        <a:xfrm>
          <a:off x="0" y="704652"/>
          <a:ext cx="5115491" cy="556152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Crear el test</a:t>
          </a:r>
          <a:endParaRPr lang="en-US" sz="1400" kern="1200" dirty="0"/>
        </a:p>
      </dsp:txBody>
      <dsp:txXfrm>
        <a:off x="27149" y="731801"/>
        <a:ext cx="5061193" cy="501854"/>
      </dsp:txXfrm>
    </dsp:sp>
    <dsp:sp modelId="{7A8D9985-6281-4A22-9459-F1936058B29F}">
      <dsp:nvSpPr>
        <dsp:cNvPr id="0" name=""/>
        <dsp:cNvSpPr/>
      </dsp:nvSpPr>
      <dsp:spPr>
        <a:xfrm>
          <a:off x="0" y="1301124"/>
          <a:ext cx="5115491" cy="556152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Ejecutar los </a:t>
          </a:r>
          <a:r>
            <a:rPr lang="es-ES" sz="1400" kern="1200" dirty="0" err="1"/>
            <a:t>tests</a:t>
          </a:r>
          <a:r>
            <a:rPr lang="es-ES" sz="1400" kern="1200" dirty="0"/>
            <a:t>: falla (RED)</a:t>
          </a:r>
          <a:endParaRPr lang="en-US" sz="1400" kern="1200" dirty="0"/>
        </a:p>
      </dsp:txBody>
      <dsp:txXfrm>
        <a:off x="27149" y="1328273"/>
        <a:ext cx="5061193" cy="501854"/>
      </dsp:txXfrm>
    </dsp:sp>
    <dsp:sp modelId="{256AD736-CACA-4B60-8314-B89A5D244CF2}">
      <dsp:nvSpPr>
        <dsp:cNvPr id="0" name=""/>
        <dsp:cNvSpPr/>
      </dsp:nvSpPr>
      <dsp:spPr>
        <a:xfrm>
          <a:off x="0" y="1897596"/>
          <a:ext cx="5115491" cy="556152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Crear código para resolver el test</a:t>
          </a:r>
          <a:endParaRPr lang="en-US" sz="1400" kern="1200" dirty="0"/>
        </a:p>
      </dsp:txBody>
      <dsp:txXfrm>
        <a:off x="27149" y="1924745"/>
        <a:ext cx="5061193" cy="501854"/>
      </dsp:txXfrm>
    </dsp:sp>
    <dsp:sp modelId="{9F5461DE-EB58-4043-8173-7A8166F52FF5}">
      <dsp:nvSpPr>
        <dsp:cNvPr id="0" name=""/>
        <dsp:cNvSpPr/>
      </dsp:nvSpPr>
      <dsp:spPr>
        <a:xfrm>
          <a:off x="0" y="2494068"/>
          <a:ext cx="5115491" cy="556152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Ejecutar de nuevo el test: pasa (GREEN)</a:t>
          </a:r>
          <a:endParaRPr lang="en-US" sz="1400" kern="1200" dirty="0"/>
        </a:p>
      </dsp:txBody>
      <dsp:txXfrm>
        <a:off x="27149" y="2521217"/>
        <a:ext cx="5061193" cy="501854"/>
      </dsp:txXfrm>
    </dsp:sp>
    <dsp:sp modelId="{CDFA0A2B-A57D-4F03-87C8-EFBB7234389B}">
      <dsp:nvSpPr>
        <dsp:cNvPr id="0" name=""/>
        <dsp:cNvSpPr/>
      </dsp:nvSpPr>
      <dsp:spPr>
        <a:xfrm>
          <a:off x="0" y="3090541"/>
          <a:ext cx="5115491" cy="556152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Optimizar el código: (REFACTOR)</a:t>
          </a:r>
          <a:endParaRPr lang="en-US" sz="1400" kern="1200" dirty="0"/>
        </a:p>
      </dsp:txBody>
      <dsp:txXfrm>
        <a:off x="27149" y="3117690"/>
        <a:ext cx="5061193" cy="501854"/>
      </dsp:txXfrm>
    </dsp:sp>
    <dsp:sp modelId="{5184259A-7A07-48B3-918E-63B499116436}">
      <dsp:nvSpPr>
        <dsp:cNvPr id="0" name=""/>
        <dsp:cNvSpPr/>
      </dsp:nvSpPr>
      <dsp:spPr>
        <a:xfrm>
          <a:off x="0" y="3687013"/>
          <a:ext cx="5115491" cy="556152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Volver a ejecutar los </a:t>
          </a:r>
          <a:r>
            <a:rPr lang="es-ES" sz="1400" kern="1200" dirty="0" err="1"/>
            <a:t>tests</a:t>
          </a:r>
          <a:r>
            <a:rPr lang="es-ES" sz="1400" kern="1200" dirty="0"/>
            <a:t> para comprobar que el </a:t>
          </a:r>
          <a:r>
            <a:rPr lang="es-ES" sz="1400" kern="1200" dirty="0" err="1"/>
            <a:t>refactor</a:t>
          </a:r>
          <a:r>
            <a:rPr lang="es-ES" sz="1400" kern="1200" dirty="0"/>
            <a:t> no ha modificado la funcionalidad inicial: (GREEN)</a:t>
          </a:r>
          <a:endParaRPr lang="en-US" sz="1400" kern="1200" dirty="0"/>
        </a:p>
      </dsp:txBody>
      <dsp:txXfrm>
        <a:off x="27149" y="3714162"/>
        <a:ext cx="5061193" cy="501854"/>
      </dsp:txXfrm>
    </dsp:sp>
    <dsp:sp modelId="{0333EA62-D75D-4024-9781-1D6B5E833090}">
      <dsp:nvSpPr>
        <dsp:cNvPr id="0" name=""/>
        <dsp:cNvSpPr/>
      </dsp:nvSpPr>
      <dsp:spPr>
        <a:xfrm>
          <a:off x="0" y="4283485"/>
          <a:ext cx="5115491" cy="55615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Repetir el ciclo hasta abarcar todos los posibles caminos</a:t>
          </a:r>
          <a:r>
            <a:rPr lang="es-ES" sz="1400" kern="1200" dirty="0">
              <a:latin typeface="Calibri Light" panose="020F0302020204030204"/>
            </a:rPr>
            <a:t> (REPEAT)</a:t>
          </a:r>
          <a:endParaRPr lang="en-US" sz="1400" kern="1200" dirty="0"/>
        </a:p>
      </dsp:txBody>
      <dsp:txXfrm>
        <a:off x="27149" y="4310634"/>
        <a:ext cx="5061193" cy="501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03/02/2022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ES" sz="7000" b="1" dirty="0">
                <a:solidFill>
                  <a:schemeClr val="tx2"/>
                </a:solidFill>
                <a:cs typeface="Calibri Light"/>
              </a:rPr>
              <a:t>TDD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ES" sz="3200" b="1" dirty="0">
                <a:solidFill>
                  <a:schemeClr val="tx2"/>
                </a:solidFill>
                <a:cs typeface="Calibri"/>
              </a:rPr>
              <a:t>TEST DRIVEN DEPELOPMENT</a:t>
            </a:r>
          </a:p>
          <a:p>
            <a:r>
              <a:rPr lang="es-ES" sz="1500" b="1" dirty="0">
                <a:solidFill>
                  <a:schemeClr val="tx2"/>
                </a:solidFill>
                <a:cs typeface="Calibri"/>
              </a:rPr>
              <a:t>DESARROLLO GUIADO POR PRUEBAS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F826E9D-8B67-4D39-B5B5-D7E85AC6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  <a:ea typeface="+mj-lt"/>
                <a:cs typeface="+mj-lt"/>
              </a:rPr>
              <a:t>¿Qué es TDD y en qué consiste?</a:t>
            </a:r>
            <a:endParaRPr lang="es-ES" sz="36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8EE5B-F4F5-4B26-A343-D51FE029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chemeClr val="tx2"/>
                </a:solidFill>
                <a:cs typeface="Calibri"/>
              </a:rPr>
              <a:t>Es una técnica de desarrollo donde hacemos todo al revés y tiene en cuenta el </a:t>
            </a:r>
            <a:r>
              <a:rPr lang="es-ES" sz="1800" b="1" dirty="0">
                <a:solidFill>
                  <a:schemeClr val="tx2"/>
                </a:solidFill>
                <a:cs typeface="Calibri"/>
              </a:rPr>
              <a:t>Ciclo R.G.R</a:t>
            </a:r>
            <a:endParaRPr lang="es-ES" sz="18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800" b="1" dirty="0">
                <a:solidFill>
                  <a:schemeClr val="tx2"/>
                </a:solidFill>
                <a:cs typeface="Calibri"/>
              </a:rPr>
              <a:t>RED &gt; GREEN &gt; REFACTOR &gt; REPETIR DE NUEVO</a:t>
            </a:r>
            <a:endParaRPr lang="es-ES" sz="18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s-ES" sz="1800" b="1" dirty="0">
              <a:solidFill>
                <a:schemeClr val="tx2"/>
              </a:solidFill>
              <a:cs typeface="Calibri"/>
            </a:endParaRPr>
          </a:p>
          <a:p>
            <a:r>
              <a:rPr lang="es-ES" sz="1800" dirty="0">
                <a:solidFill>
                  <a:schemeClr val="tx2"/>
                </a:solidFill>
                <a:cs typeface="Calibri"/>
              </a:rPr>
              <a:t>Primero desarrollamos los test de como sería el comportamiento de cada situación o función, se prueba y fallará ya que no hay código escrito todavía. (RED) </a:t>
            </a:r>
            <a:endParaRPr lang="es-ES" sz="1800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s-ES" sz="1800" dirty="0">
                <a:solidFill>
                  <a:schemeClr val="tx2"/>
                </a:solidFill>
                <a:cs typeface="Calibri"/>
              </a:rPr>
              <a:t>Y después se elabora el código para que cumpla satisfactoriamente con los requisitos del test. (GREEN) </a:t>
            </a:r>
            <a:endParaRPr lang="es-ES" sz="1800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s-ES" sz="1800" dirty="0">
                <a:solidFill>
                  <a:schemeClr val="tx2"/>
                </a:solidFill>
                <a:cs typeface="Calibri"/>
              </a:rPr>
              <a:t>Finalmente se optimiza el código para dejarlo pulido y que mantenga la misma funcionalidad. (REFACTOR)</a:t>
            </a:r>
            <a:endParaRPr lang="es-ES" sz="1800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s-ES" sz="1800" dirty="0">
                <a:solidFill>
                  <a:schemeClr val="tx2"/>
                </a:solidFill>
                <a:cs typeface="Calibri"/>
              </a:rPr>
              <a:t>(REPEAT)</a:t>
            </a:r>
            <a:endParaRPr lang="es-ES" sz="1800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es-E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64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430CAD-8873-48E1-88B9-E42B97DB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s-ES" sz="5000" b="1" dirty="0">
                <a:solidFill>
                  <a:schemeClr val="tx2"/>
                </a:solidFill>
                <a:ea typeface="+mj-lt"/>
                <a:cs typeface="+mj-lt"/>
              </a:rPr>
              <a:t>Pilares</a:t>
            </a:r>
            <a:endParaRPr lang="es-ES" sz="5000" b="1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151E98-BEFB-48A8-8179-781D4D40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>
                <a:solidFill>
                  <a:schemeClr val="tx2"/>
                </a:solidFill>
                <a:cs typeface="Calibri"/>
              </a:rPr>
              <a:t>Minimizar el número de Bugs</a:t>
            </a:r>
            <a:endParaRPr lang="es-ES" sz="180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s-ES" sz="1800">
                <a:solidFill>
                  <a:schemeClr val="tx2"/>
                </a:solidFill>
                <a:cs typeface="Calibri"/>
              </a:rPr>
              <a:t>Implementar las funciones justas que el cliente necesita y no mas</a:t>
            </a:r>
            <a:endParaRPr lang="es-ES" sz="180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s-ES" sz="1800">
                <a:solidFill>
                  <a:schemeClr val="tx2"/>
                </a:solidFill>
                <a:cs typeface="Calibri"/>
              </a:rPr>
              <a:t>Producir software modular y altamente reutilizable y preparado al para el cambio</a:t>
            </a:r>
            <a:endParaRPr lang="es-ES" sz="1800">
              <a:solidFill>
                <a:schemeClr val="tx2"/>
              </a:solidFill>
              <a:ea typeface="+mn-lt"/>
              <a:cs typeface="+mn-lt"/>
            </a:endParaRPr>
          </a:p>
          <a:p>
            <a:endParaRPr lang="es-ES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869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30AB74-F1C0-44DC-A912-641218FE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chemeClr val="tx2"/>
                </a:solidFill>
                <a:ea typeface="+mj-lt"/>
                <a:cs typeface="+mj-lt"/>
              </a:rPr>
              <a:t>Pasos para programar con TDD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4FA52F0-B80E-4FB9-856D-1B57CD39D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650329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165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TDD</vt:lpstr>
      <vt:lpstr>¿Qué es TDD y en qué consiste?</vt:lpstr>
      <vt:lpstr>Pilares</vt:lpstr>
      <vt:lpstr>Pasos para programar con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49</cp:revision>
  <dcterms:created xsi:type="dcterms:W3CDTF">2022-02-03T12:23:18Z</dcterms:created>
  <dcterms:modified xsi:type="dcterms:W3CDTF">2022-02-03T12:34:25Z</dcterms:modified>
</cp:coreProperties>
</file>