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7C450-4E78-4B00-83C9-E6A993756163}" v="52" dt="2022-02-09T11:17:36.527"/>
    <p1510:client id="{B1B4DC84-CF78-4D91-A451-D6AE0412388C}" v="52" dt="2022-02-09T12:38:51.579"/>
    <p1510:client id="{BDEA377E-9883-4BC2-8703-F01A2F154B1B}" v="10" dt="2022-02-09T11:20:28.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A53F5-9622-42C8-A47F-E2B6DFCD0228}"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C1CEAB67-5B09-407B-B393-3BCE952EA18B}">
      <dgm:prSet/>
      <dgm:spPr/>
      <dgm:t>
        <a:bodyPr/>
        <a:lstStyle/>
        <a:p>
          <a:r>
            <a:rPr lang="es-ES"/>
            <a:t>Son fáciles de leer.</a:t>
          </a:r>
          <a:endParaRPr lang="en-US"/>
        </a:p>
      </dgm:t>
    </dgm:pt>
    <dgm:pt modelId="{D5AA0165-1DA9-4DFD-9D4F-BE810BCE2277}" type="parTrans" cxnId="{B16B1FC0-0D9D-4A99-ABCE-CF25F4FD33E1}">
      <dgm:prSet/>
      <dgm:spPr/>
      <dgm:t>
        <a:bodyPr/>
        <a:lstStyle/>
        <a:p>
          <a:endParaRPr lang="en-US"/>
        </a:p>
      </dgm:t>
    </dgm:pt>
    <dgm:pt modelId="{6016E6E0-46F8-4A5A-B9C3-988149CB4B73}" type="sibTrans" cxnId="{B16B1FC0-0D9D-4A99-ABCE-CF25F4FD33E1}">
      <dgm:prSet/>
      <dgm:spPr/>
      <dgm:t>
        <a:bodyPr/>
        <a:lstStyle/>
        <a:p>
          <a:endParaRPr lang="en-US"/>
        </a:p>
      </dgm:t>
    </dgm:pt>
    <dgm:pt modelId="{84395734-2B1F-43E2-9C48-325500FC03AF}">
      <dgm:prSet/>
      <dgm:spPr/>
      <dgm:t>
        <a:bodyPr/>
        <a:lstStyle/>
        <a:p>
          <a:r>
            <a:rPr lang="es-ES"/>
            <a:t>Los documentos XML son sencillos de procesar.</a:t>
          </a:r>
          <a:endParaRPr lang="en-US"/>
        </a:p>
      </dgm:t>
    </dgm:pt>
    <dgm:pt modelId="{5EBDB366-415F-4EF4-AC66-C27F29645330}" type="parTrans" cxnId="{47D1DEDB-1D84-4DE6-A2B2-B1E6A9DDC6C1}">
      <dgm:prSet/>
      <dgm:spPr/>
      <dgm:t>
        <a:bodyPr/>
        <a:lstStyle/>
        <a:p>
          <a:endParaRPr lang="en-US"/>
        </a:p>
      </dgm:t>
    </dgm:pt>
    <dgm:pt modelId="{C680E4B0-8DF5-4828-9219-513A17463777}" type="sibTrans" cxnId="{47D1DEDB-1D84-4DE6-A2B2-B1E6A9DDC6C1}">
      <dgm:prSet/>
      <dgm:spPr/>
      <dgm:t>
        <a:bodyPr/>
        <a:lstStyle/>
        <a:p>
          <a:endParaRPr lang="en-US"/>
        </a:p>
      </dgm:t>
    </dgm:pt>
    <dgm:pt modelId="{BF0F2E59-366C-4C53-968A-2C25320613B8}">
      <dgm:prSet/>
      <dgm:spPr/>
      <dgm:t>
        <a:bodyPr/>
        <a:lstStyle/>
        <a:p>
          <a:r>
            <a:rPr lang="es-ES"/>
            <a:t>Es un lenguaje que tiene gran compatibilidad con SGML</a:t>
          </a:r>
          <a:endParaRPr lang="en-US"/>
        </a:p>
      </dgm:t>
    </dgm:pt>
    <dgm:pt modelId="{BE38F9A3-9C64-40E1-BBBE-E39D5B00F581}" type="parTrans" cxnId="{16AE8348-800B-429B-AF1C-659FEB7AE935}">
      <dgm:prSet/>
      <dgm:spPr/>
      <dgm:t>
        <a:bodyPr/>
        <a:lstStyle/>
        <a:p>
          <a:endParaRPr lang="en-US"/>
        </a:p>
      </dgm:t>
    </dgm:pt>
    <dgm:pt modelId="{093417F1-6D79-4AC1-B3C4-996F0EE59BFF}" type="sibTrans" cxnId="{16AE8348-800B-429B-AF1C-659FEB7AE935}">
      <dgm:prSet/>
      <dgm:spPr/>
      <dgm:t>
        <a:bodyPr/>
        <a:lstStyle/>
        <a:p>
          <a:endParaRPr lang="en-US"/>
        </a:p>
      </dgm:t>
    </dgm:pt>
    <dgm:pt modelId="{05BCDA4A-4C20-43BE-86D5-57D9DC505599}">
      <dgm:prSet/>
      <dgm:spPr/>
      <dgm:t>
        <a:bodyPr/>
        <a:lstStyle/>
        <a:p>
          <a:r>
            <a:rPr lang="es-ES"/>
            <a:t>El lenguaje XML es sencillo de estructurar con lo que se distingue fácilmente distintas partes del documento.</a:t>
          </a:r>
          <a:endParaRPr lang="en-US"/>
        </a:p>
      </dgm:t>
    </dgm:pt>
    <dgm:pt modelId="{9FE5E643-0175-4574-A309-3FBF2E66F4D9}" type="parTrans" cxnId="{D672A6E1-E42C-487C-BDC5-ECAD52C7DB43}">
      <dgm:prSet/>
      <dgm:spPr/>
      <dgm:t>
        <a:bodyPr/>
        <a:lstStyle/>
        <a:p>
          <a:endParaRPr lang="en-US"/>
        </a:p>
      </dgm:t>
    </dgm:pt>
    <dgm:pt modelId="{75E19B30-DE8E-489F-94BA-475619FABF2B}" type="sibTrans" cxnId="{D672A6E1-E42C-487C-BDC5-ECAD52C7DB43}">
      <dgm:prSet/>
      <dgm:spPr/>
      <dgm:t>
        <a:bodyPr/>
        <a:lstStyle/>
        <a:p>
          <a:endParaRPr lang="en-US"/>
        </a:p>
      </dgm:t>
    </dgm:pt>
    <dgm:pt modelId="{980CFA2E-AA51-4E4A-96A3-73D62870B173}">
      <dgm:prSet/>
      <dgm:spPr/>
      <dgm:t>
        <a:bodyPr/>
        <a:lstStyle/>
        <a:p>
          <a:r>
            <a:rPr lang="es-ES"/>
            <a:t>Se puede importar y exportar a otras aplicaciones y formatos.</a:t>
          </a:r>
          <a:endParaRPr lang="en-US"/>
        </a:p>
      </dgm:t>
    </dgm:pt>
    <dgm:pt modelId="{D2C50DC9-4809-4FA4-B356-683C00E1A0A7}" type="parTrans" cxnId="{1A9CD9D5-AD7C-4F37-BCA6-618E96E00DB0}">
      <dgm:prSet/>
      <dgm:spPr/>
      <dgm:t>
        <a:bodyPr/>
        <a:lstStyle/>
        <a:p>
          <a:endParaRPr lang="en-US"/>
        </a:p>
      </dgm:t>
    </dgm:pt>
    <dgm:pt modelId="{CDCE15CE-C75A-414A-81CB-3D6E3F85E5E7}" type="sibTrans" cxnId="{1A9CD9D5-AD7C-4F37-BCA6-618E96E00DB0}">
      <dgm:prSet/>
      <dgm:spPr/>
      <dgm:t>
        <a:bodyPr/>
        <a:lstStyle/>
        <a:p>
          <a:endParaRPr lang="en-US"/>
        </a:p>
      </dgm:t>
    </dgm:pt>
    <dgm:pt modelId="{475C2D84-C58E-4395-9C52-3077BD50FE1E}">
      <dgm:prSet/>
      <dgm:spPr/>
      <dgm:t>
        <a:bodyPr/>
        <a:lstStyle/>
        <a:p>
          <a:r>
            <a:rPr lang="es-ES"/>
            <a:t>Existen analizadores que permiten corregir errores de sintaxis.</a:t>
          </a:r>
          <a:endParaRPr lang="en-US"/>
        </a:p>
      </dgm:t>
    </dgm:pt>
    <dgm:pt modelId="{D04E7F08-B7A3-444E-A8AC-91B0171C5A21}" type="parTrans" cxnId="{FC9F5C61-C357-4BDB-AB69-1521114633BA}">
      <dgm:prSet/>
      <dgm:spPr/>
      <dgm:t>
        <a:bodyPr/>
        <a:lstStyle/>
        <a:p>
          <a:endParaRPr lang="en-US"/>
        </a:p>
      </dgm:t>
    </dgm:pt>
    <dgm:pt modelId="{287D0639-EAAC-410E-8050-6B31830E6D9A}" type="sibTrans" cxnId="{FC9F5C61-C357-4BDB-AB69-1521114633BA}">
      <dgm:prSet/>
      <dgm:spPr/>
      <dgm:t>
        <a:bodyPr/>
        <a:lstStyle/>
        <a:p>
          <a:endParaRPr lang="en-US"/>
        </a:p>
      </dgm:t>
    </dgm:pt>
    <dgm:pt modelId="{A4B1DF67-C934-40F5-9682-D98F8E004554}">
      <dgm:prSet/>
      <dgm:spPr/>
      <dgm:t>
        <a:bodyPr/>
        <a:lstStyle/>
        <a:p>
          <a:r>
            <a:rPr lang="es-ES"/>
            <a:t>Los documentos se pueden actualizar simplemente añadiendo nuevas etiquetas.</a:t>
          </a:r>
          <a:endParaRPr lang="en-US"/>
        </a:p>
      </dgm:t>
    </dgm:pt>
    <dgm:pt modelId="{D56AB77C-C0ED-4B42-8EBB-6EE01BCD335A}" type="parTrans" cxnId="{EC5844F4-3B50-4298-9ADF-29AE8F45992B}">
      <dgm:prSet/>
      <dgm:spPr/>
      <dgm:t>
        <a:bodyPr/>
        <a:lstStyle/>
        <a:p>
          <a:endParaRPr lang="en-US"/>
        </a:p>
      </dgm:t>
    </dgm:pt>
    <dgm:pt modelId="{1B6B4D30-0FC8-4715-ABC2-250ACB16BDC5}" type="sibTrans" cxnId="{EC5844F4-3B50-4298-9ADF-29AE8F45992B}">
      <dgm:prSet/>
      <dgm:spPr/>
      <dgm:t>
        <a:bodyPr/>
        <a:lstStyle/>
        <a:p>
          <a:endParaRPr lang="en-US"/>
        </a:p>
      </dgm:t>
    </dgm:pt>
    <dgm:pt modelId="{5642C354-EC2C-4F2A-B327-F0E9994C245E}" type="pres">
      <dgm:prSet presAssocID="{89CA53F5-9622-42C8-A47F-E2B6DFCD0228}" presName="diagram" presStyleCnt="0">
        <dgm:presLayoutVars>
          <dgm:dir/>
          <dgm:resizeHandles val="exact"/>
        </dgm:presLayoutVars>
      </dgm:prSet>
      <dgm:spPr/>
    </dgm:pt>
    <dgm:pt modelId="{2CB91D52-7C9B-4605-9309-D4E59F85FBBD}" type="pres">
      <dgm:prSet presAssocID="{C1CEAB67-5B09-407B-B393-3BCE952EA18B}" presName="node" presStyleLbl="node1" presStyleIdx="0" presStyleCnt="7">
        <dgm:presLayoutVars>
          <dgm:bulletEnabled val="1"/>
        </dgm:presLayoutVars>
      </dgm:prSet>
      <dgm:spPr/>
    </dgm:pt>
    <dgm:pt modelId="{AEDAA86F-5BBC-43AB-A18A-10B850AB7CD9}" type="pres">
      <dgm:prSet presAssocID="{6016E6E0-46F8-4A5A-B9C3-988149CB4B73}" presName="sibTrans" presStyleCnt="0"/>
      <dgm:spPr/>
    </dgm:pt>
    <dgm:pt modelId="{DDDFE251-FBEE-40FE-A04A-DE15ADD5026F}" type="pres">
      <dgm:prSet presAssocID="{84395734-2B1F-43E2-9C48-325500FC03AF}" presName="node" presStyleLbl="node1" presStyleIdx="1" presStyleCnt="7">
        <dgm:presLayoutVars>
          <dgm:bulletEnabled val="1"/>
        </dgm:presLayoutVars>
      </dgm:prSet>
      <dgm:spPr/>
    </dgm:pt>
    <dgm:pt modelId="{874783DB-3270-47A7-A06F-8B21B41BBD89}" type="pres">
      <dgm:prSet presAssocID="{C680E4B0-8DF5-4828-9219-513A17463777}" presName="sibTrans" presStyleCnt="0"/>
      <dgm:spPr/>
    </dgm:pt>
    <dgm:pt modelId="{52398361-E0D0-46AD-A967-599A9B03D542}" type="pres">
      <dgm:prSet presAssocID="{BF0F2E59-366C-4C53-968A-2C25320613B8}" presName="node" presStyleLbl="node1" presStyleIdx="2" presStyleCnt="7">
        <dgm:presLayoutVars>
          <dgm:bulletEnabled val="1"/>
        </dgm:presLayoutVars>
      </dgm:prSet>
      <dgm:spPr/>
    </dgm:pt>
    <dgm:pt modelId="{FD5EC229-1837-4E37-951E-E043891B811B}" type="pres">
      <dgm:prSet presAssocID="{093417F1-6D79-4AC1-B3C4-996F0EE59BFF}" presName="sibTrans" presStyleCnt="0"/>
      <dgm:spPr/>
    </dgm:pt>
    <dgm:pt modelId="{5BD08963-07CE-45BE-A690-3FA84655C749}" type="pres">
      <dgm:prSet presAssocID="{05BCDA4A-4C20-43BE-86D5-57D9DC505599}" presName="node" presStyleLbl="node1" presStyleIdx="3" presStyleCnt="7">
        <dgm:presLayoutVars>
          <dgm:bulletEnabled val="1"/>
        </dgm:presLayoutVars>
      </dgm:prSet>
      <dgm:spPr/>
    </dgm:pt>
    <dgm:pt modelId="{F46A9C24-B2F0-477D-8F7B-34353DA3284A}" type="pres">
      <dgm:prSet presAssocID="{75E19B30-DE8E-489F-94BA-475619FABF2B}" presName="sibTrans" presStyleCnt="0"/>
      <dgm:spPr/>
    </dgm:pt>
    <dgm:pt modelId="{68D53830-D701-47F3-98D2-E3A0A8CD8668}" type="pres">
      <dgm:prSet presAssocID="{980CFA2E-AA51-4E4A-96A3-73D62870B173}" presName="node" presStyleLbl="node1" presStyleIdx="4" presStyleCnt="7">
        <dgm:presLayoutVars>
          <dgm:bulletEnabled val="1"/>
        </dgm:presLayoutVars>
      </dgm:prSet>
      <dgm:spPr/>
    </dgm:pt>
    <dgm:pt modelId="{3395E359-E8DA-47AE-9557-DD51D1ED9910}" type="pres">
      <dgm:prSet presAssocID="{CDCE15CE-C75A-414A-81CB-3D6E3F85E5E7}" presName="sibTrans" presStyleCnt="0"/>
      <dgm:spPr/>
    </dgm:pt>
    <dgm:pt modelId="{32FA1F3A-2AE8-4F56-A8F0-91B97D795518}" type="pres">
      <dgm:prSet presAssocID="{475C2D84-C58E-4395-9C52-3077BD50FE1E}" presName="node" presStyleLbl="node1" presStyleIdx="5" presStyleCnt="7">
        <dgm:presLayoutVars>
          <dgm:bulletEnabled val="1"/>
        </dgm:presLayoutVars>
      </dgm:prSet>
      <dgm:spPr/>
    </dgm:pt>
    <dgm:pt modelId="{010A51CF-EE88-4DE7-A7D0-3319A33C5270}" type="pres">
      <dgm:prSet presAssocID="{287D0639-EAAC-410E-8050-6B31830E6D9A}" presName="sibTrans" presStyleCnt="0"/>
      <dgm:spPr/>
    </dgm:pt>
    <dgm:pt modelId="{2111AE83-689C-4A9E-91A2-81AE191A6D3D}" type="pres">
      <dgm:prSet presAssocID="{A4B1DF67-C934-40F5-9682-D98F8E004554}" presName="node" presStyleLbl="node1" presStyleIdx="6" presStyleCnt="7">
        <dgm:presLayoutVars>
          <dgm:bulletEnabled val="1"/>
        </dgm:presLayoutVars>
      </dgm:prSet>
      <dgm:spPr/>
    </dgm:pt>
  </dgm:ptLst>
  <dgm:cxnLst>
    <dgm:cxn modelId="{59103B3C-AE9C-44B4-B0DC-51A893F0C106}" type="presOf" srcId="{05BCDA4A-4C20-43BE-86D5-57D9DC505599}" destId="{5BD08963-07CE-45BE-A690-3FA84655C749}" srcOrd="0" destOrd="0" presId="urn:microsoft.com/office/officeart/2005/8/layout/default"/>
    <dgm:cxn modelId="{6809BA3C-3594-43AE-870E-F9E59904A653}" type="presOf" srcId="{BF0F2E59-366C-4C53-968A-2C25320613B8}" destId="{52398361-E0D0-46AD-A967-599A9B03D542}" srcOrd="0" destOrd="0" presId="urn:microsoft.com/office/officeart/2005/8/layout/default"/>
    <dgm:cxn modelId="{B3D8AB60-C20C-4C8F-B38E-018460DEF377}" type="presOf" srcId="{84395734-2B1F-43E2-9C48-325500FC03AF}" destId="{DDDFE251-FBEE-40FE-A04A-DE15ADD5026F}" srcOrd="0" destOrd="0" presId="urn:microsoft.com/office/officeart/2005/8/layout/default"/>
    <dgm:cxn modelId="{FC9F5C61-C357-4BDB-AB69-1521114633BA}" srcId="{89CA53F5-9622-42C8-A47F-E2B6DFCD0228}" destId="{475C2D84-C58E-4395-9C52-3077BD50FE1E}" srcOrd="5" destOrd="0" parTransId="{D04E7F08-B7A3-444E-A8AC-91B0171C5A21}" sibTransId="{287D0639-EAAC-410E-8050-6B31830E6D9A}"/>
    <dgm:cxn modelId="{16AE8348-800B-429B-AF1C-659FEB7AE935}" srcId="{89CA53F5-9622-42C8-A47F-E2B6DFCD0228}" destId="{BF0F2E59-366C-4C53-968A-2C25320613B8}" srcOrd="2" destOrd="0" parTransId="{BE38F9A3-9C64-40E1-BBBE-E39D5B00F581}" sibTransId="{093417F1-6D79-4AC1-B3C4-996F0EE59BFF}"/>
    <dgm:cxn modelId="{211E3171-9E30-4092-9329-0742B5AFEA72}" type="presOf" srcId="{C1CEAB67-5B09-407B-B393-3BCE952EA18B}" destId="{2CB91D52-7C9B-4605-9309-D4E59F85FBBD}" srcOrd="0" destOrd="0" presId="urn:microsoft.com/office/officeart/2005/8/layout/default"/>
    <dgm:cxn modelId="{F20D6571-83A1-474C-B23B-C32F8BC584D0}" type="presOf" srcId="{89CA53F5-9622-42C8-A47F-E2B6DFCD0228}" destId="{5642C354-EC2C-4F2A-B327-F0E9994C245E}" srcOrd="0" destOrd="0" presId="urn:microsoft.com/office/officeart/2005/8/layout/default"/>
    <dgm:cxn modelId="{623AB07D-15DF-494B-82BA-C514D320F720}" type="presOf" srcId="{475C2D84-C58E-4395-9C52-3077BD50FE1E}" destId="{32FA1F3A-2AE8-4F56-A8F0-91B97D795518}" srcOrd="0" destOrd="0" presId="urn:microsoft.com/office/officeart/2005/8/layout/default"/>
    <dgm:cxn modelId="{5F7ED694-1C74-4852-9024-D3AC9B836B75}" type="presOf" srcId="{980CFA2E-AA51-4E4A-96A3-73D62870B173}" destId="{68D53830-D701-47F3-98D2-E3A0A8CD8668}" srcOrd="0" destOrd="0" presId="urn:microsoft.com/office/officeart/2005/8/layout/default"/>
    <dgm:cxn modelId="{B16B1FC0-0D9D-4A99-ABCE-CF25F4FD33E1}" srcId="{89CA53F5-9622-42C8-A47F-E2B6DFCD0228}" destId="{C1CEAB67-5B09-407B-B393-3BCE952EA18B}" srcOrd="0" destOrd="0" parTransId="{D5AA0165-1DA9-4DFD-9D4F-BE810BCE2277}" sibTransId="{6016E6E0-46F8-4A5A-B9C3-988149CB4B73}"/>
    <dgm:cxn modelId="{1A9CD9D5-AD7C-4F37-BCA6-618E96E00DB0}" srcId="{89CA53F5-9622-42C8-A47F-E2B6DFCD0228}" destId="{980CFA2E-AA51-4E4A-96A3-73D62870B173}" srcOrd="4" destOrd="0" parTransId="{D2C50DC9-4809-4FA4-B356-683C00E1A0A7}" sibTransId="{CDCE15CE-C75A-414A-81CB-3D6E3F85E5E7}"/>
    <dgm:cxn modelId="{FCDFCDD6-9732-496D-9503-035889C13C5A}" type="presOf" srcId="{A4B1DF67-C934-40F5-9682-D98F8E004554}" destId="{2111AE83-689C-4A9E-91A2-81AE191A6D3D}" srcOrd="0" destOrd="0" presId="urn:microsoft.com/office/officeart/2005/8/layout/default"/>
    <dgm:cxn modelId="{47D1DEDB-1D84-4DE6-A2B2-B1E6A9DDC6C1}" srcId="{89CA53F5-9622-42C8-A47F-E2B6DFCD0228}" destId="{84395734-2B1F-43E2-9C48-325500FC03AF}" srcOrd="1" destOrd="0" parTransId="{5EBDB366-415F-4EF4-AC66-C27F29645330}" sibTransId="{C680E4B0-8DF5-4828-9219-513A17463777}"/>
    <dgm:cxn modelId="{D672A6E1-E42C-487C-BDC5-ECAD52C7DB43}" srcId="{89CA53F5-9622-42C8-A47F-E2B6DFCD0228}" destId="{05BCDA4A-4C20-43BE-86D5-57D9DC505599}" srcOrd="3" destOrd="0" parTransId="{9FE5E643-0175-4574-A309-3FBF2E66F4D9}" sibTransId="{75E19B30-DE8E-489F-94BA-475619FABF2B}"/>
    <dgm:cxn modelId="{EC5844F4-3B50-4298-9ADF-29AE8F45992B}" srcId="{89CA53F5-9622-42C8-A47F-E2B6DFCD0228}" destId="{A4B1DF67-C934-40F5-9682-D98F8E004554}" srcOrd="6" destOrd="0" parTransId="{D56AB77C-C0ED-4B42-8EBB-6EE01BCD335A}" sibTransId="{1B6B4D30-0FC8-4715-ABC2-250ACB16BDC5}"/>
    <dgm:cxn modelId="{500792B4-2D5A-4F72-9226-0A5A57602C07}" type="presParOf" srcId="{5642C354-EC2C-4F2A-B327-F0E9994C245E}" destId="{2CB91D52-7C9B-4605-9309-D4E59F85FBBD}" srcOrd="0" destOrd="0" presId="urn:microsoft.com/office/officeart/2005/8/layout/default"/>
    <dgm:cxn modelId="{BD2F96FE-A18C-4E1E-9CF7-C60741E85AB3}" type="presParOf" srcId="{5642C354-EC2C-4F2A-B327-F0E9994C245E}" destId="{AEDAA86F-5BBC-43AB-A18A-10B850AB7CD9}" srcOrd="1" destOrd="0" presId="urn:microsoft.com/office/officeart/2005/8/layout/default"/>
    <dgm:cxn modelId="{573D9F43-5B93-40E7-B557-3CAC1B6725EB}" type="presParOf" srcId="{5642C354-EC2C-4F2A-B327-F0E9994C245E}" destId="{DDDFE251-FBEE-40FE-A04A-DE15ADD5026F}" srcOrd="2" destOrd="0" presId="urn:microsoft.com/office/officeart/2005/8/layout/default"/>
    <dgm:cxn modelId="{AB9DCFF2-AE9D-4C72-9998-CA783DB93CB1}" type="presParOf" srcId="{5642C354-EC2C-4F2A-B327-F0E9994C245E}" destId="{874783DB-3270-47A7-A06F-8B21B41BBD89}" srcOrd="3" destOrd="0" presId="urn:microsoft.com/office/officeart/2005/8/layout/default"/>
    <dgm:cxn modelId="{717F36CE-A704-4FB9-8206-E05E4EF82945}" type="presParOf" srcId="{5642C354-EC2C-4F2A-B327-F0E9994C245E}" destId="{52398361-E0D0-46AD-A967-599A9B03D542}" srcOrd="4" destOrd="0" presId="urn:microsoft.com/office/officeart/2005/8/layout/default"/>
    <dgm:cxn modelId="{1337DF7E-5C29-43F4-ABDA-806DD1CBE11F}" type="presParOf" srcId="{5642C354-EC2C-4F2A-B327-F0E9994C245E}" destId="{FD5EC229-1837-4E37-951E-E043891B811B}" srcOrd="5" destOrd="0" presId="urn:microsoft.com/office/officeart/2005/8/layout/default"/>
    <dgm:cxn modelId="{20171B29-2E14-4E85-B2BD-EF54BCA8F6A7}" type="presParOf" srcId="{5642C354-EC2C-4F2A-B327-F0E9994C245E}" destId="{5BD08963-07CE-45BE-A690-3FA84655C749}" srcOrd="6" destOrd="0" presId="urn:microsoft.com/office/officeart/2005/8/layout/default"/>
    <dgm:cxn modelId="{7FA6256E-41CB-47C4-B609-64FF05CBBBC4}" type="presParOf" srcId="{5642C354-EC2C-4F2A-B327-F0E9994C245E}" destId="{F46A9C24-B2F0-477D-8F7B-34353DA3284A}" srcOrd="7" destOrd="0" presId="urn:microsoft.com/office/officeart/2005/8/layout/default"/>
    <dgm:cxn modelId="{5EE5CE8B-AFE9-4252-AD3E-93E5801234FC}" type="presParOf" srcId="{5642C354-EC2C-4F2A-B327-F0E9994C245E}" destId="{68D53830-D701-47F3-98D2-E3A0A8CD8668}" srcOrd="8" destOrd="0" presId="urn:microsoft.com/office/officeart/2005/8/layout/default"/>
    <dgm:cxn modelId="{0994EBEA-2514-474C-9234-262503A4446E}" type="presParOf" srcId="{5642C354-EC2C-4F2A-B327-F0E9994C245E}" destId="{3395E359-E8DA-47AE-9557-DD51D1ED9910}" srcOrd="9" destOrd="0" presId="urn:microsoft.com/office/officeart/2005/8/layout/default"/>
    <dgm:cxn modelId="{C5FCD5D3-27DE-49FC-802E-C371456506E1}" type="presParOf" srcId="{5642C354-EC2C-4F2A-B327-F0E9994C245E}" destId="{32FA1F3A-2AE8-4F56-A8F0-91B97D795518}" srcOrd="10" destOrd="0" presId="urn:microsoft.com/office/officeart/2005/8/layout/default"/>
    <dgm:cxn modelId="{6F3AD609-DC17-4FE4-9231-4963EEFE6C23}" type="presParOf" srcId="{5642C354-EC2C-4F2A-B327-F0E9994C245E}" destId="{010A51CF-EE88-4DE7-A7D0-3319A33C5270}" srcOrd="11" destOrd="0" presId="urn:microsoft.com/office/officeart/2005/8/layout/default"/>
    <dgm:cxn modelId="{8D39F46F-3FEF-4A15-A019-71E6E8257362}" type="presParOf" srcId="{5642C354-EC2C-4F2A-B327-F0E9994C245E}" destId="{2111AE83-689C-4A9E-91A2-81AE191A6D3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4AFF8-6403-40BC-B280-11E266A2E0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64227C9-5810-4108-B19C-F6AE673D8FA1}">
      <dgm:prSet/>
      <dgm:spPr/>
      <dgm:t>
        <a:bodyPr/>
        <a:lstStyle/>
        <a:p>
          <a:r>
            <a:rPr lang="es-ES"/>
            <a:t>Las busquedas son más lentas en comparación con la BD relacional, ya que se organizan a través de texto y etiquetas.</a:t>
          </a:r>
          <a:endParaRPr lang="en-US"/>
        </a:p>
      </dgm:t>
    </dgm:pt>
    <dgm:pt modelId="{43DC36E4-2621-4F9A-8542-887DF4292CCE}" type="parTrans" cxnId="{1CCDE766-E42D-4811-AAEC-40D8906CC689}">
      <dgm:prSet/>
      <dgm:spPr/>
      <dgm:t>
        <a:bodyPr/>
        <a:lstStyle/>
        <a:p>
          <a:endParaRPr lang="en-US"/>
        </a:p>
      </dgm:t>
    </dgm:pt>
    <dgm:pt modelId="{7906ADAD-7239-490C-BAE7-0B0411DC7F43}" type="sibTrans" cxnId="{1CCDE766-E42D-4811-AAEC-40D8906CC689}">
      <dgm:prSet/>
      <dgm:spPr/>
      <dgm:t>
        <a:bodyPr/>
        <a:lstStyle/>
        <a:p>
          <a:endParaRPr lang="en-US"/>
        </a:p>
      </dgm:t>
    </dgm:pt>
    <dgm:pt modelId="{8D576AD7-5F0D-4688-A8D5-85E64D21020D}">
      <dgm:prSet/>
      <dgm:spPr/>
      <dgm:t>
        <a:bodyPr/>
        <a:lstStyle/>
        <a:p>
          <a:r>
            <a:rPr lang="es-ES"/>
            <a:t>Existe cierta limitación en cuanto a los gestores de bases de datos que pueden utilizar el lenguaje XML</a:t>
          </a:r>
          <a:endParaRPr lang="en-US"/>
        </a:p>
      </dgm:t>
    </dgm:pt>
    <dgm:pt modelId="{56F3AF70-BBF7-4C4D-9A0C-EBDD3998F168}" type="parTrans" cxnId="{84948C27-3827-4A10-A190-A8F1D4F0FB78}">
      <dgm:prSet/>
      <dgm:spPr/>
      <dgm:t>
        <a:bodyPr/>
        <a:lstStyle/>
        <a:p>
          <a:endParaRPr lang="en-US"/>
        </a:p>
      </dgm:t>
    </dgm:pt>
    <dgm:pt modelId="{07D111F4-2D12-418B-A021-8DCDED2DCDBB}" type="sibTrans" cxnId="{84948C27-3827-4A10-A190-A8F1D4F0FB78}">
      <dgm:prSet/>
      <dgm:spPr/>
      <dgm:t>
        <a:bodyPr/>
        <a:lstStyle/>
        <a:p>
          <a:endParaRPr lang="en-US"/>
        </a:p>
      </dgm:t>
    </dgm:pt>
    <dgm:pt modelId="{92A9D7C4-91C0-44F4-BC68-E2D467134B08}">
      <dgm:prSet/>
      <dgm:spPr/>
      <dgm:t>
        <a:bodyPr/>
        <a:lstStyle/>
        <a:p>
          <a:r>
            <a:rPr lang="es-ES"/>
            <a:t>Las bases de datos creadas con documentos XML no están preparadas para el almacenamiento de información a largo plazo.</a:t>
          </a:r>
          <a:endParaRPr lang="en-US"/>
        </a:p>
      </dgm:t>
    </dgm:pt>
    <dgm:pt modelId="{DE5DDAC4-74ED-4986-9B24-CD4A105E3737}" type="parTrans" cxnId="{CDDC7E22-C8F8-4832-BA20-8771B42E9AB9}">
      <dgm:prSet/>
      <dgm:spPr/>
      <dgm:t>
        <a:bodyPr/>
        <a:lstStyle/>
        <a:p>
          <a:endParaRPr lang="en-US"/>
        </a:p>
      </dgm:t>
    </dgm:pt>
    <dgm:pt modelId="{D635C339-950B-49F5-BF9F-E44C098E4C52}" type="sibTrans" cxnId="{CDDC7E22-C8F8-4832-BA20-8771B42E9AB9}">
      <dgm:prSet/>
      <dgm:spPr/>
      <dgm:t>
        <a:bodyPr/>
        <a:lstStyle/>
        <a:p>
          <a:endParaRPr lang="en-US"/>
        </a:p>
      </dgm:t>
    </dgm:pt>
    <dgm:pt modelId="{2E9C18EE-2FF1-4FE7-8F23-58C62A4A70B0}">
      <dgm:prSet/>
      <dgm:spPr/>
      <dgm:t>
        <a:bodyPr/>
        <a:lstStyle/>
        <a:p>
          <a:r>
            <a:rPr lang="es-ES"/>
            <a:t>Pueden existir problemas para garantizar la seguridad de los datos. Ya que no se pueden configurar para definir quien puede actualizar, añadir o eliminar la información.</a:t>
          </a:r>
          <a:endParaRPr lang="en-US"/>
        </a:p>
      </dgm:t>
    </dgm:pt>
    <dgm:pt modelId="{6EE74D5A-7203-4404-B671-EE715696B401}" type="parTrans" cxnId="{9B63C8F6-5965-4AA0-9B38-16D616840283}">
      <dgm:prSet/>
      <dgm:spPr/>
      <dgm:t>
        <a:bodyPr/>
        <a:lstStyle/>
        <a:p>
          <a:endParaRPr lang="en-US"/>
        </a:p>
      </dgm:t>
    </dgm:pt>
    <dgm:pt modelId="{8C79AFFE-6FE1-495C-8E80-EEAFB2FC5925}" type="sibTrans" cxnId="{9B63C8F6-5965-4AA0-9B38-16D616840283}">
      <dgm:prSet/>
      <dgm:spPr/>
      <dgm:t>
        <a:bodyPr/>
        <a:lstStyle/>
        <a:p>
          <a:endParaRPr lang="en-US"/>
        </a:p>
      </dgm:t>
    </dgm:pt>
    <dgm:pt modelId="{0547D6E3-7FC1-4BE5-8B08-13F0CE21D7DE}" type="pres">
      <dgm:prSet presAssocID="{6594AFF8-6403-40BC-B280-11E266A2E0B6}" presName="linear" presStyleCnt="0">
        <dgm:presLayoutVars>
          <dgm:animLvl val="lvl"/>
          <dgm:resizeHandles val="exact"/>
        </dgm:presLayoutVars>
      </dgm:prSet>
      <dgm:spPr/>
    </dgm:pt>
    <dgm:pt modelId="{E8B87E8F-7B0B-4979-932C-53E9334FE450}" type="pres">
      <dgm:prSet presAssocID="{A64227C9-5810-4108-B19C-F6AE673D8FA1}" presName="parentText" presStyleLbl="node1" presStyleIdx="0" presStyleCnt="4">
        <dgm:presLayoutVars>
          <dgm:chMax val="0"/>
          <dgm:bulletEnabled val="1"/>
        </dgm:presLayoutVars>
      </dgm:prSet>
      <dgm:spPr/>
    </dgm:pt>
    <dgm:pt modelId="{E46C03D3-6291-484E-9958-4FEF04340256}" type="pres">
      <dgm:prSet presAssocID="{7906ADAD-7239-490C-BAE7-0B0411DC7F43}" presName="spacer" presStyleCnt="0"/>
      <dgm:spPr/>
    </dgm:pt>
    <dgm:pt modelId="{A61E2983-88FF-42D2-AAF2-C2D89BB77161}" type="pres">
      <dgm:prSet presAssocID="{8D576AD7-5F0D-4688-A8D5-85E64D21020D}" presName="parentText" presStyleLbl="node1" presStyleIdx="1" presStyleCnt="4">
        <dgm:presLayoutVars>
          <dgm:chMax val="0"/>
          <dgm:bulletEnabled val="1"/>
        </dgm:presLayoutVars>
      </dgm:prSet>
      <dgm:spPr/>
    </dgm:pt>
    <dgm:pt modelId="{1806C0B8-0370-4D5D-86B1-E1180D2EF76B}" type="pres">
      <dgm:prSet presAssocID="{07D111F4-2D12-418B-A021-8DCDED2DCDBB}" presName="spacer" presStyleCnt="0"/>
      <dgm:spPr/>
    </dgm:pt>
    <dgm:pt modelId="{99D747BC-E4D5-42CD-AECD-A8F13A4B2543}" type="pres">
      <dgm:prSet presAssocID="{92A9D7C4-91C0-44F4-BC68-E2D467134B08}" presName="parentText" presStyleLbl="node1" presStyleIdx="2" presStyleCnt="4">
        <dgm:presLayoutVars>
          <dgm:chMax val="0"/>
          <dgm:bulletEnabled val="1"/>
        </dgm:presLayoutVars>
      </dgm:prSet>
      <dgm:spPr/>
    </dgm:pt>
    <dgm:pt modelId="{B4EAC1B3-3D22-428A-B298-A3BCC6D43BCF}" type="pres">
      <dgm:prSet presAssocID="{D635C339-950B-49F5-BF9F-E44C098E4C52}" presName="spacer" presStyleCnt="0"/>
      <dgm:spPr/>
    </dgm:pt>
    <dgm:pt modelId="{606E8ACC-589A-4437-9FFD-419A56C04E91}" type="pres">
      <dgm:prSet presAssocID="{2E9C18EE-2FF1-4FE7-8F23-58C62A4A70B0}" presName="parentText" presStyleLbl="node1" presStyleIdx="3" presStyleCnt="4">
        <dgm:presLayoutVars>
          <dgm:chMax val="0"/>
          <dgm:bulletEnabled val="1"/>
        </dgm:presLayoutVars>
      </dgm:prSet>
      <dgm:spPr/>
    </dgm:pt>
  </dgm:ptLst>
  <dgm:cxnLst>
    <dgm:cxn modelId="{CDDC7E22-C8F8-4832-BA20-8771B42E9AB9}" srcId="{6594AFF8-6403-40BC-B280-11E266A2E0B6}" destId="{92A9D7C4-91C0-44F4-BC68-E2D467134B08}" srcOrd="2" destOrd="0" parTransId="{DE5DDAC4-74ED-4986-9B24-CD4A105E3737}" sibTransId="{D635C339-950B-49F5-BF9F-E44C098E4C52}"/>
    <dgm:cxn modelId="{F0325D25-BED9-4C76-95D7-A5DF121C2A82}" type="presOf" srcId="{8D576AD7-5F0D-4688-A8D5-85E64D21020D}" destId="{A61E2983-88FF-42D2-AAF2-C2D89BB77161}" srcOrd="0" destOrd="0" presId="urn:microsoft.com/office/officeart/2005/8/layout/vList2"/>
    <dgm:cxn modelId="{84948C27-3827-4A10-A190-A8F1D4F0FB78}" srcId="{6594AFF8-6403-40BC-B280-11E266A2E0B6}" destId="{8D576AD7-5F0D-4688-A8D5-85E64D21020D}" srcOrd="1" destOrd="0" parTransId="{56F3AF70-BBF7-4C4D-9A0C-EBDD3998F168}" sibTransId="{07D111F4-2D12-418B-A021-8DCDED2DCDBB}"/>
    <dgm:cxn modelId="{1CCDE766-E42D-4811-AAEC-40D8906CC689}" srcId="{6594AFF8-6403-40BC-B280-11E266A2E0B6}" destId="{A64227C9-5810-4108-B19C-F6AE673D8FA1}" srcOrd="0" destOrd="0" parTransId="{43DC36E4-2621-4F9A-8542-887DF4292CCE}" sibTransId="{7906ADAD-7239-490C-BAE7-0B0411DC7F43}"/>
    <dgm:cxn modelId="{4E4EF154-04E4-4E53-B224-719878256D63}" type="presOf" srcId="{92A9D7C4-91C0-44F4-BC68-E2D467134B08}" destId="{99D747BC-E4D5-42CD-AECD-A8F13A4B2543}" srcOrd="0" destOrd="0" presId="urn:microsoft.com/office/officeart/2005/8/layout/vList2"/>
    <dgm:cxn modelId="{C39701C4-5AFD-4723-A655-AF3B72AEB54B}" type="presOf" srcId="{6594AFF8-6403-40BC-B280-11E266A2E0B6}" destId="{0547D6E3-7FC1-4BE5-8B08-13F0CE21D7DE}" srcOrd="0" destOrd="0" presId="urn:microsoft.com/office/officeart/2005/8/layout/vList2"/>
    <dgm:cxn modelId="{E77F08C8-A914-4DB0-858A-B9EC859345D3}" type="presOf" srcId="{2E9C18EE-2FF1-4FE7-8F23-58C62A4A70B0}" destId="{606E8ACC-589A-4437-9FFD-419A56C04E91}" srcOrd="0" destOrd="0" presId="urn:microsoft.com/office/officeart/2005/8/layout/vList2"/>
    <dgm:cxn modelId="{E22193EB-46A4-4BA0-8698-5B90EF1986BF}" type="presOf" srcId="{A64227C9-5810-4108-B19C-F6AE673D8FA1}" destId="{E8B87E8F-7B0B-4979-932C-53E9334FE450}" srcOrd="0" destOrd="0" presId="urn:microsoft.com/office/officeart/2005/8/layout/vList2"/>
    <dgm:cxn modelId="{9B63C8F6-5965-4AA0-9B38-16D616840283}" srcId="{6594AFF8-6403-40BC-B280-11E266A2E0B6}" destId="{2E9C18EE-2FF1-4FE7-8F23-58C62A4A70B0}" srcOrd="3" destOrd="0" parTransId="{6EE74D5A-7203-4404-B671-EE715696B401}" sibTransId="{8C79AFFE-6FE1-495C-8E80-EEAFB2FC5925}"/>
    <dgm:cxn modelId="{5D869964-ACB4-4138-8084-58A43E0AE715}" type="presParOf" srcId="{0547D6E3-7FC1-4BE5-8B08-13F0CE21D7DE}" destId="{E8B87E8F-7B0B-4979-932C-53E9334FE450}" srcOrd="0" destOrd="0" presId="urn:microsoft.com/office/officeart/2005/8/layout/vList2"/>
    <dgm:cxn modelId="{D9393418-F169-4EE0-8E0A-8491E6DC0455}" type="presParOf" srcId="{0547D6E3-7FC1-4BE5-8B08-13F0CE21D7DE}" destId="{E46C03D3-6291-484E-9958-4FEF04340256}" srcOrd="1" destOrd="0" presId="urn:microsoft.com/office/officeart/2005/8/layout/vList2"/>
    <dgm:cxn modelId="{D5CF72E7-BBD9-4C5A-A6AF-FF292EA446DA}" type="presParOf" srcId="{0547D6E3-7FC1-4BE5-8B08-13F0CE21D7DE}" destId="{A61E2983-88FF-42D2-AAF2-C2D89BB77161}" srcOrd="2" destOrd="0" presId="urn:microsoft.com/office/officeart/2005/8/layout/vList2"/>
    <dgm:cxn modelId="{C4315BAD-4091-47CD-8F9F-A771B58BD8ED}" type="presParOf" srcId="{0547D6E3-7FC1-4BE5-8B08-13F0CE21D7DE}" destId="{1806C0B8-0370-4D5D-86B1-E1180D2EF76B}" srcOrd="3" destOrd="0" presId="urn:microsoft.com/office/officeart/2005/8/layout/vList2"/>
    <dgm:cxn modelId="{E85A28F0-D81D-4057-BBF6-8BD7B2C30266}" type="presParOf" srcId="{0547D6E3-7FC1-4BE5-8B08-13F0CE21D7DE}" destId="{99D747BC-E4D5-42CD-AECD-A8F13A4B2543}" srcOrd="4" destOrd="0" presId="urn:microsoft.com/office/officeart/2005/8/layout/vList2"/>
    <dgm:cxn modelId="{3E8CB5B3-4FCE-4D3F-A2A4-62FAFA4DFE45}" type="presParOf" srcId="{0547D6E3-7FC1-4BE5-8B08-13F0CE21D7DE}" destId="{B4EAC1B3-3D22-428A-B298-A3BCC6D43BCF}" srcOrd="5" destOrd="0" presId="urn:microsoft.com/office/officeart/2005/8/layout/vList2"/>
    <dgm:cxn modelId="{BB297BBA-ADAE-4FEE-9C94-7DD9C3CFF7CD}" type="presParOf" srcId="{0547D6E3-7FC1-4BE5-8B08-13F0CE21D7DE}" destId="{606E8ACC-589A-4437-9FFD-419A56C04E9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91D52-7C9B-4605-9309-D4E59F85FBBD}">
      <dsp:nvSpPr>
        <dsp:cNvPr id="0" name=""/>
        <dsp:cNvSpPr/>
      </dsp:nvSpPr>
      <dsp:spPr>
        <a:xfrm>
          <a:off x="3194"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Son fáciles de leer.</a:t>
          </a:r>
          <a:endParaRPr lang="en-US" sz="1900" kern="1200"/>
        </a:p>
      </dsp:txBody>
      <dsp:txXfrm>
        <a:off x="3194" y="549516"/>
        <a:ext cx="2534575" cy="1520745"/>
      </dsp:txXfrm>
    </dsp:sp>
    <dsp:sp modelId="{DDDFE251-FBEE-40FE-A04A-DE15ADD5026F}">
      <dsp:nvSpPr>
        <dsp:cNvPr id="0" name=""/>
        <dsp:cNvSpPr/>
      </dsp:nvSpPr>
      <dsp:spPr>
        <a:xfrm>
          <a:off x="2791228"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XML son sencillos de procesar.</a:t>
          </a:r>
          <a:endParaRPr lang="en-US" sz="1900" kern="1200"/>
        </a:p>
      </dsp:txBody>
      <dsp:txXfrm>
        <a:off x="2791228" y="549516"/>
        <a:ext cx="2534575" cy="1520745"/>
      </dsp:txXfrm>
    </dsp:sp>
    <dsp:sp modelId="{52398361-E0D0-46AD-A967-599A9B03D542}">
      <dsp:nvSpPr>
        <dsp:cNvPr id="0" name=""/>
        <dsp:cNvSpPr/>
      </dsp:nvSpPr>
      <dsp:spPr>
        <a:xfrm>
          <a:off x="5579261"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Es un lenguaje que tiene gran compatibilidad con SGML</a:t>
          </a:r>
          <a:endParaRPr lang="en-US" sz="1900" kern="1200"/>
        </a:p>
      </dsp:txBody>
      <dsp:txXfrm>
        <a:off x="5579261" y="549516"/>
        <a:ext cx="2534575" cy="1520745"/>
      </dsp:txXfrm>
    </dsp:sp>
    <dsp:sp modelId="{5BD08963-07CE-45BE-A690-3FA84655C749}">
      <dsp:nvSpPr>
        <dsp:cNvPr id="0" name=""/>
        <dsp:cNvSpPr/>
      </dsp:nvSpPr>
      <dsp:spPr>
        <a:xfrm>
          <a:off x="8367295"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El lenguaje XML es sencillo de estructurar con lo que se distingue fácilmente distintas partes del documento.</a:t>
          </a:r>
          <a:endParaRPr lang="en-US" sz="1900" kern="1200"/>
        </a:p>
      </dsp:txBody>
      <dsp:txXfrm>
        <a:off x="8367295" y="549516"/>
        <a:ext cx="2534575" cy="1520745"/>
      </dsp:txXfrm>
    </dsp:sp>
    <dsp:sp modelId="{68D53830-D701-47F3-98D2-E3A0A8CD8668}">
      <dsp:nvSpPr>
        <dsp:cNvPr id="0" name=""/>
        <dsp:cNvSpPr/>
      </dsp:nvSpPr>
      <dsp:spPr>
        <a:xfrm>
          <a:off x="1397211"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Se puede importar y exportar a otras aplicaciones y formatos.</a:t>
          </a:r>
          <a:endParaRPr lang="en-US" sz="1900" kern="1200"/>
        </a:p>
      </dsp:txBody>
      <dsp:txXfrm>
        <a:off x="1397211" y="2323719"/>
        <a:ext cx="2534575" cy="1520745"/>
      </dsp:txXfrm>
    </dsp:sp>
    <dsp:sp modelId="{32FA1F3A-2AE8-4F56-A8F0-91B97D795518}">
      <dsp:nvSpPr>
        <dsp:cNvPr id="0" name=""/>
        <dsp:cNvSpPr/>
      </dsp:nvSpPr>
      <dsp:spPr>
        <a:xfrm>
          <a:off x="4185245"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Existen analizadores que permiten corregir errores de sintaxis.</a:t>
          </a:r>
          <a:endParaRPr lang="en-US" sz="1900" kern="1200"/>
        </a:p>
      </dsp:txBody>
      <dsp:txXfrm>
        <a:off x="4185245" y="2323719"/>
        <a:ext cx="2534575" cy="1520745"/>
      </dsp:txXfrm>
    </dsp:sp>
    <dsp:sp modelId="{2111AE83-689C-4A9E-91A2-81AE191A6D3D}">
      <dsp:nvSpPr>
        <dsp:cNvPr id="0" name=""/>
        <dsp:cNvSpPr/>
      </dsp:nvSpPr>
      <dsp:spPr>
        <a:xfrm>
          <a:off x="6973278"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se pueden actualizar simplemente añadiendo nuevas etiquetas.</a:t>
          </a:r>
          <a:endParaRPr lang="en-US" sz="1900" kern="1200"/>
        </a:p>
      </dsp:txBody>
      <dsp:txXfrm>
        <a:off x="6973278" y="2323719"/>
        <a:ext cx="2534575" cy="1520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87E8F-7B0B-4979-932C-53E9334FE450}">
      <dsp:nvSpPr>
        <dsp:cNvPr id="0" name=""/>
        <dsp:cNvSpPr/>
      </dsp:nvSpPr>
      <dsp:spPr>
        <a:xfrm>
          <a:off x="0" y="105368"/>
          <a:ext cx="6891187"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busquedas son más lentas en comparación con la BD relacional, ya que se organizan a través de texto y etiquetas.</a:t>
          </a:r>
          <a:endParaRPr lang="en-US" sz="1800" kern="1200"/>
        </a:p>
      </dsp:txBody>
      <dsp:txXfrm>
        <a:off x="49154" y="154522"/>
        <a:ext cx="6792879" cy="908623"/>
      </dsp:txXfrm>
    </dsp:sp>
    <dsp:sp modelId="{A61E2983-88FF-42D2-AAF2-C2D89BB77161}">
      <dsp:nvSpPr>
        <dsp:cNvPr id="0" name=""/>
        <dsp:cNvSpPr/>
      </dsp:nvSpPr>
      <dsp:spPr>
        <a:xfrm>
          <a:off x="0" y="1164139"/>
          <a:ext cx="6891187" cy="100693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Existe cierta limitación en cuanto a los gestores de bases de datos que pueden utilizar el lenguaje XML</a:t>
          </a:r>
          <a:endParaRPr lang="en-US" sz="1800" kern="1200"/>
        </a:p>
      </dsp:txBody>
      <dsp:txXfrm>
        <a:off x="49154" y="1213293"/>
        <a:ext cx="6792879" cy="908623"/>
      </dsp:txXfrm>
    </dsp:sp>
    <dsp:sp modelId="{99D747BC-E4D5-42CD-AECD-A8F13A4B2543}">
      <dsp:nvSpPr>
        <dsp:cNvPr id="0" name=""/>
        <dsp:cNvSpPr/>
      </dsp:nvSpPr>
      <dsp:spPr>
        <a:xfrm>
          <a:off x="0" y="2222911"/>
          <a:ext cx="6891187" cy="100693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bases de datos creadas con documentos XML no están preparadas para el almacenamiento de información a largo plazo.</a:t>
          </a:r>
          <a:endParaRPr lang="en-US" sz="1800" kern="1200"/>
        </a:p>
      </dsp:txBody>
      <dsp:txXfrm>
        <a:off x="49154" y="2272065"/>
        <a:ext cx="6792879" cy="908623"/>
      </dsp:txXfrm>
    </dsp:sp>
    <dsp:sp modelId="{606E8ACC-589A-4437-9FFD-419A56C04E91}">
      <dsp:nvSpPr>
        <dsp:cNvPr id="0" name=""/>
        <dsp:cNvSpPr/>
      </dsp:nvSpPr>
      <dsp:spPr>
        <a:xfrm>
          <a:off x="0" y="3281682"/>
          <a:ext cx="6891187"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Pueden existir problemas para garantizar la seguridad de los datos. Ya que no se pueden configurar para definir quien puede actualizar, añadir o eliminar la información.</a:t>
          </a:r>
          <a:endParaRPr lang="en-US" sz="1800" kern="1200"/>
        </a:p>
      </dsp:txBody>
      <dsp:txXfrm>
        <a:off x="49154" y="3330836"/>
        <a:ext cx="6792879"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09/02/2022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09/02/2022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09/02/2022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09/02/2022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09/02/2022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1783959"/>
            <a:ext cx="4087306" cy="2889114"/>
          </a:xfrm>
        </p:spPr>
        <p:txBody>
          <a:bodyPr anchor="b">
            <a:normAutofit/>
          </a:bodyPr>
          <a:lstStyle/>
          <a:p>
            <a:pPr algn="l"/>
            <a:r>
              <a:rPr lang="es-ES" sz="5400">
                <a:ea typeface="+mj-lt"/>
                <a:cs typeface="+mj-lt"/>
              </a:rPr>
              <a:t>Introducción Base de Datos XML</a:t>
            </a:r>
            <a:endParaRPr lang="es-ES" sz="5400"/>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atos binarios digitales azules en una pantalla">
            <a:extLst>
              <a:ext uri="{FF2B5EF4-FFF2-40B4-BE49-F238E27FC236}">
                <a16:creationId xmlns:a16="http://schemas.microsoft.com/office/drawing/2014/main" id="{9B24C6B3-5C17-40D9-9A0F-E0388C10DB76}"/>
              </a:ext>
            </a:extLst>
          </p:cNvPr>
          <p:cNvPicPr>
            <a:picLocks noChangeAspect="1"/>
          </p:cNvPicPr>
          <p:nvPr/>
        </p:nvPicPr>
        <p:blipFill rotWithShape="1">
          <a:blip r:embed="rId2"/>
          <a:srcRect l="27153" r="15197"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F53C4-104B-4843-9399-9C1210A2BE68}"/>
              </a:ext>
            </a:extLst>
          </p:cNvPr>
          <p:cNvSpPr>
            <a:spLocks noGrp="1"/>
          </p:cNvSpPr>
          <p:nvPr>
            <p:ph type="title"/>
          </p:nvPr>
        </p:nvSpPr>
        <p:spPr>
          <a:xfrm>
            <a:off x="4965430" y="629268"/>
            <a:ext cx="6586491" cy="1286160"/>
          </a:xfrm>
        </p:spPr>
        <p:txBody>
          <a:bodyPr anchor="b">
            <a:normAutofit fontScale="90000"/>
          </a:bodyPr>
          <a:lstStyle/>
          <a:p>
            <a:r>
              <a:rPr lang="es-ES" dirty="0">
                <a:ea typeface="+mj-lt"/>
                <a:cs typeface="+mj-lt"/>
              </a:rPr>
              <a:t>QUE ES UNA BASE DE DATOS</a:t>
            </a:r>
            <a:endParaRPr lang="es-ES" dirty="0"/>
          </a:p>
        </p:txBody>
      </p:sp>
      <p:sp>
        <p:nvSpPr>
          <p:cNvPr id="3" name="Marcador de contenido 2">
            <a:extLst>
              <a:ext uri="{FF2B5EF4-FFF2-40B4-BE49-F238E27FC236}">
                <a16:creationId xmlns:a16="http://schemas.microsoft.com/office/drawing/2014/main" id="{46977095-3E80-4620-9694-A160C1B7FDE0}"/>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endParaRPr lang="es-ES" sz="2000" dirty="0">
              <a:ea typeface="+mn-lt"/>
              <a:cs typeface="+mn-lt"/>
            </a:endParaRPr>
          </a:p>
          <a:p>
            <a:pPr>
              <a:buFont typeface="Arial"/>
            </a:pPr>
            <a:r>
              <a:rPr lang="es-ES" sz="2000" dirty="0">
                <a:ea typeface="+mn-lt"/>
                <a:cs typeface="+mn-lt"/>
              </a:rPr>
              <a:t>Es un método de almacenamiento de información que permite albergar datos en formato XML. Una base de datos de tipo documental y permite que los archivos XML sean organizados y exportados.</a:t>
            </a:r>
          </a:p>
          <a:p>
            <a:pPr>
              <a:buFont typeface="Arial"/>
            </a:pPr>
            <a:r>
              <a:rPr lang="es-ES" sz="2000" dirty="0">
                <a:ea typeface="+mn-lt"/>
                <a:cs typeface="+mn-lt"/>
              </a:rPr>
              <a:t>Gracias al XML se permiten crear reglas y </a:t>
            </a:r>
            <a:r>
              <a:rPr lang="es-ES" sz="2000" dirty="0" err="1">
                <a:ea typeface="+mn-lt"/>
                <a:cs typeface="+mn-lt"/>
              </a:rPr>
              <a:t>relacions</a:t>
            </a:r>
            <a:r>
              <a:rPr lang="es-ES" sz="2000" dirty="0">
                <a:ea typeface="+mn-lt"/>
                <a:cs typeface="+mn-lt"/>
              </a:rPr>
              <a:t> </a:t>
            </a:r>
            <a:r>
              <a:rPr lang="es-ES" sz="2000" dirty="0" err="1">
                <a:ea typeface="+mn-lt"/>
                <a:cs typeface="+mn-lt"/>
              </a:rPr>
              <a:t>semáncitas</a:t>
            </a:r>
            <a:r>
              <a:rPr lang="es-ES" sz="2000" dirty="0">
                <a:ea typeface="+mn-lt"/>
                <a:cs typeface="+mn-lt"/>
              </a:rPr>
              <a:t> sencillas que permite definir y organizar la manera en la que se estructuran los datos.</a:t>
            </a:r>
            <a:endParaRPr lang="es-ES" dirty="0"/>
          </a:p>
          <a:p>
            <a:endParaRPr lang="es-ES" sz="2000" dirty="0"/>
          </a:p>
        </p:txBody>
      </p:sp>
      <p:pic>
        <p:nvPicPr>
          <p:cNvPr id="5" name="Picture 4" descr="Archivos">
            <a:extLst>
              <a:ext uri="{FF2B5EF4-FFF2-40B4-BE49-F238E27FC236}">
                <a16:creationId xmlns:a16="http://schemas.microsoft.com/office/drawing/2014/main" id="{12431D5A-FB6D-492F-ACA7-993D8987F1A7}"/>
              </a:ext>
            </a:extLst>
          </p:cNvPr>
          <p:cNvPicPr>
            <a:picLocks noChangeAspect="1"/>
          </p:cNvPicPr>
          <p:nvPr/>
        </p:nvPicPr>
        <p:blipFill rotWithShape="1">
          <a:blip r:embed="rId2"/>
          <a:srcRect l="18321" r="3656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47E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7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4DFE96-1475-4205-BF32-0F2387406C58}"/>
              </a:ext>
            </a:extLst>
          </p:cNvPr>
          <p:cNvSpPr>
            <a:spLocks noGrp="1"/>
          </p:cNvSpPr>
          <p:nvPr>
            <p:ph type="title"/>
          </p:nvPr>
        </p:nvSpPr>
        <p:spPr>
          <a:xfrm>
            <a:off x="656823" y="962166"/>
            <a:ext cx="3103808" cy="4421876"/>
          </a:xfrm>
        </p:spPr>
        <p:txBody>
          <a:bodyPr anchor="t">
            <a:normAutofit/>
          </a:bodyPr>
          <a:lstStyle/>
          <a:p>
            <a:pPr algn="r"/>
            <a:r>
              <a:rPr lang="es-ES" sz="3100">
                <a:ea typeface="+mj-lt"/>
                <a:cs typeface="+mj-lt"/>
              </a:rPr>
              <a:t>PRINCIPALES CARACTERISTICAS</a:t>
            </a:r>
            <a:endParaRPr lang="es-ES" sz="3100"/>
          </a:p>
        </p:txBody>
      </p:sp>
      <p:sp>
        <p:nvSpPr>
          <p:cNvPr id="3" name="Marcador de contenido 2">
            <a:extLst>
              <a:ext uri="{FF2B5EF4-FFF2-40B4-BE49-F238E27FC236}">
                <a16:creationId xmlns:a16="http://schemas.microsoft.com/office/drawing/2014/main" id="{825208A4-F170-421F-995B-7EB3E2F8A879}"/>
              </a:ext>
            </a:extLst>
          </p:cNvPr>
          <p:cNvSpPr>
            <a:spLocks noGrp="1"/>
          </p:cNvSpPr>
          <p:nvPr>
            <p:ph idx="1"/>
          </p:nvPr>
        </p:nvSpPr>
        <p:spPr>
          <a:xfrm>
            <a:off x="4088929" y="962167"/>
            <a:ext cx="6858113" cy="4743174"/>
          </a:xfrm>
        </p:spPr>
        <p:txBody>
          <a:bodyPr vert="horz" lIns="91440" tIns="45720" rIns="91440" bIns="45720" rtlCol="0" anchor="t">
            <a:normAutofit/>
          </a:bodyPr>
          <a:lstStyle/>
          <a:p>
            <a:endParaRPr lang="es-ES" sz="2000">
              <a:ea typeface="+mn-lt"/>
              <a:cs typeface="+mn-lt"/>
            </a:endParaRPr>
          </a:p>
          <a:p>
            <a:r>
              <a:rPr lang="es-ES" sz="2000">
                <a:ea typeface="+mn-lt"/>
                <a:cs typeface="+mn-lt"/>
              </a:rPr>
              <a:t>Emplean el metalenguaje XML, para el almacenamiento de datos de forma legible.</a:t>
            </a:r>
          </a:p>
          <a:p>
            <a:r>
              <a:rPr lang="es-ES" sz="2000">
                <a:ea typeface="+mn-lt"/>
                <a:cs typeface="+mn-lt"/>
              </a:rPr>
              <a:t>La información se dispone de forma jerárquica.</a:t>
            </a:r>
          </a:p>
          <a:p>
            <a:r>
              <a:rPr lang="es-ES" sz="2000">
                <a:ea typeface="+mn-lt"/>
                <a:cs typeface="+mn-lt"/>
              </a:rPr>
              <a:t>Los datos incorporan etiquetas y marcajes que definen a los datos.</a:t>
            </a:r>
          </a:p>
          <a:p>
            <a:r>
              <a:rPr lang="es-ES" sz="2000">
                <a:ea typeface="+mn-lt"/>
                <a:cs typeface="+mn-lt"/>
              </a:rPr>
              <a:t>Las bases de datos que utilizan XML pueden albergar diferentes tipos de datos.</a:t>
            </a:r>
          </a:p>
          <a:p>
            <a:r>
              <a:rPr lang="es-ES" sz="2000">
                <a:ea typeface="+mn-lt"/>
                <a:cs typeface="+mn-lt"/>
              </a:rPr>
              <a:t>Los datos son presentados en orden.</a:t>
            </a:r>
          </a:p>
          <a:p>
            <a:r>
              <a:rPr lang="es-ES" sz="2000">
                <a:ea typeface="+mn-lt"/>
                <a:cs typeface="+mn-lt"/>
              </a:rPr>
              <a:t>El orden en el que aparecen los elementos es el orden de los datos.</a:t>
            </a:r>
          </a:p>
          <a:p>
            <a:endParaRPr lang="es-ES" sz="2000">
              <a:cs typeface="Calibri"/>
            </a:endParaRPr>
          </a:p>
        </p:txBody>
      </p:sp>
      <p:sp>
        <p:nvSpPr>
          <p:cNvPr id="4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13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B70C5D3A-B1CA-49DF-939A-CED37972AE3B}"/>
              </a:ext>
            </a:extLst>
          </p:cNvPr>
          <p:cNvPicPr>
            <a:picLocks noChangeAspect="1"/>
          </p:cNvPicPr>
          <p:nvPr/>
        </p:nvPicPr>
        <p:blipFill rotWithShape="1">
          <a:blip r:embed="rId2">
            <a:alphaModFix amt="35000"/>
          </a:blip>
          <a:srcRect t="35" r="-3" b="-3"/>
          <a:stretch/>
        </p:blipFill>
        <p:spPr>
          <a:xfrm>
            <a:off x="-4243" y="10"/>
            <a:ext cx="12196243" cy="6857990"/>
          </a:xfrm>
          <a:prstGeom prst="rect">
            <a:avLst/>
          </a:prstGeom>
        </p:spPr>
      </p:pic>
      <p:sp>
        <p:nvSpPr>
          <p:cNvPr id="2" name="Título 1">
            <a:extLst>
              <a:ext uri="{FF2B5EF4-FFF2-40B4-BE49-F238E27FC236}">
                <a16:creationId xmlns:a16="http://schemas.microsoft.com/office/drawing/2014/main" id="{ABB9BAE3-D1EB-46C1-BB70-376591AB68FF}"/>
              </a:ext>
            </a:extLst>
          </p:cNvPr>
          <p:cNvSpPr>
            <a:spLocks noGrp="1"/>
          </p:cNvSpPr>
          <p:nvPr>
            <p:ph type="title"/>
          </p:nvPr>
        </p:nvSpPr>
        <p:spPr>
          <a:xfrm>
            <a:off x="643467" y="321734"/>
            <a:ext cx="10905066" cy="1135737"/>
          </a:xfrm>
        </p:spPr>
        <p:txBody>
          <a:bodyPr>
            <a:normAutofit/>
          </a:bodyPr>
          <a:lstStyle/>
          <a:p>
            <a:r>
              <a:rPr lang="es-ES" sz="3600" b="1" dirty="0">
                <a:ea typeface="+mj-lt"/>
                <a:cs typeface="+mj-lt"/>
              </a:rPr>
              <a:t>VENTAJAS</a:t>
            </a:r>
            <a:endParaRPr lang="es-ES" sz="3600" b="1" dirty="0">
              <a:cs typeface="Calibri Light"/>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759D0C28-536C-40AA-9C86-32DDD95435B7}"/>
              </a:ext>
            </a:extLst>
          </p:cNvPr>
          <p:cNvGraphicFramePr>
            <a:graphicFrameLocks noGrp="1"/>
          </p:cNvGraphicFramePr>
          <p:nvPr>
            <p:ph idx="1"/>
            <p:extLst>
              <p:ext uri="{D42A27DB-BD31-4B8C-83A1-F6EECF244321}">
                <p14:modId xmlns:p14="http://schemas.microsoft.com/office/powerpoint/2010/main" val="2169155663"/>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55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8904662" y="2682075"/>
            <a:ext cx="6891186" cy="1135737"/>
          </a:xfrm>
        </p:spPr>
        <p:txBody>
          <a:bodyPr>
            <a:normAutofit/>
          </a:bodyPr>
          <a:lstStyle/>
          <a:p>
            <a:r>
              <a:rPr lang="es-ES" sz="3600" b="1" dirty="0">
                <a:solidFill>
                  <a:schemeClr val="bg1"/>
                </a:solidFill>
                <a:ea typeface="+mj-lt"/>
                <a:cs typeface="+mj-lt"/>
              </a:rPr>
              <a:t>DESVENTAJAS</a:t>
            </a:r>
            <a:endParaRPr lang="es-ES" sz="3600" b="1">
              <a:solidFill>
                <a:schemeClr val="bg1"/>
              </a:solidFill>
              <a:cs typeface="Calibri Light"/>
            </a:endParaRPr>
          </a:p>
        </p:txBody>
      </p:sp>
      <p:grpSp>
        <p:nvGrpSpPr>
          <p:cNvPr id="27"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extLst>
              <p:ext uri="{D42A27DB-BD31-4B8C-83A1-F6EECF244321}">
                <p14:modId xmlns:p14="http://schemas.microsoft.com/office/powerpoint/2010/main" val="4275583505"/>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03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82C5EA3-1396-409F-9952-1AD260121045}"/>
              </a:ext>
            </a:extLst>
          </p:cNvPr>
          <p:cNvSpPr>
            <a:spLocks noGrp="1"/>
          </p:cNvSpPr>
          <p:nvPr>
            <p:ph type="title"/>
          </p:nvPr>
        </p:nvSpPr>
        <p:spPr>
          <a:xfrm>
            <a:off x="6978316" y="1431042"/>
            <a:ext cx="4055899" cy="3995916"/>
          </a:xfrm>
        </p:spPr>
        <p:txBody>
          <a:bodyPr anchor="ctr">
            <a:normAutofit/>
          </a:bodyPr>
          <a:lstStyle/>
          <a:p>
            <a:r>
              <a:rPr lang="es-ES" b="1">
                <a:solidFill>
                  <a:schemeClr val="tx1">
                    <a:lumMod val="95000"/>
                    <a:lumOff val="5000"/>
                  </a:schemeClr>
                </a:solidFill>
                <a:ea typeface="+mj-lt"/>
                <a:cs typeface="+mj-lt"/>
              </a:rPr>
              <a:t>TIPOS DE BASES DE DATOS</a:t>
            </a:r>
            <a:endParaRPr lang="es-ES" b="1">
              <a:solidFill>
                <a:schemeClr val="tx1">
                  <a:lumMod val="95000"/>
                  <a:lumOff val="5000"/>
                </a:schemeClr>
              </a:solidFill>
            </a:endParaRPr>
          </a:p>
        </p:txBody>
      </p:sp>
      <p:sp>
        <p:nvSpPr>
          <p:cNvPr id="3" name="Marcador de contenido 2">
            <a:extLst>
              <a:ext uri="{FF2B5EF4-FFF2-40B4-BE49-F238E27FC236}">
                <a16:creationId xmlns:a16="http://schemas.microsoft.com/office/drawing/2014/main" id="{CF3949A5-482B-4408-9387-D231EE90B313}"/>
              </a:ext>
            </a:extLst>
          </p:cNvPr>
          <p:cNvSpPr>
            <a:spLocks noGrp="1"/>
          </p:cNvSpPr>
          <p:nvPr>
            <p:ph idx="1"/>
          </p:nvPr>
        </p:nvSpPr>
        <p:spPr>
          <a:xfrm>
            <a:off x="1463040" y="1431042"/>
            <a:ext cx="3927826" cy="3995916"/>
          </a:xfrm>
        </p:spPr>
        <p:txBody>
          <a:bodyPr vert="horz" lIns="91440" tIns="45720" rIns="91440" bIns="45720" rtlCol="0" anchor="ctr">
            <a:normAutofit lnSpcReduction="10000"/>
          </a:bodyPr>
          <a:lstStyle/>
          <a:p>
            <a:endParaRPr lang="es-ES" sz="1500">
              <a:solidFill>
                <a:schemeClr val="tx1">
                  <a:lumMod val="85000"/>
                  <a:lumOff val="15000"/>
                </a:schemeClr>
              </a:solidFill>
              <a:ea typeface="+mn-lt"/>
              <a:cs typeface="+mn-lt"/>
            </a:endParaRPr>
          </a:p>
          <a:p>
            <a:pPr marL="0" indent="0">
              <a:buNone/>
            </a:pPr>
            <a:r>
              <a:rPr lang="es-ES" sz="1500" b="1" dirty="0">
                <a:solidFill>
                  <a:schemeClr val="tx1">
                    <a:lumMod val="85000"/>
                    <a:lumOff val="15000"/>
                  </a:schemeClr>
                </a:solidFill>
                <a:cs typeface="Calibri"/>
              </a:rPr>
              <a:t>Activas: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Se trata de datos relacionales, en las que la información se almacena en tablas, que contienen registros y campos.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Permite obtener los resultados de las consultas en formato XML.</a:t>
            </a:r>
          </a:p>
          <a:p>
            <a:endParaRPr lang="es-ES" sz="1500" dirty="0">
              <a:solidFill>
                <a:schemeClr val="tx1">
                  <a:lumMod val="85000"/>
                  <a:lumOff val="15000"/>
                </a:schemeClr>
              </a:solidFill>
              <a:cs typeface="Calibri"/>
            </a:endParaRPr>
          </a:p>
          <a:p>
            <a:pPr marL="0" indent="0">
              <a:buNone/>
            </a:pPr>
            <a:r>
              <a:rPr lang="es-ES" sz="1500" b="1" dirty="0">
                <a:solidFill>
                  <a:schemeClr val="tx1">
                    <a:lumMod val="85000"/>
                    <a:lumOff val="15000"/>
                  </a:schemeClr>
                </a:solidFill>
                <a:cs typeface="Calibri"/>
              </a:rPr>
              <a:t>Nativas: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No posee campos ni tablas, si no que almacena documentos XML. Se le suele denominar con frecuencia BDD centradas en documentos.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Estas BDD guardan y recuperan documentos de la misma manera que los haría un XML.</a:t>
            </a:r>
            <a:endParaRPr lang="es-ES" sz="1500" dirty="0">
              <a:solidFill>
                <a:schemeClr val="tx1">
                  <a:lumMod val="85000"/>
                  <a:lumOff val="15000"/>
                </a:schemeClr>
              </a:solidFill>
            </a:endParaRPr>
          </a:p>
        </p:txBody>
      </p:sp>
    </p:spTree>
    <p:extLst>
      <p:ext uri="{BB962C8B-B14F-4D97-AF65-F5344CB8AC3E}">
        <p14:creationId xmlns:p14="http://schemas.microsoft.com/office/powerpoint/2010/main" val="173900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A3D8C0-6634-427A-9ABB-1AE8E792C017}"/>
              </a:ext>
            </a:extLst>
          </p:cNvPr>
          <p:cNvSpPr>
            <a:spLocks noGrp="1"/>
          </p:cNvSpPr>
          <p:nvPr>
            <p:ph type="title"/>
          </p:nvPr>
        </p:nvSpPr>
        <p:spPr>
          <a:xfrm>
            <a:off x="643467" y="321734"/>
            <a:ext cx="10905066" cy="1135737"/>
          </a:xfrm>
        </p:spPr>
        <p:txBody>
          <a:bodyPr>
            <a:normAutofit/>
          </a:bodyPr>
          <a:lstStyle/>
          <a:p>
            <a:pPr marL="285750" indent="-285750">
              <a:spcBef>
                <a:spcPts val="1000"/>
              </a:spcBef>
              <a:buFont typeface="Arial"/>
              <a:buChar char="•"/>
            </a:pPr>
            <a:endParaRPr lang="es-ES" sz="3300">
              <a:ea typeface="+mj-lt"/>
              <a:cs typeface="+mj-lt"/>
            </a:endParaRPr>
          </a:p>
          <a:p>
            <a:pPr marL="285750" indent="-285750">
              <a:spcBef>
                <a:spcPts val="1000"/>
              </a:spcBef>
              <a:buFont typeface="Arial"/>
              <a:buChar char="•"/>
            </a:pPr>
            <a:r>
              <a:rPr lang="es-ES" sz="3300" b="1">
                <a:ea typeface="+mj-lt"/>
                <a:cs typeface="+mj-lt"/>
              </a:rPr>
              <a:t>DIFERENCIAS ENTRE BDD XML Y RELACIONALES</a:t>
            </a:r>
            <a:endParaRPr lang="es-ES" sz="3300" b="1"/>
          </a:p>
        </p:txBody>
      </p:sp>
      <p:sp>
        <p:nvSpPr>
          <p:cNvPr id="3" name="Marcador de contenido 2">
            <a:extLst>
              <a:ext uri="{FF2B5EF4-FFF2-40B4-BE49-F238E27FC236}">
                <a16:creationId xmlns:a16="http://schemas.microsoft.com/office/drawing/2014/main" id="{D5024A68-A3EA-4F2E-BE1A-64F5C9F8A8D5}"/>
              </a:ext>
            </a:extLst>
          </p:cNvPr>
          <p:cNvSpPr>
            <a:spLocks noGrp="1"/>
          </p:cNvSpPr>
          <p:nvPr>
            <p:ph idx="1"/>
          </p:nvPr>
        </p:nvSpPr>
        <p:spPr>
          <a:xfrm>
            <a:off x="643467" y="1782981"/>
            <a:ext cx="10905066" cy="4393982"/>
          </a:xfrm>
        </p:spPr>
        <p:txBody>
          <a:bodyPr vert="horz" lIns="91440" tIns="45720" rIns="91440" bIns="45720" rtlCol="0">
            <a:normAutofit/>
          </a:bodyPr>
          <a:lstStyle/>
          <a:p>
            <a:endParaRPr lang="es-ES" sz="2000"/>
          </a:p>
          <a:p>
            <a:r>
              <a:rPr lang="es-ES" sz="2000">
                <a:cs typeface="Calibri"/>
              </a:rPr>
              <a:t>Los datos XML son jerárquicos. Un documento XML contiene información sobre la relación entre sus datos de forma jerárquica. En el modelo relacional, los únicos tipos de relaciones que pueden definirse son relaciones de tabla padre y tabla dependiente</a:t>
            </a:r>
            <a:endParaRPr lang="es-ES" sz="2000">
              <a:ea typeface="+mn-lt"/>
              <a:cs typeface="+mn-lt"/>
            </a:endParaRPr>
          </a:p>
          <a:p>
            <a:r>
              <a:rPr lang="es-ES" sz="2000">
                <a:cs typeface="Calibri"/>
              </a:rPr>
              <a:t>Los datos XML son autodescriptivos. Contienen, además de los datos, su codificación. De esta forma, un solo documento puede contener diferentes tipos de datos. En el modelo relacional, el contenido de los datos se define en función de la columna en la que se encuentra. </a:t>
            </a:r>
            <a:endParaRPr lang="es-ES" sz="2000">
              <a:ea typeface="+mn-lt"/>
              <a:cs typeface="+mn-lt"/>
            </a:endParaRPr>
          </a:p>
          <a:p>
            <a:r>
              <a:rPr lang="es-ES" sz="2000">
                <a:cs typeface="Calibri"/>
              </a:rPr>
              <a:t>Los datos XML tienen un orden inherente. Se presupone que el orden de los elementos de datos es el orden del propio documento. En los datos relacionales, el orden de las filas no está garantizado a no ser que se especifique. </a:t>
            </a:r>
            <a:endParaRPr lang="es-E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6731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Introducción Base de Datos XML</vt:lpstr>
      <vt:lpstr>QUE ES UNA BASE DE DATOS</vt:lpstr>
      <vt:lpstr>PRINCIPALES CARACTERISTICAS</vt:lpstr>
      <vt:lpstr>VENTAJAS</vt:lpstr>
      <vt:lpstr>DESVENTAJAS</vt:lpstr>
      <vt:lpstr>TIPOS DE BASES DE DATOS</vt:lpstr>
      <vt:lpstr> DIFERENCIAS ENTRE BDD XML Y RELACIONALES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69</cp:revision>
  <dcterms:created xsi:type="dcterms:W3CDTF">2022-02-09T11:14:11Z</dcterms:created>
  <dcterms:modified xsi:type="dcterms:W3CDTF">2022-02-09T12:40:56Z</dcterms:modified>
</cp:coreProperties>
</file>