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A8D04-D327-4852-8D57-164EAFCE6D6A}" v="191" dt="2022-02-01T10:24:35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BEC03-272B-498A-80D8-CC571C66FF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D1FA17-113C-4F5B-A4D0-9EA1072EF34B}">
      <dgm:prSet/>
      <dgm:spPr/>
      <dgm:t>
        <a:bodyPr/>
        <a:lstStyle/>
        <a:p>
          <a:r>
            <a:rPr lang="es-ES"/>
            <a:t>Son las siglas de Really Simple Syndication (Sindicación realmente simple).</a:t>
          </a:r>
          <a:endParaRPr lang="en-US"/>
        </a:p>
      </dgm:t>
    </dgm:pt>
    <dgm:pt modelId="{03479EED-D1A8-483D-A580-A2A3203E3487}" type="parTrans" cxnId="{EE75FD0E-9D7C-4B7E-AC4E-0E14F1182712}">
      <dgm:prSet/>
      <dgm:spPr/>
      <dgm:t>
        <a:bodyPr/>
        <a:lstStyle/>
        <a:p>
          <a:endParaRPr lang="en-US"/>
        </a:p>
      </dgm:t>
    </dgm:pt>
    <dgm:pt modelId="{CF97B208-183F-45E4-9481-0CE848E09D94}" type="sibTrans" cxnId="{EE75FD0E-9D7C-4B7E-AC4E-0E14F1182712}">
      <dgm:prSet/>
      <dgm:spPr/>
      <dgm:t>
        <a:bodyPr/>
        <a:lstStyle/>
        <a:p>
          <a:endParaRPr lang="en-US"/>
        </a:p>
      </dgm:t>
    </dgm:pt>
    <dgm:pt modelId="{92CAC60E-A913-4EF3-BD84-B9BDC68E77EE}">
      <dgm:prSet/>
      <dgm:spPr/>
      <dgm:t>
        <a:bodyPr/>
        <a:lstStyle/>
        <a:p>
          <a:r>
            <a:rPr lang="es-ES"/>
            <a:t>Es un formato de XML que sirve para distribuir contenido actualizado en la web.</a:t>
          </a:r>
          <a:endParaRPr lang="en-US"/>
        </a:p>
      </dgm:t>
    </dgm:pt>
    <dgm:pt modelId="{5952A2CE-8408-40FF-BEF6-98EE7913E6BE}" type="parTrans" cxnId="{8EF9FD43-B884-4B46-A10D-9C3044702829}">
      <dgm:prSet/>
      <dgm:spPr/>
      <dgm:t>
        <a:bodyPr/>
        <a:lstStyle/>
        <a:p>
          <a:endParaRPr lang="en-US"/>
        </a:p>
      </dgm:t>
    </dgm:pt>
    <dgm:pt modelId="{6705C976-9DC2-4A46-A698-1FAE6384C606}" type="sibTrans" cxnId="{8EF9FD43-B884-4B46-A10D-9C3044702829}">
      <dgm:prSet/>
      <dgm:spPr/>
      <dgm:t>
        <a:bodyPr/>
        <a:lstStyle/>
        <a:p>
          <a:endParaRPr lang="en-US"/>
        </a:p>
      </dgm:t>
    </dgm:pt>
    <dgm:pt modelId="{1C3F3730-112F-409C-ACC8-F9D2433A5E03}" type="pres">
      <dgm:prSet presAssocID="{9B7BEC03-272B-498A-80D8-CC571C66FF59}" presName="linear" presStyleCnt="0">
        <dgm:presLayoutVars>
          <dgm:animLvl val="lvl"/>
          <dgm:resizeHandles val="exact"/>
        </dgm:presLayoutVars>
      </dgm:prSet>
      <dgm:spPr/>
    </dgm:pt>
    <dgm:pt modelId="{C2764A8B-DCDE-434E-A21A-CB9CB55B7622}" type="pres">
      <dgm:prSet presAssocID="{F5D1FA17-113C-4F5B-A4D0-9EA1072EF34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14CF49-1F2D-486F-A74E-68F04FBC4371}" type="pres">
      <dgm:prSet presAssocID="{CF97B208-183F-45E4-9481-0CE848E09D94}" presName="spacer" presStyleCnt="0"/>
      <dgm:spPr/>
    </dgm:pt>
    <dgm:pt modelId="{EC9E008C-5E47-4BB6-B8F4-8D82F9551CA9}" type="pres">
      <dgm:prSet presAssocID="{92CAC60E-A913-4EF3-BD84-B9BDC68E77E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4595A04-A03C-4E68-A0E0-1A349B86F42F}" type="presOf" srcId="{F5D1FA17-113C-4F5B-A4D0-9EA1072EF34B}" destId="{C2764A8B-DCDE-434E-A21A-CB9CB55B7622}" srcOrd="0" destOrd="0" presId="urn:microsoft.com/office/officeart/2005/8/layout/vList2"/>
    <dgm:cxn modelId="{EF0C5605-56EA-4A0D-A03E-047A5E1DD027}" type="presOf" srcId="{9B7BEC03-272B-498A-80D8-CC571C66FF59}" destId="{1C3F3730-112F-409C-ACC8-F9D2433A5E03}" srcOrd="0" destOrd="0" presId="urn:microsoft.com/office/officeart/2005/8/layout/vList2"/>
    <dgm:cxn modelId="{EE75FD0E-9D7C-4B7E-AC4E-0E14F1182712}" srcId="{9B7BEC03-272B-498A-80D8-CC571C66FF59}" destId="{F5D1FA17-113C-4F5B-A4D0-9EA1072EF34B}" srcOrd="0" destOrd="0" parTransId="{03479EED-D1A8-483D-A580-A2A3203E3487}" sibTransId="{CF97B208-183F-45E4-9481-0CE848E09D94}"/>
    <dgm:cxn modelId="{8EF9FD43-B884-4B46-A10D-9C3044702829}" srcId="{9B7BEC03-272B-498A-80D8-CC571C66FF59}" destId="{92CAC60E-A913-4EF3-BD84-B9BDC68E77EE}" srcOrd="1" destOrd="0" parTransId="{5952A2CE-8408-40FF-BEF6-98EE7913E6BE}" sibTransId="{6705C976-9DC2-4A46-A698-1FAE6384C606}"/>
    <dgm:cxn modelId="{1187E7FA-DF27-43AD-86AC-9C1CBA2129CC}" type="presOf" srcId="{92CAC60E-A913-4EF3-BD84-B9BDC68E77EE}" destId="{EC9E008C-5E47-4BB6-B8F4-8D82F9551CA9}" srcOrd="0" destOrd="0" presId="urn:microsoft.com/office/officeart/2005/8/layout/vList2"/>
    <dgm:cxn modelId="{9ED6780B-020C-46F2-9EC5-739BEF56EE67}" type="presParOf" srcId="{1C3F3730-112F-409C-ACC8-F9D2433A5E03}" destId="{C2764A8B-DCDE-434E-A21A-CB9CB55B7622}" srcOrd="0" destOrd="0" presId="urn:microsoft.com/office/officeart/2005/8/layout/vList2"/>
    <dgm:cxn modelId="{D34E024A-CF52-4763-A29F-492DE2B6476A}" type="presParOf" srcId="{1C3F3730-112F-409C-ACC8-F9D2433A5E03}" destId="{5814CF49-1F2D-486F-A74E-68F04FBC4371}" srcOrd="1" destOrd="0" presId="urn:microsoft.com/office/officeart/2005/8/layout/vList2"/>
    <dgm:cxn modelId="{AED71672-68BD-4AA4-BB4E-5E5EB4DB61AB}" type="presParOf" srcId="{1C3F3730-112F-409C-ACC8-F9D2433A5E03}" destId="{EC9E008C-5E47-4BB6-B8F4-8D82F9551CA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64A8B-DCDE-434E-A21A-CB9CB55B7622}">
      <dsp:nvSpPr>
        <dsp:cNvPr id="0" name=""/>
        <dsp:cNvSpPr/>
      </dsp:nvSpPr>
      <dsp:spPr>
        <a:xfrm>
          <a:off x="0" y="14124"/>
          <a:ext cx="6408738" cy="280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Son las siglas de Really Simple Syndication (Sindicación realmente simple).</a:t>
          </a:r>
          <a:endParaRPr lang="en-US" sz="4000" kern="1200"/>
        </a:p>
      </dsp:txBody>
      <dsp:txXfrm>
        <a:off x="137075" y="151199"/>
        <a:ext cx="6134588" cy="2533850"/>
      </dsp:txXfrm>
    </dsp:sp>
    <dsp:sp modelId="{EC9E008C-5E47-4BB6-B8F4-8D82F9551CA9}">
      <dsp:nvSpPr>
        <dsp:cNvPr id="0" name=""/>
        <dsp:cNvSpPr/>
      </dsp:nvSpPr>
      <dsp:spPr>
        <a:xfrm>
          <a:off x="0" y="2937324"/>
          <a:ext cx="6408738" cy="2808000"/>
        </a:xfrm>
        <a:prstGeom prst="roundRect">
          <a:avLst/>
        </a:prstGeom>
        <a:solidFill>
          <a:schemeClr val="accent2">
            <a:hueOff val="1487308"/>
            <a:satOff val="-10465"/>
            <a:lumOff val="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Es un formato de XML que sirve para distribuir contenido actualizado en la web.</a:t>
          </a:r>
          <a:endParaRPr lang="en-US" sz="4000" kern="1200"/>
        </a:p>
      </dsp:txBody>
      <dsp:txXfrm>
        <a:off x="137075" y="3074399"/>
        <a:ext cx="6134588" cy="2533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7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0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5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9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7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2/1/2022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5014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ngimg.com/download/6226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abletoven/3223086466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commons.wikimedia.org/wiki/File:Blogger_logo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tive-commons-images.com/clipboard/benefits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000" y="-445024"/>
            <a:ext cx="4500561" cy="4259814"/>
          </a:xfrm>
        </p:spPr>
        <p:txBody>
          <a:bodyPr>
            <a:normAutofit/>
          </a:bodyPr>
          <a:lstStyle/>
          <a:p>
            <a:r>
              <a:rPr lang="es-ES">
                <a:cs typeface="Calibri Light"/>
              </a:rPr>
              <a:t>RSS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2829" y="3752549"/>
            <a:ext cx="4500561" cy="1320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/>
              <a:t>Really</a:t>
            </a:r>
            <a:r>
              <a:rPr lang="es-ES" dirty="0"/>
              <a:t> simple </a:t>
            </a:r>
            <a:r>
              <a:rPr lang="es-ES" dirty="0" err="1"/>
              <a:t>syndication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3" name="Picture 3">
            <a:extLst>
              <a:ext uri="{FF2B5EF4-FFF2-40B4-BE49-F238E27FC236}">
                <a16:creationId xmlns:a16="http://schemas.microsoft.com/office/drawing/2014/main" id="{D6D7BE7B-5C89-467E-8884-09A43F91A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7" r="8060" b="8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5" name="Imagen 5" descr="Logotipo&#10;&#10;Descripción generada automáticamente">
            <a:extLst>
              <a:ext uri="{FF2B5EF4-FFF2-40B4-BE49-F238E27FC236}">
                <a16:creationId xmlns:a16="http://schemas.microsoft.com/office/drawing/2014/main" id="{50A04777-D68D-45FD-9FAD-BB128AE6D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33839" y="209457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71B1B-7062-4262-BC5C-D51E739E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073" y="326268"/>
            <a:ext cx="4500561" cy="2116719"/>
          </a:xfrm>
        </p:spPr>
        <p:txBody>
          <a:bodyPr anchor="t">
            <a:normAutofit/>
          </a:bodyPr>
          <a:lstStyle/>
          <a:p>
            <a:pPr algn="ctr"/>
            <a:r>
              <a:rPr lang="es-ES" sz="7000" dirty="0"/>
              <a:t>RSS </a:t>
            </a:r>
            <a:br>
              <a:rPr lang="es-ES" sz="7000" dirty="0"/>
            </a:br>
            <a:r>
              <a:rPr lang="es-ES" sz="7000" dirty="0"/>
              <a:t>¿Qué es?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9ED3B81-AE38-4850-8959-13C457B9B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971567"/>
              </p:ext>
            </p:extLst>
          </p:nvPr>
        </p:nvGraphicFramePr>
        <p:xfrm>
          <a:off x="260815" y="623634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Imagen 27" descr="Logotipo&#10;&#10;Descripción generada automáticamente">
            <a:extLst>
              <a:ext uri="{FF2B5EF4-FFF2-40B4-BE49-F238E27FC236}">
                <a16:creationId xmlns:a16="http://schemas.microsoft.com/office/drawing/2014/main" id="{E2A925A0-6946-45C5-B781-1951EBEBA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034" y="2974807"/>
            <a:ext cx="3477321" cy="13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4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CDCBA1-5F99-4F2C-A0D2-A72FAF51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¿Para qué se usa?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4FF23-000E-4DD8-AE59-9BF62B7D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lnSpc>
                <a:spcPct val="115000"/>
              </a:lnSpc>
            </a:pPr>
            <a:endParaRPr lang="es-ES" sz="1500">
              <a:ea typeface="+mn-lt"/>
              <a:cs typeface="+mn-lt"/>
            </a:endParaRPr>
          </a:p>
          <a:p>
            <a:pPr marL="269875" indent="-269875">
              <a:lnSpc>
                <a:spcPct val="115000"/>
              </a:lnSpc>
            </a:pPr>
            <a:r>
              <a:rPr lang="es-ES" sz="1500" dirty="0">
                <a:ea typeface="+mn-lt"/>
                <a:cs typeface="+mn-lt"/>
              </a:rPr>
              <a:t>Se utiliza para difundir información de la web y de esta manera mantener a los usuarios que se han suscrito a la fuente de contenidos actualizados.</a:t>
            </a:r>
          </a:p>
          <a:p>
            <a:pPr marL="269875" indent="-269875">
              <a:lnSpc>
                <a:spcPct val="115000"/>
              </a:lnSpc>
            </a:pPr>
            <a:r>
              <a:rPr lang="es-ES" sz="1500" dirty="0">
                <a:ea typeface="+mn-lt"/>
                <a:cs typeface="+mn-lt"/>
              </a:rPr>
              <a:t>Como por ejemplo, noticias, blogs, podcasts, etc.</a:t>
            </a:r>
          </a:p>
          <a:p>
            <a:pPr marL="269875" indent="-269875">
              <a:lnSpc>
                <a:spcPct val="115000"/>
              </a:lnSpc>
            </a:pPr>
            <a:r>
              <a:rPr lang="es-ES" sz="1500" dirty="0">
                <a:ea typeface="+mn-lt"/>
                <a:cs typeface="+mn-lt"/>
              </a:rPr>
              <a:t>Logrando que el usuario recupere al momento las novedades producidas de su interés.</a:t>
            </a:r>
            <a:endParaRPr lang="es-ES" sz="1500" dirty="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5">
            <a:extLst>
              <a:ext uri="{FF2B5EF4-FFF2-40B4-BE49-F238E27FC236}">
                <a16:creationId xmlns:a16="http://schemas.microsoft.com/office/drawing/2014/main" id="{B4A1E18A-2E95-4022-9D49-534FB52E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058" y="1983059"/>
            <a:ext cx="1693127" cy="1693127"/>
          </a:xfrm>
          <a:prstGeom prst="rect">
            <a:avLst/>
          </a:prstGeom>
        </p:spPr>
      </p:pic>
      <p:pic>
        <p:nvPicPr>
          <p:cNvPr id="7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3288D4D-DBD5-4720-BF5B-956229414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43132" y="3961790"/>
            <a:ext cx="2743199" cy="792956"/>
          </a:xfrm>
          <a:prstGeom prst="rect">
            <a:avLst/>
          </a:prstGeom>
        </p:spPr>
      </p:pic>
      <p:pic>
        <p:nvPicPr>
          <p:cNvPr id="21" name="Imagen 21" descr="Icono&#10;&#10;Descripción generada automáticamente">
            <a:extLst>
              <a:ext uri="{FF2B5EF4-FFF2-40B4-BE49-F238E27FC236}">
                <a16:creationId xmlns:a16="http://schemas.microsoft.com/office/drawing/2014/main" id="{E296EF09-45D5-4EC0-93C8-68E15D5F6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66717" y="2285778"/>
            <a:ext cx="1191322" cy="13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9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B89655-06C8-41C2-A46A-0CA83F8B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47E4D5-C9B2-4EBE-B61C-8779B538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8EE79C2C-6A8F-4C04-93F4-E70E4E6EB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D2E85C-8A74-4D69-9CE3-A4F5585D7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784F86B-F98F-4225-9238-BB254A94FA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7130A1-17AF-49F5-AE3A-AEB12135E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7697CF-3192-412A-922F-144889C50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238514-DBDA-4E0D-901C-49A58D8E9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6C7DBB-1DE7-41D3-AD80-308DC0149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FF20D1-2FA9-49A6-BA1A-312C85C44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25C80E8-283A-445C-9242-3D816C339D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8E2446-B198-461A-A993-2DAA018E7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6E018-D3DB-4222-BFF9-ADBDC9A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A9A4C-8113-4E49-8636-398AB324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5125"/>
            <a:ext cx="6408738" cy="5755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endParaRPr lang="es-ES" dirty="0">
              <a:ea typeface="+mn-lt"/>
              <a:cs typeface="+mn-lt"/>
            </a:endParaRPr>
          </a:p>
          <a:p>
            <a:pPr marL="269875" indent="-269875"/>
            <a:endParaRPr lang="es-ES" dirty="0">
              <a:ea typeface="+mn-lt"/>
              <a:cs typeface="+mn-lt"/>
            </a:endParaRPr>
          </a:p>
          <a:p>
            <a:pPr marL="269875" indent="-269875"/>
            <a:r>
              <a:rPr lang="es-ES" dirty="0">
                <a:ea typeface="+mn-lt"/>
                <a:cs typeface="+mn-lt"/>
              </a:rPr>
              <a:t>Nos mantiene informados y actualizados de la información de internet.</a:t>
            </a:r>
          </a:p>
          <a:p>
            <a:pPr marL="269875" indent="-269875"/>
            <a:r>
              <a:rPr lang="es-ES" dirty="0">
                <a:ea typeface="+mn-lt"/>
                <a:cs typeface="+mn-lt"/>
              </a:rPr>
              <a:t>Ahorra tiempo en la lectura de información y noticias.</a:t>
            </a:r>
          </a:p>
          <a:p>
            <a:pPr marL="269875" indent="-269875"/>
            <a:r>
              <a:rPr lang="es-ES" dirty="0">
                <a:ea typeface="+mn-lt"/>
                <a:cs typeface="+mn-lt"/>
              </a:rPr>
              <a:t>El usuario elige a qué paginas suscribirse y cuando dejarlas de usar.</a:t>
            </a:r>
          </a:p>
          <a:p>
            <a:pPr marL="269875" indent="-269875"/>
            <a:r>
              <a:rPr lang="es-ES" dirty="0">
                <a:ea typeface="+mn-lt"/>
                <a:cs typeface="+mn-lt"/>
              </a:rPr>
              <a:t>Se puede cancelar en cualquier momento de manera sencilla y rápida.</a:t>
            </a:r>
          </a:p>
          <a:p>
            <a:pPr marL="269875" indent="-269875"/>
            <a:r>
              <a:rPr lang="es-ES" dirty="0">
                <a:ea typeface="+mn-lt"/>
                <a:cs typeface="+mn-lt"/>
              </a:rPr>
              <a:t>Las últimas versiones de los navegadores permiten leer RSS sin necesidad de ningún programa adicional.</a:t>
            </a:r>
            <a:endParaRPr lang="es-ES" dirty="0"/>
          </a:p>
        </p:txBody>
      </p:sp>
      <p:pic>
        <p:nvPicPr>
          <p:cNvPr id="5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9E2E652C-85FD-49E3-AF61-D7F2D1B29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5522" y="1761893"/>
            <a:ext cx="4703956" cy="31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B89655-06C8-41C2-A46A-0CA83F8B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47E4D5-C9B2-4EBE-B61C-8779B538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8EE79C2C-6A8F-4C04-93F4-E70E4E6EB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D2E85C-8A74-4D69-9CE3-A4F5585D7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784F86B-F98F-4225-9238-BB254A94FA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7130A1-17AF-49F5-AE3A-AEB12135E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7697CF-3192-412A-922F-144889C50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238514-DBDA-4E0D-901C-49A58D8E9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6C7DBB-1DE7-41D3-AD80-308DC0149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FF20D1-2FA9-49A6-BA1A-312C85C44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25C80E8-283A-445C-9242-3D816C339D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8E2446-B198-461A-A993-2DAA018E7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6E018-D3DB-4222-BFF9-ADBDC9A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E48130-9EB2-4951-A3AA-6DB1052D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85" y="558585"/>
            <a:ext cx="4500561" cy="5912725"/>
          </a:xfrm>
        </p:spPr>
        <p:txBody>
          <a:bodyPr anchor="t">
            <a:normAutofit/>
          </a:bodyPr>
          <a:lstStyle/>
          <a:p>
            <a:r>
              <a:rPr lang="es-ES" sz="8800">
                <a:ea typeface="+mj-lt"/>
                <a:cs typeface="+mj-lt"/>
              </a:rPr>
              <a:t>Última version</a:t>
            </a:r>
            <a:endParaRPr lang="es-ES" sz="8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E39E8-D896-4AD5-8681-83C5241E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912" y="2124881"/>
            <a:ext cx="6408738" cy="5755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endParaRPr lang="es-ES" dirty="0">
              <a:ea typeface="+mn-lt"/>
              <a:cs typeface="+mn-lt"/>
            </a:endParaRPr>
          </a:p>
          <a:p>
            <a:pPr marL="269875" indent="-269875"/>
            <a:r>
              <a:rPr lang="es-ES" sz="3000" dirty="0">
                <a:ea typeface="+mn-lt"/>
                <a:cs typeface="+mn-lt"/>
              </a:rPr>
              <a:t>La ultima versión es </a:t>
            </a:r>
            <a:r>
              <a:rPr lang="es-ES" sz="3000" b="1" dirty="0">
                <a:ea typeface="+mn-lt"/>
                <a:cs typeface="+mn-lt"/>
              </a:rPr>
              <a:t>RSS 2.0.11</a:t>
            </a:r>
            <a:r>
              <a:rPr lang="es-ES" sz="3000" dirty="0">
                <a:ea typeface="+mn-lt"/>
                <a:cs typeface="+mn-lt"/>
              </a:rPr>
              <a:t> que vió la luz en 30 de Marzo de 2009 (hace 12 años)</a:t>
            </a:r>
          </a:p>
          <a:p>
            <a:pPr marL="269875" indent="-269875"/>
            <a:endParaRPr lang="es-ES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58F5F3F8-8973-46DA-AEF7-74D249DD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" y="3363407"/>
            <a:ext cx="4601736" cy="25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549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RightStep">
      <a:dk1>
        <a:srgbClr val="000000"/>
      </a:dk1>
      <a:lt1>
        <a:srgbClr val="FFFFFF"/>
      </a:lt1>
      <a:dk2>
        <a:srgbClr val="223C29"/>
      </a:dk2>
      <a:lt2>
        <a:srgbClr val="E2E8E7"/>
      </a:lt2>
      <a:accent1>
        <a:srgbClr val="E72946"/>
      </a:accent1>
      <a:accent2>
        <a:srgbClr val="D54917"/>
      </a:accent2>
      <a:accent3>
        <a:srgbClr val="D29A25"/>
      </a:accent3>
      <a:accent4>
        <a:srgbClr val="9DAC13"/>
      </a:accent4>
      <a:accent5>
        <a:srgbClr val="69B620"/>
      </a:accent5>
      <a:accent6>
        <a:srgbClr val="20BB14"/>
      </a:accent6>
      <a:hlink>
        <a:srgbClr val="309283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GlowVTI</vt:lpstr>
      <vt:lpstr>RSS</vt:lpstr>
      <vt:lpstr>RSS  ¿Qué es?</vt:lpstr>
      <vt:lpstr>¿Para qué se usa?</vt:lpstr>
      <vt:lpstr>Presentación de PowerPoint</vt:lpstr>
      <vt:lpstr>Última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82</cp:revision>
  <dcterms:created xsi:type="dcterms:W3CDTF">2022-02-01T10:07:34Z</dcterms:created>
  <dcterms:modified xsi:type="dcterms:W3CDTF">2022-02-01T10:25:15Z</dcterms:modified>
</cp:coreProperties>
</file>