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3A89C-8A9F-44CE-BFA3-1DA71A70F3F5}" v="6" dt="2023-03-21T20:37:50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id Anjum" userId="e1e9ee02ec1f9b15" providerId="LiveId" clId="{32E3A89C-8A9F-44CE-BFA3-1DA71A70F3F5}"/>
    <pc:docChg chg="custSel addSld modSld sldOrd">
      <pc:chgData name="Sajid Anjum" userId="e1e9ee02ec1f9b15" providerId="LiveId" clId="{32E3A89C-8A9F-44CE-BFA3-1DA71A70F3F5}" dt="2023-03-21T20:37:57.746" v="965" actId="20577"/>
      <pc:docMkLst>
        <pc:docMk/>
      </pc:docMkLst>
      <pc:sldChg chg="addSp modSp mod">
        <pc:chgData name="Sajid Anjum" userId="e1e9ee02ec1f9b15" providerId="LiveId" clId="{32E3A89C-8A9F-44CE-BFA3-1DA71A70F3F5}" dt="2023-03-21T20:34:00.424" v="512" actId="1076"/>
        <pc:sldMkLst>
          <pc:docMk/>
          <pc:sldMk cId="3996743594" sldId="260"/>
        </pc:sldMkLst>
        <pc:spChg chg="add mod">
          <ac:chgData name="Sajid Anjum" userId="e1e9ee02ec1f9b15" providerId="LiveId" clId="{32E3A89C-8A9F-44CE-BFA3-1DA71A70F3F5}" dt="2023-03-21T20:33:53.623" v="510" actId="1076"/>
          <ac:spMkLst>
            <pc:docMk/>
            <pc:sldMk cId="3996743594" sldId="260"/>
            <ac:spMk id="2" creationId="{AAA77693-77A4-D75B-FA07-EB1B91CE3B81}"/>
          </ac:spMkLst>
        </pc:spChg>
        <pc:spChg chg="mod">
          <ac:chgData name="Sajid Anjum" userId="e1e9ee02ec1f9b15" providerId="LiveId" clId="{32E3A89C-8A9F-44CE-BFA3-1DA71A70F3F5}" dt="2023-03-21T20:33:37.083" v="506" actId="1076"/>
          <ac:spMkLst>
            <pc:docMk/>
            <pc:sldMk cId="3996743594" sldId="260"/>
            <ac:spMk id="4" creationId="{3C8DBCA0-B274-2E71-AAEA-8C5E7A6E010A}"/>
          </ac:spMkLst>
        </pc:spChg>
        <pc:spChg chg="mod">
          <ac:chgData name="Sajid Anjum" userId="e1e9ee02ec1f9b15" providerId="LiveId" clId="{32E3A89C-8A9F-44CE-BFA3-1DA71A70F3F5}" dt="2023-03-21T20:33:40.380" v="507" actId="1076"/>
          <ac:spMkLst>
            <pc:docMk/>
            <pc:sldMk cId="3996743594" sldId="260"/>
            <ac:spMk id="5" creationId="{4732CD52-0D4B-25D8-1E98-562F0CF33524}"/>
          </ac:spMkLst>
        </pc:spChg>
        <pc:spChg chg="mod">
          <ac:chgData name="Sajid Anjum" userId="e1e9ee02ec1f9b15" providerId="LiveId" clId="{32E3A89C-8A9F-44CE-BFA3-1DA71A70F3F5}" dt="2023-03-21T20:34:00.424" v="512" actId="1076"/>
          <ac:spMkLst>
            <pc:docMk/>
            <pc:sldMk cId="3996743594" sldId="260"/>
            <ac:spMk id="6" creationId="{5553B1AA-AAA1-E156-B84B-E025AD2B5E6C}"/>
          </ac:spMkLst>
        </pc:spChg>
        <pc:spChg chg="mod">
          <ac:chgData name="Sajid Anjum" userId="e1e9ee02ec1f9b15" providerId="LiveId" clId="{32E3A89C-8A9F-44CE-BFA3-1DA71A70F3F5}" dt="2023-03-21T20:33:56.999" v="511" actId="1076"/>
          <ac:spMkLst>
            <pc:docMk/>
            <pc:sldMk cId="3996743594" sldId="260"/>
            <ac:spMk id="7" creationId="{2D8A9BD3-0B0F-E58E-BF27-F7077F6945EC}"/>
          </ac:spMkLst>
        </pc:spChg>
      </pc:sldChg>
      <pc:sldChg chg="modSp add mod ord">
        <pc:chgData name="Sajid Anjum" userId="e1e9ee02ec1f9b15" providerId="LiveId" clId="{32E3A89C-8A9F-44CE-BFA3-1DA71A70F3F5}" dt="2023-03-21T20:34:26.768" v="551" actId="20577"/>
        <pc:sldMkLst>
          <pc:docMk/>
          <pc:sldMk cId="3791487933" sldId="261"/>
        </pc:sldMkLst>
        <pc:spChg chg="mod">
          <ac:chgData name="Sajid Anjum" userId="e1e9ee02ec1f9b15" providerId="LiveId" clId="{32E3A89C-8A9F-44CE-BFA3-1DA71A70F3F5}" dt="2023-03-21T20:34:26.768" v="551" actId="20577"/>
          <ac:spMkLst>
            <pc:docMk/>
            <pc:sldMk cId="3791487933" sldId="261"/>
            <ac:spMk id="2" creationId="{1376460D-DF1E-F392-AF46-1CF09E9A027E}"/>
          </ac:spMkLst>
        </pc:spChg>
      </pc:sldChg>
      <pc:sldChg chg="addSp delSp modSp new mod modClrScheme chgLayout">
        <pc:chgData name="Sajid Anjum" userId="e1e9ee02ec1f9b15" providerId="LiveId" clId="{32E3A89C-8A9F-44CE-BFA3-1DA71A70F3F5}" dt="2023-03-21T20:37:57.746" v="965" actId="20577"/>
        <pc:sldMkLst>
          <pc:docMk/>
          <pc:sldMk cId="1764296566" sldId="262"/>
        </pc:sldMkLst>
        <pc:spChg chg="del">
          <ac:chgData name="Sajid Anjum" userId="e1e9ee02ec1f9b15" providerId="LiveId" clId="{32E3A89C-8A9F-44CE-BFA3-1DA71A70F3F5}" dt="2023-03-21T20:34:35.240" v="553" actId="700"/>
          <ac:spMkLst>
            <pc:docMk/>
            <pc:sldMk cId="1764296566" sldId="262"/>
            <ac:spMk id="2" creationId="{4D30B3C6-5ADE-5599-4260-99054BBE1ED5}"/>
          </ac:spMkLst>
        </pc:spChg>
        <pc:spChg chg="del">
          <ac:chgData name="Sajid Anjum" userId="e1e9ee02ec1f9b15" providerId="LiveId" clId="{32E3A89C-8A9F-44CE-BFA3-1DA71A70F3F5}" dt="2023-03-21T20:34:35.240" v="553" actId="700"/>
          <ac:spMkLst>
            <pc:docMk/>
            <pc:sldMk cId="1764296566" sldId="262"/>
            <ac:spMk id="3" creationId="{0E91F719-4C88-7FAC-56D8-73FDB1814666}"/>
          </ac:spMkLst>
        </pc:spChg>
        <pc:spChg chg="add mod">
          <ac:chgData name="Sajid Anjum" userId="e1e9ee02ec1f9b15" providerId="LiveId" clId="{32E3A89C-8A9F-44CE-BFA3-1DA71A70F3F5}" dt="2023-03-21T20:34:57.196" v="564" actId="1076"/>
          <ac:spMkLst>
            <pc:docMk/>
            <pc:sldMk cId="1764296566" sldId="262"/>
            <ac:spMk id="4" creationId="{25452CBA-4F1B-3C46-8D91-8A938C594F1C}"/>
          </ac:spMkLst>
        </pc:spChg>
        <pc:spChg chg="add mod">
          <ac:chgData name="Sajid Anjum" userId="e1e9ee02ec1f9b15" providerId="LiveId" clId="{32E3A89C-8A9F-44CE-BFA3-1DA71A70F3F5}" dt="2023-03-21T20:36:24.938" v="652" actId="20577"/>
          <ac:spMkLst>
            <pc:docMk/>
            <pc:sldMk cId="1764296566" sldId="262"/>
            <ac:spMk id="5" creationId="{0BC0C6F6-D1B8-E424-6E94-C6B51D1D2EF5}"/>
          </ac:spMkLst>
        </pc:spChg>
        <pc:spChg chg="add mod">
          <ac:chgData name="Sajid Anjum" userId="e1e9ee02ec1f9b15" providerId="LiveId" clId="{32E3A89C-8A9F-44CE-BFA3-1DA71A70F3F5}" dt="2023-03-21T20:36:57.154" v="749" actId="14100"/>
          <ac:spMkLst>
            <pc:docMk/>
            <pc:sldMk cId="1764296566" sldId="262"/>
            <ac:spMk id="6" creationId="{00A0C29F-6700-1A16-E3C9-A75D6EC603F7}"/>
          </ac:spMkLst>
        </pc:spChg>
        <pc:spChg chg="add mod">
          <ac:chgData name="Sajid Anjum" userId="e1e9ee02ec1f9b15" providerId="LiveId" clId="{32E3A89C-8A9F-44CE-BFA3-1DA71A70F3F5}" dt="2023-03-21T20:37:44.621" v="940" actId="20577"/>
          <ac:spMkLst>
            <pc:docMk/>
            <pc:sldMk cId="1764296566" sldId="262"/>
            <ac:spMk id="7" creationId="{C51535B6-F83C-4DB0-A833-337111152950}"/>
          </ac:spMkLst>
        </pc:spChg>
        <pc:spChg chg="add mod">
          <ac:chgData name="Sajid Anjum" userId="e1e9ee02ec1f9b15" providerId="LiveId" clId="{32E3A89C-8A9F-44CE-BFA3-1DA71A70F3F5}" dt="2023-03-21T20:37:57.746" v="965" actId="20577"/>
          <ac:spMkLst>
            <pc:docMk/>
            <pc:sldMk cId="1764296566" sldId="262"/>
            <ac:spMk id="8" creationId="{69150E1F-7E8C-383F-15FB-A6EAAF9300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7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1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5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69841-D81F-E8FB-029B-E1AB2705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82" y="182880"/>
            <a:ext cx="6697435" cy="1747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1501F-2F7F-C8A9-2FE2-152B2055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91" y="227140"/>
            <a:ext cx="1906106" cy="1601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A2F7BF-D9F7-5AFD-337D-FC2F6FE5A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918" y="341567"/>
            <a:ext cx="1306162" cy="137280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9707885-019F-3D08-11E8-115EA7415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47" y="2065899"/>
            <a:ext cx="7902478" cy="19668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D52AD2-A191-5457-1FB6-ABEA1469E60B}"/>
              </a:ext>
            </a:extLst>
          </p:cNvPr>
          <p:cNvSpPr txBox="1"/>
          <p:nvPr/>
        </p:nvSpPr>
        <p:spPr>
          <a:xfrm>
            <a:off x="3760417" y="4693406"/>
            <a:ext cx="5040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The Bank Where Service Never Ends</a:t>
            </a:r>
          </a:p>
        </p:txBody>
      </p:sp>
      <p:pic>
        <p:nvPicPr>
          <p:cNvPr id="14" name="Picture 13" descr="A picture containing grass, sky, outdoor, field&#10;&#10;Description automatically generated">
            <a:extLst>
              <a:ext uri="{FF2B5EF4-FFF2-40B4-BE49-F238E27FC236}">
                <a16:creationId xmlns:a16="http://schemas.microsoft.com/office/drawing/2014/main" id="{39C23085-15D6-C1D9-8BE9-18D8E486F4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1" y="4547872"/>
            <a:ext cx="2719171" cy="1614508"/>
          </a:xfrm>
          <a:prstGeom prst="rect">
            <a:avLst/>
          </a:prstGeom>
        </p:spPr>
      </p:pic>
      <p:pic>
        <p:nvPicPr>
          <p:cNvPr id="16" name="Picture 15" descr="A field of flowers&#10;&#10;Description automatically generated with medium confidence">
            <a:extLst>
              <a:ext uri="{FF2B5EF4-FFF2-40B4-BE49-F238E27FC236}">
                <a16:creationId xmlns:a16="http://schemas.microsoft.com/office/drawing/2014/main" id="{E889608A-40BE-EBA0-BFD9-56C514043D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717" y="4547871"/>
            <a:ext cx="2498272" cy="161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9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A76E5F-90CC-5C9F-CE15-29EE7C20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434195"/>
            <a:ext cx="11717385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3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460D-DF1E-F392-AF46-1CF09E9A0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4B72E-EF8F-B8F8-0804-884BDE839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7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8DBCA0-B274-2E71-AAEA-8C5E7A6E010A}"/>
              </a:ext>
            </a:extLst>
          </p:cNvPr>
          <p:cNvSpPr txBox="1"/>
          <p:nvPr/>
        </p:nvSpPr>
        <p:spPr>
          <a:xfrm>
            <a:off x="3616863" y="221673"/>
            <a:ext cx="510652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Twentieth Century Banking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2CD52-0D4B-25D8-1E98-562F0CF33524}"/>
              </a:ext>
            </a:extLst>
          </p:cNvPr>
          <p:cNvSpPr txBox="1"/>
          <p:nvPr/>
        </p:nvSpPr>
        <p:spPr>
          <a:xfrm>
            <a:off x="401781" y="1066801"/>
            <a:ext cx="8451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Prior to the advent of modern banking, loans were only accessible to a select and connected elite.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3B1AA-AAA1-E156-B84B-E025AD2B5E6C}"/>
              </a:ext>
            </a:extLst>
          </p:cNvPr>
          <p:cNvSpPr txBox="1"/>
          <p:nvPr/>
        </p:nvSpPr>
        <p:spPr>
          <a:xfrm>
            <a:off x="401781" y="2373594"/>
            <a:ext cx="1083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The development of the Federal Reserve, ATMs, credit cards, and internet banking has allowed banking and financial services to be accessible to the majority of the American population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A9BD3-0B0F-E58E-BF27-F7077F6945EC}"/>
              </a:ext>
            </a:extLst>
          </p:cNvPr>
          <p:cNvSpPr txBox="1"/>
          <p:nvPr/>
        </p:nvSpPr>
        <p:spPr>
          <a:xfrm>
            <a:off x="401781" y="4132664"/>
            <a:ext cx="1083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Stability without centralization is the goal of a dynamic and prosperous final system, and this is only possible if banks can make good decisions that minimize risk.</a:t>
            </a:r>
          </a:p>
        </p:txBody>
      </p:sp>
    </p:spTree>
    <p:extLst>
      <p:ext uri="{BB962C8B-B14F-4D97-AF65-F5344CB8AC3E}">
        <p14:creationId xmlns:p14="http://schemas.microsoft.com/office/powerpoint/2010/main" val="66018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8DBCA0-B274-2E71-AAEA-8C5E7A6E010A}"/>
              </a:ext>
            </a:extLst>
          </p:cNvPr>
          <p:cNvSpPr txBox="1"/>
          <p:nvPr/>
        </p:nvSpPr>
        <p:spPr>
          <a:xfrm>
            <a:off x="9130147" y="212721"/>
            <a:ext cx="292330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How Can We Make Banking Better?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2CD52-0D4B-25D8-1E98-562F0CF33524}"/>
              </a:ext>
            </a:extLst>
          </p:cNvPr>
          <p:cNvSpPr txBox="1"/>
          <p:nvPr/>
        </p:nvSpPr>
        <p:spPr>
          <a:xfrm>
            <a:off x="401781" y="291765"/>
            <a:ext cx="7245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We created two machine learning models and a web app to deploy them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3B1AA-AAA1-E156-B84B-E025AD2B5E6C}"/>
              </a:ext>
            </a:extLst>
          </p:cNvPr>
          <p:cNvSpPr txBox="1"/>
          <p:nvPr/>
        </p:nvSpPr>
        <p:spPr>
          <a:xfrm>
            <a:off x="304799" y="1645578"/>
            <a:ext cx="9060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The first model helps us to predict whether an applicant will default on their credit card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A9BD3-0B0F-E58E-BF27-F7077F6945EC}"/>
              </a:ext>
            </a:extLst>
          </p:cNvPr>
          <p:cNvSpPr txBox="1"/>
          <p:nvPr/>
        </p:nvSpPr>
        <p:spPr>
          <a:xfrm>
            <a:off x="304799" y="2999391"/>
            <a:ext cx="8963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The second model helps banks to predict whether an applicant will default on their personal loan.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77693-77A4-D75B-FA07-EB1B91CE3B81}"/>
              </a:ext>
            </a:extLst>
          </p:cNvPr>
          <p:cNvSpPr txBox="1"/>
          <p:nvPr/>
        </p:nvSpPr>
        <p:spPr>
          <a:xfrm>
            <a:off x="353290" y="4519908"/>
            <a:ext cx="8963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We hope that helping banks make better decisions will allow them to customize credit cards and loans for every single applicant.</a:t>
            </a:r>
          </a:p>
        </p:txBody>
      </p:sp>
    </p:spTree>
    <p:extLst>
      <p:ext uri="{BB962C8B-B14F-4D97-AF65-F5344CB8AC3E}">
        <p14:creationId xmlns:p14="http://schemas.microsoft.com/office/powerpoint/2010/main" val="399674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460D-DF1E-F392-AF46-1CF09E9A0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Processing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4B72E-EF8F-B8F8-0804-884BDE839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452CBA-4F1B-3C46-8D91-8A938C594F1C}"/>
              </a:ext>
            </a:extLst>
          </p:cNvPr>
          <p:cNvSpPr txBox="1"/>
          <p:nvPr/>
        </p:nvSpPr>
        <p:spPr>
          <a:xfrm>
            <a:off x="9809845" y="152400"/>
            <a:ext cx="18862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/>
              <a:t>Data 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0C6F6-D1B8-E424-6E94-C6B51D1D2EF5}"/>
              </a:ext>
            </a:extLst>
          </p:cNvPr>
          <p:cNvSpPr txBox="1"/>
          <p:nvPr/>
        </p:nvSpPr>
        <p:spPr>
          <a:xfrm>
            <a:off x="290945" y="467871"/>
            <a:ext cx="8451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We obtained both of our datasets from Kaggle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0C29F-6700-1A16-E3C9-A75D6EC603F7}"/>
              </a:ext>
            </a:extLst>
          </p:cNvPr>
          <p:cNvSpPr txBox="1"/>
          <p:nvPr/>
        </p:nvSpPr>
        <p:spPr>
          <a:xfrm>
            <a:off x="290944" y="1326852"/>
            <a:ext cx="8631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Our credit card data set was a dataset of customers in China who had applied for a credit card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535B6-F83C-4DB0-A833-337111152950}"/>
              </a:ext>
            </a:extLst>
          </p:cNvPr>
          <p:cNvSpPr txBox="1"/>
          <p:nvPr/>
        </p:nvSpPr>
        <p:spPr>
          <a:xfrm>
            <a:off x="290944" y="2647498"/>
            <a:ext cx="8631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The dataset was very clean with no null values, binary columns already encoded as 0s and 1s, and numerical columns in appropriate datatypes.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50E1F-7E8C-383F-15FB-A6EAAF9300D6}"/>
              </a:ext>
            </a:extLst>
          </p:cNvPr>
          <p:cNvSpPr txBox="1"/>
          <p:nvPr/>
        </p:nvSpPr>
        <p:spPr>
          <a:xfrm>
            <a:off x="290944" y="4310043"/>
            <a:ext cx="8631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We dropped </a:t>
            </a:r>
            <a:r>
              <a:rPr lang="en-US" sz="3000"/>
              <a:t>three columns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642965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228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Garamond</vt:lpstr>
      <vt:lpstr>Retrospect</vt:lpstr>
      <vt:lpstr>PowerPoint Presentation</vt:lpstr>
      <vt:lpstr>PowerPoint Presentation</vt:lpstr>
      <vt:lpstr>Introduction</vt:lpstr>
      <vt:lpstr>PowerPoint Presentation</vt:lpstr>
      <vt:lpstr>PowerPoint Presentation</vt:lpstr>
      <vt:lpstr>Data Processing and Machine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Sajid Anjum</dc:creator>
  <cp:lastModifiedBy>Sajid Anjum</cp:lastModifiedBy>
  <cp:revision>1</cp:revision>
  <dcterms:created xsi:type="dcterms:W3CDTF">2023-03-21T20:06:23Z</dcterms:created>
  <dcterms:modified xsi:type="dcterms:W3CDTF">2023-03-21T20:38:04Z</dcterms:modified>
</cp:coreProperties>
</file>