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68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E3A89C-8A9F-44CE-BFA3-1DA71A70F3F5}" v="1420" dt="2023-03-21T21:51:37.212"/>
    <p1510:client id="{3FFD6C1A-2E2F-4891-AADA-7AA7CB5727D1}" v="16" dt="2023-03-21T21:08:34.3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66" d="100"/>
          <a:sy n="66" d="100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providerId="Windows Live" clId="Web-{3FFD6C1A-2E2F-4891-AADA-7AA7CB5727D1}"/>
    <pc:docChg chg="modSld">
      <pc:chgData name="Guest User" userId="" providerId="Windows Live" clId="Web-{3FFD6C1A-2E2F-4891-AADA-7AA7CB5727D1}" dt="2023-03-21T21:08:34.367" v="7" actId="20577"/>
      <pc:docMkLst>
        <pc:docMk/>
      </pc:docMkLst>
      <pc:sldChg chg="modSp">
        <pc:chgData name="Guest User" userId="" providerId="Windows Live" clId="Web-{3FFD6C1A-2E2F-4891-AADA-7AA7CB5727D1}" dt="2023-03-21T21:08:34.367" v="7" actId="20577"/>
        <pc:sldMkLst>
          <pc:docMk/>
          <pc:sldMk cId="660185649" sldId="259"/>
        </pc:sldMkLst>
        <pc:spChg chg="mod">
          <ac:chgData name="Guest User" userId="" providerId="Windows Live" clId="Web-{3FFD6C1A-2E2F-4891-AADA-7AA7CB5727D1}" dt="2023-03-21T21:08:34.367" v="7" actId="20577"/>
          <ac:spMkLst>
            <pc:docMk/>
            <pc:sldMk cId="660185649" sldId="259"/>
            <ac:spMk id="7" creationId="{2D8A9BD3-0B0F-E58E-BF27-F7077F6945EC}"/>
          </ac:spMkLst>
        </pc:spChg>
      </pc:sldChg>
    </pc:docChg>
  </pc:docChgLst>
  <pc:docChgLst>
    <pc:chgData name="Sajid Anjum" userId="e1e9ee02ec1f9b15" providerId="LiveId" clId="{32E3A89C-8A9F-44CE-BFA3-1DA71A70F3F5}"/>
    <pc:docChg chg="undo custSel addSld modSld sldOrd">
      <pc:chgData name="Sajid Anjum" userId="e1e9ee02ec1f9b15" providerId="LiveId" clId="{32E3A89C-8A9F-44CE-BFA3-1DA71A70F3F5}" dt="2023-03-21T21:52:54.416" v="2946" actId="20577"/>
      <pc:docMkLst>
        <pc:docMk/>
      </pc:docMkLst>
      <pc:sldChg chg="addSp modSp mod">
        <pc:chgData name="Sajid Anjum" userId="e1e9ee02ec1f9b15" providerId="LiveId" clId="{32E3A89C-8A9F-44CE-BFA3-1DA71A70F3F5}" dt="2023-03-21T20:34:00.424" v="512" actId="1076"/>
        <pc:sldMkLst>
          <pc:docMk/>
          <pc:sldMk cId="3996743594" sldId="260"/>
        </pc:sldMkLst>
        <pc:spChg chg="add mod">
          <ac:chgData name="Sajid Anjum" userId="e1e9ee02ec1f9b15" providerId="LiveId" clId="{32E3A89C-8A9F-44CE-BFA3-1DA71A70F3F5}" dt="2023-03-21T20:33:53.623" v="510" actId="1076"/>
          <ac:spMkLst>
            <pc:docMk/>
            <pc:sldMk cId="3996743594" sldId="260"/>
            <ac:spMk id="2" creationId="{AAA77693-77A4-D75B-FA07-EB1B91CE3B81}"/>
          </ac:spMkLst>
        </pc:spChg>
        <pc:spChg chg="mod">
          <ac:chgData name="Sajid Anjum" userId="e1e9ee02ec1f9b15" providerId="LiveId" clId="{32E3A89C-8A9F-44CE-BFA3-1DA71A70F3F5}" dt="2023-03-21T20:33:37.083" v="506" actId="1076"/>
          <ac:spMkLst>
            <pc:docMk/>
            <pc:sldMk cId="3996743594" sldId="260"/>
            <ac:spMk id="4" creationId="{3C8DBCA0-B274-2E71-AAEA-8C5E7A6E010A}"/>
          </ac:spMkLst>
        </pc:spChg>
        <pc:spChg chg="mod">
          <ac:chgData name="Sajid Anjum" userId="e1e9ee02ec1f9b15" providerId="LiveId" clId="{32E3A89C-8A9F-44CE-BFA3-1DA71A70F3F5}" dt="2023-03-21T20:33:40.380" v="507" actId="1076"/>
          <ac:spMkLst>
            <pc:docMk/>
            <pc:sldMk cId="3996743594" sldId="260"/>
            <ac:spMk id="5" creationId="{4732CD52-0D4B-25D8-1E98-562F0CF33524}"/>
          </ac:spMkLst>
        </pc:spChg>
        <pc:spChg chg="mod">
          <ac:chgData name="Sajid Anjum" userId="e1e9ee02ec1f9b15" providerId="LiveId" clId="{32E3A89C-8A9F-44CE-BFA3-1DA71A70F3F5}" dt="2023-03-21T20:34:00.424" v="512" actId="1076"/>
          <ac:spMkLst>
            <pc:docMk/>
            <pc:sldMk cId="3996743594" sldId="260"/>
            <ac:spMk id="6" creationId="{5553B1AA-AAA1-E156-B84B-E025AD2B5E6C}"/>
          </ac:spMkLst>
        </pc:spChg>
        <pc:spChg chg="mod">
          <ac:chgData name="Sajid Anjum" userId="e1e9ee02ec1f9b15" providerId="LiveId" clId="{32E3A89C-8A9F-44CE-BFA3-1DA71A70F3F5}" dt="2023-03-21T20:33:56.999" v="511" actId="1076"/>
          <ac:spMkLst>
            <pc:docMk/>
            <pc:sldMk cId="3996743594" sldId="260"/>
            <ac:spMk id="7" creationId="{2D8A9BD3-0B0F-E58E-BF27-F7077F6945EC}"/>
          </ac:spMkLst>
        </pc:spChg>
      </pc:sldChg>
      <pc:sldChg chg="modSp add mod ord">
        <pc:chgData name="Sajid Anjum" userId="e1e9ee02ec1f9b15" providerId="LiveId" clId="{32E3A89C-8A9F-44CE-BFA3-1DA71A70F3F5}" dt="2023-03-21T20:34:26.768" v="551" actId="20577"/>
        <pc:sldMkLst>
          <pc:docMk/>
          <pc:sldMk cId="3791487933" sldId="261"/>
        </pc:sldMkLst>
        <pc:spChg chg="mod">
          <ac:chgData name="Sajid Anjum" userId="e1e9ee02ec1f9b15" providerId="LiveId" clId="{32E3A89C-8A9F-44CE-BFA3-1DA71A70F3F5}" dt="2023-03-21T20:34:26.768" v="551" actId="20577"/>
          <ac:spMkLst>
            <pc:docMk/>
            <pc:sldMk cId="3791487933" sldId="261"/>
            <ac:spMk id="2" creationId="{1376460D-DF1E-F392-AF46-1CF09E9A027E}"/>
          </ac:spMkLst>
        </pc:spChg>
      </pc:sldChg>
      <pc:sldChg chg="addSp delSp modSp new mod modClrScheme modAnim chgLayout">
        <pc:chgData name="Sajid Anjum" userId="e1e9ee02ec1f9b15" providerId="LiveId" clId="{32E3A89C-8A9F-44CE-BFA3-1DA71A70F3F5}" dt="2023-03-21T21:19:45.935" v="1209"/>
        <pc:sldMkLst>
          <pc:docMk/>
          <pc:sldMk cId="1764296566" sldId="262"/>
        </pc:sldMkLst>
        <pc:spChg chg="del">
          <ac:chgData name="Sajid Anjum" userId="e1e9ee02ec1f9b15" providerId="LiveId" clId="{32E3A89C-8A9F-44CE-BFA3-1DA71A70F3F5}" dt="2023-03-21T20:34:35.240" v="553" actId="700"/>
          <ac:spMkLst>
            <pc:docMk/>
            <pc:sldMk cId="1764296566" sldId="262"/>
            <ac:spMk id="2" creationId="{4D30B3C6-5ADE-5599-4260-99054BBE1ED5}"/>
          </ac:spMkLst>
        </pc:spChg>
        <pc:spChg chg="del">
          <ac:chgData name="Sajid Anjum" userId="e1e9ee02ec1f9b15" providerId="LiveId" clId="{32E3A89C-8A9F-44CE-BFA3-1DA71A70F3F5}" dt="2023-03-21T20:34:35.240" v="553" actId="700"/>
          <ac:spMkLst>
            <pc:docMk/>
            <pc:sldMk cId="1764296566" sldId="262"/>
            <ac:spMk id="3" creationId="{0E91F719-4C88-7FAC-56D8-73FDB1814666}"/>
          </ac:spMkLst>
        </pc:spChg>
        <pc:spChg chg="add mod">
          <ac:chgData name="Sajid Anjum" userId="e1e9ee02ec1f9b15" providerId="LiveId" clId="{32E3A89C-8A9F-44CE-BFA3-1DA71A70F3F5}" dt="2023-03-21T20:34:57.196" v="564" actId="1076"/>
          <ac:spMkLst>
            <pc:docMk/>
            <pc:sldMk cId="1764296566" sldId="262"/>
            <ac:spMk id="4" creationId="{25452CBA-4F1B-3C46-8D91-8A938C594F1C}"/>
          </ac:spMkLst>
        </pc:spChg>
        <pc:spChg chg="add mod">
          <ac:chgData name="Sajid Anjum" userId="e1e9ee02ec1f9b15" providerId="LiveId" clId="{32E3A89C-8A9F-44CE-BFA3-1DA71A70F3F5}" dt="2023-03-21T20:36:24.938" v="652" actId="20577"/>
          <ac:spMkLst>
            <pc:docMk/>
            <pc:sldMk cId="1764296566" sldId="262"/>
            <ac:spMk id="5" creationId="{0BC0C6F6-D1B8-E424-6E94-C6B51D1D2EF5}"/>
          </ac:spMkLst>
        </pc:spChg>
        <pc:spChg chg="add mod">
          <ac:chgData name="Sajid Anjum" userId="e1e9ee02ec1f9b15" providerId="LiveId" clId="{32E3A89C-8A9F-44CE-BFA3-1DA71A70F3F5}" dt="2023-03-21T20:36:57.154" v="749" actId="14100"/>
          <ac:spMkLst>
            <pc:docMk/>
            <pc:sldMk cId="1764296566" sldId="262"/>
            <ac:spMk id="6" creationId="{00A0C29F-6700-1A16-E3C9-A75D6EC603F7}"/>
          </ac:spMkLst>
        </pc:spChg>
        <pc:spChg chg="add mod">
          <ac:chgData name="Sajid Anjum" userId="e1e9ee02ec1f9b15" providerId="LiveId" clId="{32E3A89C-8A9F-44CE-BFA3-1DA71A70F3F5}" dt="2023-03-21T20:37:44.621" v="940" actId="20577"/>
          <ac:spMkLst>
            <pc:docMk/>
            <pc:sldMk cId="1764296566" sldId="262"/>
            <ac:spMk id="7" creationId="{C51535B6-F83C-4DB0-A833-337111152950}"/>
          </ac:spMkLst>
        </pc:spChg>
        <pc:spChg chg="add mod">
          <ac:chgData name="Sajid Anjum" userId="e1e9ee02ec1f9b15" providerId="LiveId" clId="{32E3A89C-8A9F-44CE-BFA3-1DA71A70F3F5}" dt="2023-03-21T21:15:22.891" v="1118" actId="20577"/>
          <ac:spMkLst>
            <pc:docMk/>
            <pc:sldMk cId="1764296566" sldId="262"/>
            <ac:spMk id="8" creationId="{69150E1F-7E8C-383F-15FB-A6EAAF9300D6}"/>
          </ac:spMkLst>
        </pc:spChg>
      </pc:sldChg>
      <pc:sldChg chg="addSp delSp modSp add mod modAnim">
        <pc:chgData name="Sajid Anjum" userId="e1e9ee02ec1f9b15" providerId="LiveId" clId="{32E3A89C-8A9F-44CE-BFA3-1DA71A70F3F5}" dt="2023-03-21T21:25:04.219" v="1361"/>
        <pc:sldMkLst>
          <pc:docMk/>
          <pc:sldMk cId="3143045216" sldId="263"/>
        </pc:sldMkLst>
        <pc:spChg chg="mod">
          <ac:chgData name="Sajid Anjum" userId="e1e9ee02ec1f9b15" providerId="LiveId" clId="{32E3A89C-8A9F-44CE-BFA3-1DA71A70F3F5}" dt="2023-03-21T21:16:59.238" v="1143" actId="20577"/>
          <ac:spMkLst>
            <pc:docMk/>
            <pc:sldMk cId="3143045216" sldId="263"/>
            <ac:spMk id="4" creationId="{25452CBA-4F1B-3C46-8D91-8A938C594F1C}"/>
          </ac:spMkLst>
        </pc:spChg>
        <pc:spChg chg="del mod">
          <ac:chgData name="Sajid Anjum" userId="e1e9ee02ec1f9b15" providerId="LiveId" clId="{32E3A89C-8A9F-44CE-BFA3-1DA71A70F3F5}" dt="2023-03-21T21:16:48.550" v="1121" actId="478"/>
          <ac:spMkLst>
            <pc:docMk/>
            <pc:sldMk cId="3143045216" sldId="263"/>
            <ac:spMk id="5" creationId="{0BC0C6F6-D1B8-E424-6E94-C6B51D1D2EF5}"/>
          </ac:spMkLst>
        </pc:spChg>
        <pc:spChg chg="del">
          <ac:chgData name="Sajid Anjum" userId="e1e9ee02ec1f9b15" providerId="LiveId" clId="{32E3A89C-8A9F-44CE-BFA3-1DA71A70F3F5}" dt="2023-03-21T21:16:48.550" v="1121" actId="478"/>
          <ac:spMkLst>
            <pc:docMk/>
            <pc:sldMk cId="3143045216" sldId="263"/>
            <ac:spMk id="6" creationId="{00A0C29F-6700-1A16-E3C9-A75D6EC603F7}"/>
          </ac:spMkLst>
        </pc:spChg>
        <pc:spChg chg="del">
          <ac:chgData name="Sajid Anjum" userId="e1e9ee02ec1f9b15" providerId="LiveId" clId="{32E3A89C-8A9F-44CE-BFA3-1DA71A70F3F5}" dt="2023-03-21T21:16:48.550" v="1121" actId="478"/>
          <ac:spMkLst>
            <pc:docMk/>
            <pc:sldMk cId="3143045216" sldId="263"/>
            <ac:spMk id="7" creationId="{C51535B6-F83C-4DB0-A833-337111152950}"/>
          </ac:spMkLst>
        </pc:spChg>
        <pc:spChg chg="del">
          <ac:chgData name="Sajid Anjum" userId="e1e9ee02ec1f9b15" providerId="LiveId" clId="{32E3A89C-8A9F-44CE-BFA3-1DA71A70F3F5}" dt="2023-03-21T21:16:48.550" v="1121" actId="478"/>
          <ac:spMkLst>
            <pc:docMk/>
            <pc:sldMk cId="3143045216" sldId="263"/>
            <ac:spMk id="8" creationId="{69150E1F-7E8C-383F-15FB-A6EAAF9300D6}"/>
          </ac:spMkLst>
        </pc:spChg>
        <pc:spChg chg="add mod">
          <ac:chgData name="Sajid Anjum" userId="e1e9ee02ec1f9b15" providerId="LiveId" clId="{32E3A89C-8A9F-44CE-BFA3-1DA71A70F3F5}" dt="2023-03-21T21:18:53.356" v="1172" actId="1076"/>
          <ac:spMkLst>
            <pc:docMk/>
            <pc:sldMk cId="3143045216" sldId="263"/>
            <ac:spMk id="15" creationId="{4288DDAF-0774-A7DB-BC02-F1D6A4EE79C1}"/>
          </ac:spMkLst>
        </pc:spChg>
        <pc:spChg chg="add mod">
          <ac:chgData name="Sajid Anjum" userId="e1e9ee02ec1f9b15" providerId="LiveId" clId="{32E3A89C-8A9F-44CE-BFA3-1DA71A70F3F5}" dt="2023-03-21T21:19:04.643" v="1192" actId="1076"/>
          <ac:spMkLst>
            <pc:docMk/>
            <pc:sldMk cId="3143045216" sldId="263"/>
            <ac:spMk id="16" creationId="{3CAD5AC6-B5AE-D94A-8831-6CD58FDED0EB}"/>
          </ac:spMkLst>
        </pc:spChg>
        <pc:spChg chg="add mod">
          <ac:chgData name="Sajid Anjum" userId="e1e9ee02ec1f9b15" providerId="LiveId" clId="{32E3A89C-8A9F-44CE-BFA3-1DA71A70F3F5}" dt="2023-03-21T21:19:15.272" v="1205" actId="20577"/>
          <ac:spMkLst>
            <pc:docMk/>
            <pc:sldMk cId="3143045216" sldId="263"/>
            <ac:spMk id="17" creationId="{8639687B-EB70-2D16-C90B-40A88992DD70}"/>
          </ac:spMkLst>
        </pc:spChg>
        <pc:spChg chg="add mod">
          <ac:chgData name="Sajid Anjum" userId="e1e9ee02ec1f9b15" providerId="LiveId" clId="{32E3A89C-8A9F-44CE-BFA3-1DA71A70F3F5}" dt="2023-03-21T21:23:03.537" v="1293" actId="1076"/>
          <ac:spMkLst>
            <pc:docMk/>
            <pc:sldMk cId="3143045216" sldId="263"/>
            <ac:spMk id="18" creationId="{9310D5BB-3111-D380-615E-1BFFE137A72E}"/>
          </ac:spMkLst>
        </pc:spChg>
        <pc:spChg chg="add mod">
          <ac:chgData name="Sajid Anjum" userId="e1e9ee02ec1f9b15" providerId="LiveId" clId="{32E3A89C-8A9F-44CE-BFA3-1DA71A70F3F5}" dt="2023-03-21T21:23:11.284" v="1295" actId="14100"/>
          <ac:spMkLst>
            <pc:docMk/>
            <pc:sldMk cId="3143045216" sldId="263"/>
            <ac:spMk id="19" creationId="{ADD03AB8-EF25-0425-B074-9A609006B131}"/>
          </ac:spMkLst>
        </pc:spChg>
        <pc:spChg chg="add mod">
          <ac:chgData name="Sajid Anjum" userId="e1e9ee02ec1f9b15" providerId="LiveId" clId="{32E3A89C-8A9F-44CE-BFA3-1DA71A70F3F5}" dt="2023-03-21T21:23:43.750" v="1306" actId="1076"/>
          <ac:spMkLst>
            <pc:docMk/>
            <pc:sldMk cId="3143045216" sldId="263"/>
            <ac:spMk id="20" creationId="{022B57A8-6241-599B-EF95-B63F0F7B0104}"/>
          </ac:spMkLst>
        </pc:spChg>
        <pc:spChg chg="add mod">
          <ac:chgData name="Sajid Anjum" userId="e1e9ee02ec1f9b15" providerId="LiveId" clId="{32E3A89C-8A9F-44CE-BFA3-1DA71A70F3F5}" dt="2023-03-21T21:24:14.704" v="1330" actId="1076"/>
          <ac:spMkLst>
            <pc:docMk/>
            <pc:sldMk cId="3143045216" sldId="263"/>
            <ac:spMk id="21" creationId="{65C075E9-2DBA-EAE3-4E0A-3D40270892A5}"/>
          </ac:spMkLst>
        </pc:spChg>
        <pc:spChg chg="add mod">
          <ac:chgData name="Sajid Anjum" userId="e1e9ee02ec1f9b15" providerId="LiveId" clId="{32E3A89C-8A9F-44CE-BFA3-1DA71A70F3F5}" dt="2023-03-21T21:24:21.518" v="1340" actId="20577"/>
          <ac:spMkLst>
            <pc:docMk/>
            <pc:sldMk cId="3143045216" sldId="263"/>
            <ac:spMk id="22" creationId="{5DF786E1-3B98-591D-9C95-BCB9B072B8C6}"/>
          </ac:spMkLst>
        </pc:spChg>
        <pc:spChg chg="add mod">
          <ac:chgData name="Sajid Anjum" userId="e1e9ee02ec1f9b15" providerId="LiveId" clId="{32E3A89C-8A9F-44CE-BFA3-1DA71A70F3F5}" dt="2023-03-21T21:24:33.683" v="1358" actId="14100"/>
          <ac:spMkLst>
            <pc:docMk/>
            <pc:sldMk cId="3143045216" sldId="263"/>
            <ac:spMk id="23" creationId="{A0423498-77DF-8044-7FA8-DD546E216B8F}"/>
          </ac:spMkLst>
        </pc:spChg>
        <pc:cxnChg chg="add del">
          <ac:chgData name="Sajid Anjum" userId="e1e9ee02ec1f9b15" providerId="LiveId" clId="{32E3A89C-8A9F-44CE-BFA3-1DA71A70F3F5}" dt="2023-03-21T21:17:39.126" v="1145" actId="478"/>
          <ac:cxnSpMkLst>
            <pc:docMk/>
            <pc:sldMk cId="3143045216" sldId="263"/>
            <ac:cxnSpMk id="3" creationId="{29017D0D-B72A-FCAF-FB7B-A71C7B676294}"/>
          </ac:cxnSpMkLst>
        </pc:cxnChg>
        <pc:cxnChg chg="add mod">
          <ac:chgData name="Sajid Anjum" userId="e1e9ee02ec1f9b15" providerId="LiveId" clId="{32E3A89C-8A9F-44CE-BFA3-1DA71A70F3F5}" dt="2023-03-21T21:18:11.751" v="1149" actId="692"/>
          <ac:cxnSpMkLst>
            <pc:docMk/>
            <pc:sldMk cId="3143045216" sldId="263"/>
            <ac:cxnSpMk id="10" creationId="{6D0BE593-F272-F79D-CDBC-93BF652E87D0}"/>
          </ac:cxnSpMkLst>
        </pc:cxnChg>
        <pc:cxnChg chg="add mod">
          <ac:chgData name="Sajid Anjum" userId="e1e9ee02ec1f9b15" providerId="LiveId" clId="{32E3A89C-8A9F-44CE-BFA3-1DA71A70F3F5}" dt="2023-03-21T21:18:22.231" v="1152" actId="1076"/>
          <ac:cxnSpMkLst>
            <pc:docMk/>
            <pc:sldMk cId="3143045216" sldId="263"/>
            <ac:cxnSpMk id="11" creationId="{BB172072-98FF-D499-AC24-567B01849835}"/>
          </ac:cxnSpMkLst>
        </pc:cxnChg>
        <pc:cxnChg chg="add mod">
          <ac:chgData name="Sajid Anjum" userId="e1e9ee02ec1f9b15" providerId="LiveId" clId="{32E3A89C-8A9F-44CE-BFA3-1DA71A70F3F5}" dt="2023-03-21T21:18:36.135" v="1155" actId="1076"/>
          <ac:cxnSpMkLst>
            <pc:docMk/>
            <pc:sldMk cId="3143045216" sldId="263"/>
            <ac:cxnSpMk id="13" creationId="{29EEE54D-BA37-3C52-758F-52728026DA04}"/>
          </ac:cxnSpMkLst>
        </pc:cxnChg>
      </pc:sldChg>
      <pc:sldChg chg="addSp modSp new mod modAnim">
        <pc:chgData name="Sajid Anjum" userId="e1e9ee02ec1f9b15" providerId="LiveId" clId="{32E3A89C-8A9F-44CE-BFA3-1DA71A70F3F5}" dt="2023-03-21T21:30:49.601" v="1764"/>
        <pc:sldMkLst>
          <pc:docMk/>
          <pc:sldMk cId="3880380332" sldId="264"/>
        </pc:sldMkLst>
        <pc:spChg chg="add mod">
          <ac:chgData name="Sajid Anjum" userId="e1e9ee02ec1f9b15" providerId="LiveId" clId="{32E3A89C-8A9F-44CE-BFA3-1DA71A70F3F5}" dt="2023-03-21T21:25:22.245" v="1363"/>
          <ac:spMkLst>
            <pc:docMk/>
            <pc:sldMk cId="3880380332" sldId="264"/>
            <ac:spMk id="2" creationId="{3A7B8767-66DE-A93B-EDEB-EB98DBD15948}"/>
          </ac:spMkLst>
        </pc:spChg>
        <pc:spChg chg="add mod">
          <ac:chgData name="Sajid Anjum" userId="e1e9ee02ec1f9b15" providerId="LiveId" clId="{32E3A89C-8A9F-44CE-BFA3-1DA71A70F3F5}" dt="2023-03-21T21:25:42.380" v="1380" actId="1076"/>
          <ac:spMkLst>
            <pc:docMk/>
            <pc:sldMk cId="3880380332" sldId="264"/>
            <ac:spMk id="3" creationId="{9FA9C295-9473-9DEE-9F76-58C92D13AAC7}"/>
          </ac:spMkLst>
        </pc:spChg>
        <pc:spChg chg="add mod">
          <ac:chgData name="Sajid Anjum" userId="e1e9ee02ec1f9b15" providerId="LiveId" clId="{32E3A89C-8A9F-44CE-BFA3-1DA71A70F3F5}" dt="2023-03-21T21:25:51.296" v="1402" actId="20577"/>
          <ac:spMkLst>
            <pc:docMk/>
            <pc:sldMk cId="3880380332" sldId="264"/>
            <ac:spMk id="4" creationId="{8C2BD9A1-016E-FF6C-8392-D389941C6A0A}"/>
          </ac:spMkLst>
        </pc:spChg>
        <pc:spChg chg="add mod">
          <ac:chgData name="Sajid Anjum" userId="e1e9ee02ec1f9b15" providerId="LiveId" clId="{32E3A89C-8A9F-44CE-BFA3-1DA71A70F3F5}" dt="2023-03-21T21:25:59.708" v="1418" actId="20577"/>
          <ac:spMkLst>
            <pc:docMk/>
            <pc:sldMk cId="3880380332" sldId="264"/>
            <ac:spMk id="5" creationId="{2FE20402-A704-74CE-93DB-04186B6F9C89}"/>
          </ac:spMkLst>
        </pc:spChg>
        <pc:spChg chg="add mod">
          <ac:chgData name="Sajid Anjum" userId="e1e9ee02ec1f9b15" providerId="LiveId" clId="{32E3A89C-8A9F-44CE-BFA3-1DA71A70F3F5}" dt="2023-03-21T21:30:12.010" v="1744" actId="1076"/>
          <ac:spMkLst>
            <pc:docMk/>
            <pc:sldMk cId="3880380332" sldId="264"/>
            <ac:spMk id="6" creationId="{4BEE85DC-769B-13F7-C4D9-41246A9E6BDC}"/>
          </ac:spMkLst>
        </pc:spChg>
        <pc:spChg chg="add mod">
          <ac:chgData name="Sajid Anjum" userId="e1e9ee02ec1f9b15" providerId="LiveId" clId="{32E3A89C-8A9F-44CE-BFA3-1DA71A70F3F5}" dt="2023-03-21T21:30:12.010" v="1744" actId="1076"/>
          <ac:spMkLst>
            <pc:docMk/>
            <pc:sldMk cId="3880380332" sldId="264"/>
            <ac:spMk id="7" creationId="{4BE69073-3756-E294-A4AC-D00B86039984}"/>
          </ac:spMkLst>
        </pc:spChg>
        <pc:spChg chg="add mod">
          <ac:chgData name="Sajid Anjum" userId="e1e9ee02ec1f9b15" providerId="LiveId" clId="{32E3A89C-8A9F-44CE-BFA3-1DA71A70F3F5}" dt="2023-03-21T21:30:40.506" v="1763" actId="1076"/>
          <ac:spMkLst>
            <pc:docMk/>
            <pc:sldMk cId="3880380332" sldId="264"/>
            <ac:spMk id="8" creationId="{AAB7A48D-E1E4-C14E-B0EE-3202F7F6A5A8}"/>
          </ac:spMkLst>
        </pc:spChg>
      </pc:sldChg>
      <pc:sldChg chg="addSp delSp modSp add mod delAnim modAnim">
        <pc:chgData name="Sajid Anjum" userId="e1e9ee02ec1f9b15" providerId="LiveId" clId="{32E3A89C-8A9F-44CE-BFA3-1DA71A70F3F5}" dt="2023-03-21T21:29:52.452" v="1743" actId="20577"/>
        <pc:sldMkLst>
          <pc:docMk/>
          <pc:sldMk cId="2281693076" sldId="265"/>
        </pc:sldMkLst>
        <pc:spChg chg="del">
          <ac:chgData name="Sajid Anjum" userId="e1e9ee02ec1f9b15" providerId="LiveId" clId="{32E3A89C-8A9F-44CE-BFA3-1DA71A70F3F5}" dt="2023-03-21T21:27:49.684" v="1643" actId="478"/>
          <ac:spMkLst>
            <pc:docMk/>
            <pc:sldMk cId="2281693076" sldId="265"/>
            <ac:spMk id="3" creationId="{9FA9C295-9473-9DEE-9F76-58C92D13AAC7}"/>
          </ac:spMkLst>
        </pc:spChg>
        <pc:spChg chg="mod">
          <ac:chgData name="Sajid Anjum" userId="e1e9ee02ec1f9b15" providerId="LiveId" clId="{32E3A89C-8A9F-44CE-BFA3-1DA71A70F3F5}" dt="2023-03-21T21:29:34.016" v="1736" actId="1076"/>
          <ac:spMkLst>
            <pc:docMk/>
            <pc:sldMk cId="2281693076" sldId="265"/>
            <ac:spMk id="4" creationId="{8C2BD9A1-016E-FF6C-8392-D389941C6A0A}"/>
          </ac:spMkLst>
        </pc:spChg>
        <pc:spChg chg="del">
          <ac:chgData name="Sajid Anjum" userId="e1e9ee02ec1f9b15" providerId="LiveId" clId="{32E3A89C-8A9F-44CE-BFA3-1DA71A70F3F5}" dt="2023-03-21T21:27:49.684" v="1643" actId="478"/>
          <ac:spMkLst>
            <pc:docMk/>
            <pc:sldMk cId="2281693076" sldId="265"/>
            <ac:spMk id="5" creationId="{2FE20402-A704-74CE-93DB-04186B6F9C89}"/>
          </ac:spMkLst>
        </pc:spChg>
        <pc:spChg chg="del">
          <ac:chgData name="Sajid Anjum" userId="e1e9ee02ec1f9b15" providerId="LiveId" clId="{32E3A89C-8A9F-44CE-BFA3-1DA71A70F3F5}" dt="2023-03-21T21:27:49.684" v="1643" actId="478"/>
          <ac:spMkLst>
            <pc:docMk/>
            <pc:sldMk cId="2281693076" sldId="265"/>
            <ac:spMk id="6" creationId="{4BEE85DC-769B-13F7-C4D9-41246A9E6BDC}"/>
          </ac:spMkLst>
        </pc:spChg>
        <pc:spChg chg="del">
          <ac:chgData name="Sajid Anjum" userId="e1e9ee02ec1f9b15" providerId="LiveId" clId="{32E3A89C-8A9F-44CE-BFA3-1DA71A70F3F5}" dt="2023-03-21T21:27:49.684" v="1643" actId="478"/>
          <ac:spMkLst>
            <pc:docMk/>
            <pc:sldMk cId="2281693076" sldId="265"/>
            <ac:spMk id="7" creationId="{4BE69073-3756-E294-A4AC-D00B86039984}"/>
          </ac:spMkLst>
        </pc:spChg>
        <pc:spChg chg="add mod">
          <ac:chgData name="Sajid Anjum" userId="e1e9ee02ec1f9b15" providerId="LiveId" clId="{32E3A89C-8A9F-44CE-BFA3-1DA71A70F3F5}" dt="2023-03-21T21:29:17.070" v="1731" actId="1076"/>
          <ac:spMkLst>
            <pc:docMk/>
            <pc:sldMk cId="2281693076" sldId="265"/>
            <ac:spMk id="10" creationId="{E05FC820-9F58-48E5-9A09-E7DE55F5D921}"/>
          </ac:spMkLst>
        </pc:spChg>
        <pc:spChg chg="add mod">
          <ac:chgData name="Sajid Anjum" userId="e1e9ee02ec1f9b15" providerId="LiveId" clId="{32E3A89C-8A9F-44CE-BFA3-1DA71A70F3F5}" dt="2023-03-21T21:29:52.452" v="1743" actId="20577"/>
          <ac:spMkLst>
            <pc:docMk/>
            <pc:sldMk cId="2281693076" sldId="265"/>
            <ac:spMk id="11" creationId="{E1E76422-88F5-A540-295F-94C92D440AE5}"/>
          </ac:spMkLst>
        </pc:spChg>
        <pc:picChg chg="add mod">
          <ac:chgData name="Sajid Anjum" userId="e1e9ee02ec1f9b15" providerId="LiveId" clId="{32E3A89C-8A9F-44CE-BFA3-1DA71A70F3F5}" dt="2023-03-21T21:29:28.040" v="1734" actId="1076"/>
          <ac:picMkLst>
            <pc:docMk/>
            <pc:sldMk cId="2281693076" sldId="265"/>
            <ac:picMk id="8" creationId="{671D90AA-7E75-24CB-16BF-E0C268550126}"/>
          </ac:picMkLst>
        </pc:picChg>
        <pc:picChg chg="add mod">
          <ac:chgData name="Sajid Anjum" userId="e1e9ee02ec1f9b15" providerId="LiveId" clId="{32E3A89C-8A9F-44CE-BFA3-1DA71A70F3F5}" dt="2023-03-21T21:29:21.785" v="1732" actId="1076"/>
          <ac:picMkLst>
            <pc:docMk/>
            <pc:sldMk cId="2281693076" sldId="265"/>
            <ac:picMk id="9" creationId="{14C59AD3-C180-BA4E-F728-006EE90661CE}"/>
          </ac:picMkLst>
        </pc:picChg>
      </pc:sldChg>
      <pc:sldChg chg="addSp modSp new mod modAnim">
        <pc:chgData name="Sajid Anjum" userId="e1e9ee02ec1f9b15" providerId="LiveId" clId="{32E3A89C-8A9F-44CE-BFA3-1DA71A70F3F5}" dt="2023-03-21T21:39:28.026" v="2066"/>
        <pc:sldMkLst>
          <pc:docMk/>
          <pc:sldMk cId="2994325091" sldId="266"/>
        </pc:sldMkLst>
        <pc:spChg chg="add mod">
          <ac:chgData name="Sajid Anjum" userId="e1e9ee02ec1f9b15" providerId="LiveId" clId="{32E3A89C-8A9F-44CE-BFA3-1DA71A70F3F5}" dt="2023-03-21T21:31:16.785" v="1786" actId="6549"/>
          <ac:spMkLst>
            <pc:docMk/>
            <pc:sldMk cId="2994325091" sldId="266"/>
            <ac:spMk id="2" creationId="{DF1AA8CB-B1C2-5BFA-444E-88D35BF376BA}"/>
          </ac:spMkLst>
        </pc:spChg>
        <pc:spChg chg="add mod">
          <ac:chgData name="Sajid Anjum" userId="e1e9ee02ec1f9b15" providerId="LiveId" clId="{32E3A89C-8A9F-44CE-BFA3-1DA71A70F3F5}" dt="2023-03-21T21:36:27.887" v="1851" actId="14100"/>
          <ac:spMkLst>
            <pc:docMk/>
            <pc:sldMk cId="2994325091" sldId="266"/>
            <ac:spMk id="3" creationId="{62D2A763-7C61-72D6-C15A-05D35C48B4D0}"/>
          </ac:spMkLst>
        </pc:spChg>
        <pc:spChg chg="add mod">
          <ac:chgData name="Sajid Anjum" userId="e1e9ee02ec1f9b15" providerId="LiveId" clId="{32E3A89C-8A9F-44CE-BFA3-1DA71A70F3F5}" dt="2023-03-21T21:37:48.786" v="1903" actId="20577"/>
          <ac:spMkLst>
            <pc:docMk/>
            <pc:sldMk cId="2994325091" sldId="266"/>
            <ac:spMk id="5" creationId="{2877E095-50BA-EF8C-31A9-56A8F4E40401}"/>
          </ac:spMkLst>
        </pc:spChg>
        <pc:spChg chg="add mod">
          <ac:chgData name="Sajid Anjum" userId="e1e9ee02ec1f9b15" providerId="LiveId" clId="{32E3A89C-8A9F-44CE-BFA3-1DA71A70F3F5}" dt="2023-03-21T21:39:16.722" v="2063" actId="14100"/>
          <ac:spMkLst>
            <pc:docMk/>
            <pc:sldMk cId="2994325091" sldId="266"/>
            <ac:spMk id="6" creationId="{015B32FF-6080-7B67-F60C-B1E74D6823FC}"/>
          </ac:spMkLst>
        </pc:spChg>
        <pc:picChg chg="add mod">
          <ac:chgData name="Sajid Anjum" userId="e1e9ee02ec1f9b15" providerId="LiveId" clId="{32E3A89C-8A9F-44CE-BFA3-1DA71A70F3F5}" dt="2023-03-21T21:36:16.238" v="1848" actId="1076"/>
          <ac:picMkLst>
            <pc:docMk/>
            <pc:sldMk cId="2994325091" sldId="266"/>
            <ac:picMk id="4" creationId="{E7F0AF41-9E5A-2D0D-AA6E-AFC6AFE2C6A3}"/>
          </ac:picMkLst>
        </pc:picChg>
      </pc:sldChg>
      <pc:sldChg chg="addSp delSp modSp add mod delAnim modAnim">
        <pc:chgData name="Sajid Anjum" userId="e1e9ee02ec1f9b15" providerId="LiveId" clId="{32E3A89C-8A9F-44CE-BFA3-1DA71A70F3F5}" dt="2023-03-21T21:44:35.614" v="2286" actId="20577"/>
        <pc:sldMkLst>
          <pc:docMk/>
          <pc:sldMk cId="2136911324" sldId="267"/>
        </pc:sldMkLst>
        <pc:spChg chg="del">
          <ac:chgData name="Sajid Anjum" userId="e1e9ee02ec1f9b15" providerId="LiveId" clId="{32E3A89C-8A9F-44CE-BFA3-1DA71A70F3F5}" dt="2023-03-21T21:42:31.664" v="2068" actId="478"/>
          <ac:spMkLst>
            <pc:docMk/>
            <pc:sldMk cId="2136911324" sldId="267"/>
            <ac:spMk id="3" creationId="{62D2A763-7C61-72D6-C15A-05D35C48B4D0}"/>
          </ac:spMkLst>
        </pc:spChg>
        <pc:spChg chg="del">
          <ac:chgData name="Sajid Anjum" userId="e1e9ee02ec1f9b15" providerId="LiveId" clId="{32E3A89C-8A9F-44CE-BFA3-1DA71A70F3F5}" dt="2023-03-21T21:42:31.664" v="2068" actId="478"/>
          <ac:spMkLst>
            <pc:docMk/>
            <pc:sldMk cId="2136911324" sldId="267"/>
            <ac:spMk id="5" creationId="{2877E095-50BA-EF8C-31A9-56A8F4E40401}"/>
          </ac:spMkLst>
        </pc:spChg>
        <pc:spChg chg="mod">
          <ac:chgData name="Sajid Anjum" userId="e1e9ee02ec1f9b15" providerId="LiveId" clId="{32E3A89C-8A9F-44CE-BFA3-1DA71A70F3F5}" dt="2023-03-21T21:44:10.349" v="2159" actId="20577"/>
          <ac:spMkLst>
            <pc:docMk/>
            <pc:sldMk cId="2136911324" sldId="267"/>
            <ac:spMk id="6" creationId="{015B32FF-6080-7B67-F60C-B1E74D6823FC}"/>
          </ac:spMkLst>
        </pc:spChg>
        <pc:spChg chg="add mod">
          <ac:chgData name="Sajid Anjum" userId="e1e9ee02ec1f9b15" providerId="LiveId" clId="{32E3A89C-8A9F-44CE-BFA3-1DA71A70F3F5}" dt="2023-03-21T21:44:35.614" v="2286" actId="20577"/>
          <ac:spMkLst>
            <pc:docMk/>
            <pc:sldMk cId="2136911324" sldId="267"/>
            <ac:spMk id="10" creationId="{2750AAB7-2633-2E59-4D7F-13E84FDD1857}"/>
          </ac:spMkLst>
        </pc:spChg>
        <pc:picChg chg="del">
          <ac:chgData name="Sajid Anjum" userId="e1e9ee02ec1f9b15" providerId="LiveId" clId="{32E3A89C-8A9F-44CE-BFA3-1DA71A70F3F5}" dt="2023-03-21T21:42:31.664" v="2068" actId="478"/>
          <ac:picMkLst>
            <pc:docMk/>
            <pc:sldMk cId="2136911324" sldId="267"/>
            <ac:picMk id="4" creationId="{E7F0AF41-9E5A-2D0D-AA6E-AFC6AFE2C6A3}"/>
          </ac:picMkLst>
        </pc:picChg>
        <pc:picChg chg="add mod">
          <ac:chgData name="Sajid Anjum" userId="e1e9ee02ec1f9b15" providerId="LiveId" clId="{32E3A89C-8A9F-44CE-BFA3-1DA71A70F3F5}" dt="2023-03-21T21:42:42.354" v="2070"/>
          <ac:picMkLst>
            <pc:docMk/>
            <pc:sldMk cId="2136911324" sldId="267"/>
            <ac:picMk id="7" creationId="{A35CEA0F-7F2D-1A2E-6D49-125A03292071}"/>
          </ac:picMkLst>
        </pc:picChg>
        <pc:picChg chg="add mod">
          <ac:chgData name="Sajid Anjum" userId="e1e9ee02ec1f9b15" providerId="LiveId" clId="{32E3A89C-8A9F-44CE-BFA3-1DA71A70F3F5}" dt="2023-03-21T21:42:42.354" v="2070"/>
          <ac:picMkLst>
            <pc:docMk/>
            <pc:sldMk cId="2136911324" sldId="267"/>
            <ac:picMk id="8" creationId="{B19C1866-630E-0546-ED55-26BC67FC345E}"/>
          </ac:picMkLst>
        </pc:picChg>
        <pc:picChg chg="add mod">
          <ac:chgData name="Sajid Anjum" userId="e1e9ee02ec1f9b15" providerId="LiveId" clId="{32E3A89C-8A9F-44CE-BFA3-1DA71A70F3F5}" dt="2023-03-21T21:42:45.373" v="2073" actId="1076"/>
          <ac:picMkLst>
            <pc:docMk/>
            <pc:sldMk cId="2136911324" sldId="267"/>
            <ac:picMk id="9" creationId="{66A460E3-6F46-7548-C387-F9545A0B9E92}"/>
          </ac:picMkLst>
        </pc:picChg>
      </pc:sldChg>
      <pc:sldChg chg="addSp delSp modSp add mod delAnim modAnim">
        <pc:chgData name="Sajid Anjum" userId="e1e9ee02ec1f9b15" providerId="LiveId" clId="{32E3A89C-8A9F-44CE-BFA3-1DA71A70F3F5}" dt="2023-03-21T21:46:38.647" v="2547"/>
        <pc:sldMkLst>
          <pc:docMk/>
          <pc:sldMk cId="2744693983" sldId="268"/>
        </pc:sldMkLst>
        <pc:spChg chg="mod">
          <ac:chgData name="Sajid Anjum" userId="e1e9ee02ec1f9b15" providerId="LiveId" clId="{32E3A89C-8A9F-44CE-BFA3-1DA71A70F3F5}" dt="2023-03-21T21:46:33.401" v="2545" actId="1076"/>
          <ac:spMkLst>
            <pc:docMk/>
            <pc:sldMk cId="2744693983" sldId="268"/>
            <ac:spMk id="2" creationId="{DF1AA8CB-B1C2-5BFA-444E-88D35BF376BA}"/>
          </ac:spMkLst>
        </pc:spChg>
        <pc:spChg chg="add mod">
          <ac:chgData name="Sajid Anjum" userId="e1e9ee02ec1f9b15" providerId="LiveId" clId="{32E3A89C-8A9F-44CE-BFA3-1DA71A70F3F5}" dt="2023-03-21T21:45:58.208" v="2533" actId="20577"/>
          <ac:spMkLst>
            <pc:docMk/>
            <pc:sldMk cId="2744693983" sldId="268"/>
            <ac:spMk id="3" creationId="{8D194478-A78B-939D-3AF4-B41CB199A7CE}"/>
          </ac:spMkLst>
        </pc:spChg>
        <pc:spChg chg="mod">
          <ac:chgData name="Sajid Anjum" userId="e1e9ee02ec1f9b15" providerId="LiveId" clId="{32E3A89C-8A9F-44CE-BFA3-1DA71A70F3F5}" dt="2023-03-21T21:45:48.190" v="2491" actId="255"/>
          <ac:spMkLst>
            <pc:docMk/>
            <pc:sldMk cId="2744693983" sldId="268"/>
            <ac:spMk id="6" creationId="{015B32FF-6080-7B67-F60C-B1E74D6823FC}"/>
          </ac:spMkLst>
        </pc:spChg>
        <pc:spChg chg="del">
          <ac:chgData name="Sajid Anjum" userId="e1e9ee02ec1f9b15" providerId="LiveId" clId="{32E3A89C-8A9F-44CE-BFA3-1DA71A70F3F5}" dt="2023-03-21T21:44:52.426" v="2288" actId="478"/>
          <ac:spMkLst>
            <pc:docMk/>
            <pc:sldMk cId="2744693983" sldId="268"/>
            <ac:spMk id="10" creationId="{2750AAB7-2633-2E59-4D7F-13E84FDD1857}"/>
          </ac:spMkLst>
        </pc:spChg>
        <pc:picChg chg="add mod">
          <ac:chgData name="Sajid Anjum" userId="e1e9ee02ec1f9b15" providerId="LiveId" clId="{32E3A89C-8A9F-44CE-BFA3-1DA71A70F3F5}" dt="2023-03-21T21:46:28.489" v="2543" actId="1076"/>
          <ac:picMkLst>
            <pc:docMk/>
            <pc:sldMk cId="2744693983" sldId="268"/>
            <ac:picMk id="4" creationId="{067A9354-7469-8EE2-9203-963EF52543C4}"/>
          </ac:picMkLst>
        </pc:picChg>
        <pc:picChg chg="add mod">
          <ac:chgData name="Sajid Anjum" userId="e1e9ee02ec1f9b15" providerId="LiveId" clId="{32E3A89C-8A9F-44CE-BFA3-1DA71A70F3F5}" dt="2023-03-21T21:46:30.330" v="2544" actId="1076"/>
          <ac:picMkLst>
            <pc:docMk/>
            <pc:sldMk cId="2744693983" sldId="268"/>
            <ac:picMk id="5" creationId="{DA6830D7-6A6F-C4FF-82E5-571A13EFE264}"/>
          </ac:picMkLst>
        </pc:picChg>
        <pc:picChg chg="del">
          <ac:chgData name="Sajid Anjum" userId="e1e9ee02ec1f9b15" providerId="LiveId" clId="{32E3A89C-8A9F-44CE-BFA3-1DA71A70F3F5}" dt="2023-03-21T21:44:52.426" v="2288" actId="478"/>
          <ac:picMkLst>
            <pc:docMk/>
            <pc:sldMk cId="2744693983" sldId="268"/>
            <ac:picMk id="9" creationId="{66A460E3-6F46-7548-C387-F9545A0B9E92}"/>
          </ac:picMkLst>
        </pc:picChg>
      </pc:sldChg>
      <pc:sldChg chg="addSp delSp modSp add mod delAnim modAnim">
        <pc:chgData name="Sajid Anjum" userId="e1e9ee02ec1f9b15" providerId="LiveId" clId="{32E3A89C-8A9F-44CE-BFA3-1DA71A70F3F5}" dt="2023-03-21T21:49:48.313" v="2818" actId="20577"/>
        <pc:sldMkLst>
          <pc:docMk/>
          <pc:sldMk cId="1905562632" sldId="269"/>
        </pc:sldMkLst>
        <pc:spChg chg="mod">
          <ac:chgData name="Sajid Anjum" userId="e1e9ee02ec1f9b15" providerId="LiveId" clId="{32E3A89C-8A9F-44CE-BFA3-1DA71A70F3F5}" dt="2023-03-21T21:47:14.508" v="2566" actId="20577"/>
          <ac:spMkLst>
            <pc:docMk/>
            <pc:sldMk cId="1905562632" sldId="269"/>
            <ac:spMk id="2" creationId="{DF1AA8CB-B1C2-5BFA-444E-88D35BF376BA}"/>
          </ac:spMkLst>
        </pc:spChg>
        <pc:spChg chg="add mod">
          <ac:chgData name="Sajid Anjum" userId="e1e9ee02ec1f9b15" providerId="LiveId" clId="{32E3A89C-8A9F-44CE-BFA3-1DA71A70F3F5}" dt="2023-03-21T21:49:28.772" v="2751" actId="20577"/>
          <ac:spMkLst>
            <pc:docMk/>
            <pc:sldMk cId="1905562632" sldId="269"/>
            <ac:spMk id="4" creationId="{E77D5D57-925E-7CC7-61BB-8F6D0CE39314}"/>
          </ac:spMkLst>
        </pc:spChg>
        <pc:spChg chg="mod">
          <ac:chgData name="Sajid Anjum" userId="e1e9ee02ec1f9b15" providerId="LiveId" clId="{32E3A89C-8A9F-44CE-BFA3-1DA71A70F3F5}" dt="2023-03-21T21:47:30.137" v="2613" actId="20577"/>
          <ac:spMkLst>
            <pc:docMk/>
            <pc:sldMk cId="1905562632" sldId="269"/>
            <ac:spMk id="6" creationId="{015B32FF-6080-7B67-F60C-B1E74D6823FC}"/>
          </ac:spMkLst>
        </pc:spChg>
        <pc:spChg chg="add mod">
          <ac:chgData name="Sajid Anjum" userId="e1e9ee02ec1f9b15" providerId="LiveId" clId="{32E3A89C-8A9F-44CE-BFA3-1DA71A70F3F5}" dt="2023-03-21T21:49:48.313" v="2818" actId="20577"/>
          <ac:spMkLst>
            <pc:docMk/>
            <pc:sldMk cId="1905562632" sldId="269"/>
            <ac:spMk id="7" creationId="{25336C6F-B574-A979-0575-A0D6857C92E0}"/>
          </ac:spMkLst>
        </pc:spChg>
        <pc:spChg chg="del mod">
          <ac:chgData name="Sajid Anjum" userId="e1e9ee02ec1f9b15" providerId="LiveId" clId="{32E3A89C-8A9F-44CE-BFA3-1DA71A70F3F5}" dt="2023-03-21T21:47:34.784" v="2615" actId="478"/>
          <ac:spMkLst>
            <pc:docMk/>
            <pc:sldMk cId="1905562632" sldId="269"/>
            <ac:spMk id="10" creationId="{2750AAB7-2633-2E59-4D7F-13E84FDD1857}"/>
          </ac:spMkLst>
        </pc:spChg>
        <pc:picChg chg="add del mod modCrop">
          <ac:chgData name="Sajid Anjum" userId="e1e9ee02ec1f9b15" providerId="LiveId" clId="{32E3A89C-8A9F-44CE-BFA3-1DA71A70F3F5}" dt="2023-03-21T21:48:58.456" v="2713" actId="478"/>
          <ac:picMkLst>
            <pc:docMk/>
            <pc:sldMk cId="1905562632" sldId="269"/>
            <ac:picMk id="3" creationId="{BBE15463-C6D5-61E5-9B79-FBEAB133635C}"/>
          </ac:picMkLst>
        </pc:picChg>
        <pc:picChg chg="add mod">
          <ac:chgData name="Sajid Anjum" userId="e1e9ee02ec1f9b15" providerId="LiveId" clId="{32E3A89C-8A9F-44CE-BFA3-1DA71A70F3F5}" dt="2023-03-21T21:49:05.734" v="2718" actId="1076"/>
          <ac:picMkLst>
            <pc:docMk/>
            <pc:sldMk cId="1905562632" sldId="269"/>
            <ac:picMk id="5" creationId="{03BE2A27-D083-32D8-4DB4-B55E2A93B91C}"/>
          </ac:picMkLst>
        </pc:picChg>
        <pc:picChg chg="del">
          <ac:chgData name="Sajid Anjum" userId="e1e9ee02ec1f9b15" providerId="LiveId" clId="{32E3A89C-8A9F-44CE-BFA3-1DA71A70F3F5}" dt="2023-03-21T21:47:18.827" v="2567" actId="478"/>
          <ac:picMkLst>
            <pc:docMk/>
            <pc:sldMk cId="1905562632" sldId="269"/>
            <ac:picMk id="9" creationId="{66A460E3-6F46-7548-C387-F9545A0B9E92}"/>
          </ac:picMkLst>
        </pc:picChg>
      </pc:sldChg>
      <pc:sldChg chg="addSp delSp modSp add mod delAnim modAnim">
        <pc:chgData name="Sajid Anjum" userId="e1e9ee02ec1f9b15" providerId="LiveId" clId="{32E3A89C-8A9F-44CE-BFA3-1DA71A70F3F5}" dt="2023-03-21T21:50:53.812" v="2840"/>
        <pc:sldMkLst>
          <pc:docMk/>
          <pc:sldMk cId="301359071" sldId="270"/>
        </pc:sldMkLst>
        <pc:spChg chg="del">
          <ac:chgData name="Sajid Anjum" userId="e1e9ee02ec1f9b15" providerId="LiveId" clId="{32E3A89C-8A9F-44CE-BFA3-1DA71A70F3F5}" dt="2023-03-21T21:50:13.262" v="2821" actId="478"/>
          <ac:spMkLst>
            <pc:docMk/>
            <pc:sldMk cId="301359071" sldId="270"/>
            <ac:spMk id="4" creationId="{E77D5D57-925E-7CC7-61BB-8F6D0CE39314}"/>
          </ac:spMkLst>
        </pc:spChg>
        <pc:spChg chg="del">
          <ac:chgData name="Sajid Anjum" userId="e1e9ee02ec1f9b15" providerId="LiveId" clId="{32E3A89C-8A9F-44CE-BFA3-1DA71A70F3F5}" dt="2023-03-21T21:50:13.262" v="2821" actId="478"/>
          <ac:spMkLst>
            <pc:docMk/>
            <pc:sldMk cId="301359071" sldId="270"/>
            <ac:spMk id="6" creationId="{015B32FF-6080-7B67-F60C-B1E74D6823FC}"/>
          </ac:spMkLst>
        </pc:spChg>
        <pc:spChg chg="del">
          <ac:chgData name="Sajid Anjum" userId="e1e9ee02ec1f9b15" providerId="LiveId" clId="{32E3A89C-8A9F-44CE-BFA3-1DA71A70F3F5}" dt="2023-03-21T21:50:13.262" v="2821" actId="478"/>
          <ac:spMkLst>
            <pc:docMk/>
            <pc:sldMk cId="301359071" sldId="270"/>
            <ac:spMk id="7" creationId="{25336C6F-B574-A979-0575-A0D6857C92E0}"/>
          </ac:spMkLst>
        </pc:spChg>
        <pc:picChg chg="add mod">
          <ac:chgData name="Sajid Anjum" userId="e1e9ee02ec1f9b15" providerId="LiveId" clId="{32E3A89C-8A9F-44CE-BFA3-1DA71A70F3F5}" dt="2023-03-21T21:50:15.114" v="2823"/>
          <ac:picMkLst>
            <pc:docMk/>
            <pc:sldMk cId="301359071" sldId="270"/>
            <ac:picMk id="3" creationId="{7BDD1EB1-4EF0-338E-F21A-3770163059F8}"/>
          </ac:picMkLst>
        </pc:picChg>
        <pc:picChg chg="del">
          <ac:chgData name="Sajid Anjum" userId="e1e9ee02ec1f9b15" providerId="LiveId" clId="{32E3A89C-8A9F-44CE-BFA3-1DA71A70F3F5}" dt="2023-03-21T21:50:13.262" v="2821" actId="478"/>
          <ac:picMkLst>
            <pc:docMk/>
            <pc:sldMk cId="301359071" sldId="270"/>
            <ac:picMk id="5" creationId="{03BE2A27-D083-32D8-4DB4-B55E2A93B91C}"/>
          </ac:picMkLst>
        </pc:picChg>
        <pc:picChg chg="add mod">
          <ac:chgData name="Sajid Anjum" userId="e1e9ee02ec1f9b15" providerId="LiveId" clId="{32E3A89C-8A9F-44CE-BFA3-1DA71A70F3F5}" dt="2023-03-21T21:50:37.059" v="2833" actId="1076"/>
          <ac:picMkLst>
            <pc:docMk/>
            <pc:sldMk cId="301359071" sldId="270"/>
            <ac:picMk id="8" creationId="{D78FB8E0-7931-6056-1530-FE9F10AEB345}"/>
          </ac:picMkLst>
        </pc:picChg>
        <pc:picChg chg="add mod">
          <ac:chgData name="Sajid Anjum" userId="e1e9ee02ec1f9b15" providerId="LiveId" clId="{32E3A89C-8A9F-44CE-BFA3-1DA71A70F3F5}" dt="2023-03-21T21:50:32.360" v="2830" actId="1076"/>
          <ac:picMkLst>
            <pc:docMk/>
            <pc:sldMk cId="301359071" sldId="270"/>
            <ac:picMk id="9" creationId="{006F7463-EDC2-F67A-5314-8DA3CD35452F}"/>
          </ac:picMkLst>
        </pc:picChg>
        <pc:picChg chg="add mod">
          <ac:chgData name="Sajid Anjum" userId="e1e9ee02ec1f9b15" providerId="LiveId" clId="{32E3A89C-8A9F-44CE-BFA3-1DA71A70F3F5}" dt="2023-03-21T21:50:46.203" v="2837" actId="1076"/>
          <ac:picMkLst>
            <pc:docMk/>
            <pc:sldMk cId="301359071" sldId="270"/>
            <ac:picMk id="10" creationId="{027E2E83-BF2E-A0FF-6D54-FB0CB528E9CB}"/>
          </ac:picMkLst>
        </pc:picChg>
      </pc:sldChg>
      <pc:sldChg chg="addSp delSp modSp new mod modAnim">
        <pc:chgData name="Sajid Anjum" userId="e1e9ee02ec1f9b15" providerId="LiveId" clId="{32E3A89C-8A9F-44CE-BFA3-1DA71A70F3F5}" dt="2023-03-21T21:51:37.212" v="2854"/>
        <pc:sldMkLst>
          <pc:docMk/>
          <pc:sldMk cId="48314575" sldId="271"/>
        </pc:sldMkLst>
        <pc:spChg chg="add mod">
          <ac:chgData name="Sajid Anjum" userId="e1e9ee02ec1f9b15" providerId="LiveId" clId="{32E3A89C-8A9F-44CE-BFA3-1DA71A70F3F5}" dt="2023-03-21T21:50:58.944" v="2841"/>
          <ac:spMkLst>
            <pc:docMk/>
            <pc:sldMk cId="48314575" sldId="271"/>
            <ac:spMk id="2" creationId="{FD3FF9F2-C170-CE37-2E4B-EA2748F1CE52}"/>
          </ac:spMkLst>
        </pc:spChg>
        <pc:spChg chg="add del mod">
          <ac:chgData name="Sajid Anjum" userId="e1e9ee02ec1f9b15" providerId="LiveId" clId="{32E3A89C-8A9F-44CE-BFA3-1DA71A70F3F5}" dt="2023-03-21T21:51:11.692" v="2843"/>
          <ac:spMkLst>
            <pc:docMk/>
            <pc:sldMk cId="48314575" sldId="271"/>
            <ac:spMk id="3" creationId="{34CB0215-893F-68B7-EA8B-6D636DAE0AA6}"/>
          </ac:spMkLst>
        </pc:spChg>
        <pc:picChg chg="add mod">
          <ac:chgData name="Sajid Anjum" userId="e1e9ee02ec1f9b15" providerId="LiveId" clId="{32E3A89C-8A9F-44CE-BFA3-1DA71A70F3F5}" dt="2023-03-21T21:51:30.462" v="2851" actId="1076"/>
          <ac:picMkLst>
            <pc:docMk/>
            <pc:sldMk cId="48314575" sldId="271"/>
            <ac:picMk id="4" creationId="{27709BD9-CE4D-138E-4117-76C894585CD9}"/>
          </ac:picMkLst>
        </pc:picChg>
        <pc:picChg chg="add mod">
          <ac:chgData name="Sajid Anjum" userId="e1e9ee02ec1f9b15" providerId="LiveId" clId="{32E3A89C-8A9F-44CE-BFA3-1DA71A70F3F5}" dt="2023-03-21T21:51:28.962" v="2850" actId="1076"/>
          <ac:picMkLst>
            <pc:docMk/>
            <pc:sldMk cId="48314575" sldId="271"/>
            <ac:picMk id="5" creationId="{12C97817-F60B-B7BA-79A4-3C0E2172C148}"/>
          </ac:picMkLst>
        </pc:picChg>
        <pc:picChg chg="add mod">
          <ac:chgData name="Sajid Anjum" userId="e1e9ee02ec1f9b15" providerId="LiveId" clId="{32E3A89C-8A9F-44CE-BFA3-1DA71A70F3F5}" dt="2023-03-21T21:51:26.965" v="2849" actId="1076"/>
          <ac:picMkLst>
            <pc:docMk/>
            <pc:sldMk cId="48314575" sldId="271"/>
            <ac:picMk id="6" creationId="{8D6926E4-F3E4-64BB-F1D8-C9ACD19918C5}"/>
          </ac:picMkLst>
        </pc:picChg>
      </pc:sldChg>
      <pc:sldChg chg="modSp add mod ord">
        <pc:chgData name="Sajid Anjum" userId="e1e9ee02ec1f9b15" providerId="LiveId" clId="{32E3A89C-8A9F-44CE-BFA3-1DA71A70F3F5}" dt="2023-03-21T21:51:53.293" v="2864" actId="20577"/>
        <pc:sldMkLst>
          <pc:docMk/>
          <pc:sldMk cId="2619604601" sldId="272"/>
        </pc:sldMkLst>
        <pc:spChg chg="mod">
          <ac:chgData name="Sajid Anjum" userId="e1e9ee02ec1f9b15" providerId="LiveId" clId="{32E3A89C-8A9F-44CE-BFA3-1DA71A70F3F5}" dt="2023-03-21T21:51:53.293" v="2864" actId="20577"/>
          <ac:spMkLst>
            <pc:docMk/>
            <pc:sldMk cId="2619604601" sldId="272"/>
            <ac:spMk id="2" creationId="{1376460D-DF1E-F392-AF46-1CF09E9A027E}"/>
          </ac:spMkLst>
        </pc:spChg>
      </pc:sldChg>
      <pc:sldChg chg="modSp add mod">
        <pc:chgData name="Sajid Anjum" userId="e1e9ee02ec1f9b15" providerId="LiveId" clId="{32E3A89C-8A9F-44CE-BFA3-1DA71A70F3F5}" dt="2023-03-21T21:52:02.953" v="2886" actId="20577"/>
        <pc:sldMkLst>
          <pc:docMk/>
          <pc:sldMk cId="2304609990" sldId="273"/>
        </pc:sldMkLst>
        <pc:spChg chg="mod">
          <ac:chgData name="Sajid Anjum" userId="e1e9ee02ec1f9b15" providerId="LiveId" clId="{32E3A89C-8A9F-44CE-BFA3-1DA71A70F3F5}" dt="2023-03-21T21:52:02.953" v="2886" actId="20577"/>
          <ac:spMkLst>
            <pc:docMk/>
            <pc:sldMk cId="2304609990" sldId="273"/>
            <ac:spMk id="2" creationId="{1376460D-DF1E-F392-AF46-1CF09E9A027E}"/>
          </ac:spMkLst>
        </pc:spChg>
      </pc:sldChg>
      <pc:sldChg chg="modSp add mod">
        <pc:chgData name="Sajid Anjum" userId="e1e9ee02ec1f9b15" providerId="LiveId" clId="{32E3A89C-8A9F-44CE-BFA3-1DA71A70F3F5}" dt="2023-03-21T21:52:43.892" v="2930" actId="20577"/>
        <pc:sldMkLst>
          <pc:docMk/>
          <pc:sldMk cId="3873988772" sldId="274"/>
        </pc:sldMkLst>
        <pc:spChg chg="mod">
          <ac:chgData name="Sajid Anjum" userId="e1e9ee02ec1f9b15" providerId="LiveId" clId="{32E3A89C-8A9F-44CE-BFA3-1DA71A70F3F5}" dt="2023-03-21T21:52:43.892" v="2930" actId="20577"/>
          <ac:spMkLst>
            <pc:docMk/>
            <pc:sldMk cId="3873988772" sldId="274"/>
            <ac:spMk id="2" creationId="{1376460D-DF1E-F392-AF46-1CF09E9A027E}"/>
          </ac:spMkLst>
        </pc:spChg>
      </pc:sldChg>
      <pc:sldChg chg="modSp add mod">
        <pc:chgData name="Sajid Anjum" userId="e1e9ee02ec1f9b15" providerId="LiveId" clId="{32E3A89C-8A9F-44CE-BFA3-1DA71A70F3F5}" dt="2023-03-21T21:52:54.416" v="2946" actId="20577"/>
        <pc:sldMkLst>
          <pc:docMk/>
          <pc:sldMk cId="1599034845" sldId="275"/>
        </pc:sldMkLst>
        <pc:spChg chg="mod">
          <ac:chgData name="Sajid Anjum" userId="e1e9ee02ec1f9b15" providerId="LiveId" clId="{32E3A89C-8A9F-44CE-BFA3-1DA71A70F3F5}" dt="2023-03-21T21:52:54.416" v="2946" actId="20577"/>
          <ac:spMkLst>
            <pc:docMk/>
            <pc:sldMk cId="1599034845" sldId="275"/>
            <ac:spMk id="2" creationId="{1376460D-DF1E-F392-AF46-1CF09E9A027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3D71C-97D1-429B-B318-3FB0253F5104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000F5-C5AF-4C06-99DD-7EF65D7A01F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9677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3D71C-97D1-429B-B318-3FB0253F5104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000F5-C5AF-4C06-99DD-7EF65D7A0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513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3D71C-97D1-429B-B318-3FB0253F5104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000F5-C5AF-4C06-99DD-7EF65D7A0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953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3D71C-97D1-429B-B318-3FB0253F5104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000F5-C5AF-4C06-99DD-7EF65D7A0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158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3D71C-97D1-429B-B318-3FB0253F5104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000F5-C5AF-4C06-99DD-7EF65D7A01F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2777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3D71C-97D1-429B-B318-3FB0253F5104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000F5-C5AF-4C06-99DD-7EF65D7A0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074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3D71C-97D1-429B-B318-3FB0253F5104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000F5-C5AF-4C06-99DD-7EF65D7A0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862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3D71C-97D1-429B-B318-3FB0253F5104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000F5-C5AF-4C06-99DD-7EF65D7A0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51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3D71C-97D1-429B-B318-3FB0253F5104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000F5-C5AF-4C06-99DD-7EF65D7A0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185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C23D71C-97D1-429B-B318-3FB0253F5104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43000F5-C5AF-4C06-99DD-7EF65D7A0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43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3D71C-97D1-429B-B318-3FB0253F5104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000F5-C5AF-4C06-99DD-7EF65D7A0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328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C23D71C-97D1-429B-B318-3FB0253F5104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43000F5-C5AF-4C06-99DD-7EF65D7A01F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1415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B469841-D81F-E8FB-029B-E1AB2705C6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7282" y="182880"/>
            <a:ext cx="6697435" cy="17476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001501F-2F7F-C8A9-2FE2-152B20552C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191" y="227140"/>
            <a:ext cx="1906106" cy="160165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8A2F7BF-D9F7-5AFD-337D-FC2F6FE5A8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79918" y="341567"/>
            <a:ext cx="1306162" cy="1372803"/>
          </a:xfrm>
          <a:prstGeom prst="rect">
            <a:avLst/>
          </a:prstGeom>
        </p:spPr>
      </p:pic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B9707885-019F-3D08-11E8-115EA7415F1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5747" y="2065899"/>
            <a:ext cx="7902478" cy="196683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1D52AD2-A191-5457-1FB6-ABEA1469E60B}"/>
              </a:ext>
            </a:extLst>
          </p:cNvPr>
          <p:cNvSpPr txBox="1"/>
          <p:nvPr/>
        </p:nvSpPr>
        <p:spPr>
          <a:xfrm>
            <a:off x="3760417" y="4693406"/>
            <a:ext cx="50408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>
                <a:solidFill>
                  <a:schemeClr val="accent2">
                    <a:lumMod val="50000"/>
                  </a:schemeClr>
                </a:solidFill>
                <a:latin typeface="Garamond" panose="02020404030301010803" pitchFamily="18" charset="0"/>
              </a:rPr>
              <a:t>The Bank Where Service Never Ends</a:t>
            </a:r>
          </a:p>
        </p:txBody>
      </p:sp>
      <p:pic>
        <p:nvPicPr>
          <p:cNvPr id="14" name="Picture 13" descr="A picture containing grass, sky, outdoor, field&#10;&#10;Description automatically generated">
            <a:extLst>
              <a:ext uri="{FF2B5EF4-FFF2-40B4-BE49-F238E27FC236}">
                <a16:creationId xmlns:a16="http://schemas.microsoft.com/office/drawing/2014/main" id="{39C23085-15D6-C1D9-8BE9-18D8E486F4D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91" y="4547872"/>
            <a:ext cx="2719171" cy="1614508"/>
          </a:xfrm>
          <a:prstGeom prst="rect">
            <a:avLst/>
          </a:prstGeom>
        </p:spPr>
      </p:pic>
      <p:pic>
        <p:nvPicPr>
          <p:cNvPr id="16" name="Picture 15" descr="A field of flowers&#10;&#10;Description automatically generated with medium confidence">
            <a:extLst>
              <a:ext uri="{FF2B5EF4-FFF2-40B4-BE49-F238E27FC236}">
                <a16:creationId xmlns:a16="http://schemas.microsoft.com/office/drawing/2014/main" id="{E889608A-40BE-EBA0-BFD9-56C514043DF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4717" y="4547871"/>
            <a:ext cx="2498272" cy="1614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199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A7B8767-66DE-A93B-EDEB-EB98DBD15948}"/>
              </a:ext>
            </a:extLst>
          </p:cNvPr>
          <p:cNvSpPr txBox="1"/>
          <p:nvPr/>
        </p:nvSpPr>
        <p:spPr>
          <a:xfrm>
            <a:off x="4378863" y="207819"/>
            <a:ext cx="3748077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/>
              <a:t>Preparation of Data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2BD9A1-016E-FF6C-8392-D389941C6A0A}"/>
              </a:ext>
            </a:extLst>
          </p:cNvPr>
          <p:cNvSpPr txBox="1"/>
          <p:nvPr/>
        </p:nvSpPr>
        <p:spPr>
          <a:xfrm>
            <a:off x="1449345" y="2439412"/>
            <a:ext cx="17331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/>
              <a:t>Imbalance</a:t>
            </a:r>
          </a:p>
        </p:txBody>
      </p:sp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671D90AA-7E75-24CB-16BF-E0C2685501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7052" y="3310740"/>
            <a:ext cx="2938382" cy="1455955"/>
          </a:xfrm>
          <a:prstGeom prst="rect">
            <a:avLst/>
          </a:prstGeom>
        </p:spPr>
      </p:pic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14C59AD3-C180-BA4E-F728-006EE90661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304" y="3317667"/>
            <a:ext cx="2669251" cy="145595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05FC820-9F58-48E5-9A09-E7DE55F5D921}"/>
                  </a:ext>
                </a:extLst>
              </p:cNvPr>
              <p:cNvSpPr txBox="1"/>
              <p:nvPr/>
            </p:nvSpPr>
            <p:spPr>
              <a:xfrm>
                <a:off x="4178955" y="1140956"/>
                <a:ext cx="4147892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/>
                  <a:t>Use SMOTE to oversample the data with </a:t>
                </a:r>
                <a14:m>
                  <m:oMath xmlns:m="http://schemas.openxmlformats.org/officeDocument/2006/math">
                    <m:r>
                      <a:rPr lang="en-US" sz="2800" b="1" i="0" dirty="0" smtClean="0">
                        <a:latin typeface="Cambria Math" panose="02040503050406030204" pitchFamily="18" charset="0"/>
                      </a:rPr>
                      <m:t>𝐓𝐚𝐫𝐠𝐞𝐭</m:t>
                    </m:r>
                    <m:r>
                      <a:rPr lang="en-US" sz="2800" b="1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1" i="0" dirty="0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sz="2800" b="1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05FC820-9F58-48E5-9A09-E7DE55F5D9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8955" y="1140956"/>
                <a:ext cx="4147892" cy="954107"/>
              </a:xfrm>
              <a:prstGeom prst="rect">
                <a:avLst/>
              </a:prstGeom>
              <a:blipFill>
                <a:blip r:embed="rId4"/>
                <a:stretch>
                  <a:fillRect l="-3088" t="-5732" r="-3088" b="-17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E1E76422-88F5-A540-295F-94C92D440AE5}"/>
              </a:ext>
            </a:extLst>
          </p:cNvPr>
          <p:cNvSpPr txBox="1"/>
          <p:nvPr/>
        </p:nvSpPr>
        <p:spPr>
          <a:xfrm>
            <a:off x="9009488" y="2450604"/>
            <a:ext cx="13548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/>
              <a:t>Balance</a:t>
            </a:r>
          </a:p>
        </p:txBody>
      </p:sp>
    </p:spTree>
    <p:extLst>
      <p:ext uri="{BB962C8B-B14F-4D97-AF65-F5344CB8AC3E}">
        <p14:creationId xmlns:p14="http://schemas.microsoft.com/office/powerpoint/2010/main" val="2281693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F1AA8CB-B1C2-5BFA-444E-88D35BF376BA}"/>
              </a:ext>
            </a:extLst>
          </p:cNvPr>
          <p:cNvSpPr txBox="1"/>
          <p:nvPr/>
        </p:nvSpPr>
        <p:spPr>
          <a:xfrm>
            <a:off x="4378863" y="207819"/>
            <a:ext cx="3438762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/>
              <a:t>Machine Learning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D2A763-7C61-72D6-C15A-05D35C48B4D0}"/>
              </a:ext>
            </a:extLst>
          </p:cNvPr>
          <p:cNvSpPr txBox="1"/>
          <p:nvPr/>
        </p:nvSpPr>
        <p:spPr>
          <a:xfrm>
            <a:off x="499590" y="1108365"/>
            <a:ext cx="47563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700"/>
              <a:t>A Tree model (</a:t>
            </a:r>
            <a:r>
              <a:rPr lang="en-US" sz="2700" err="1"/>
              <a:t>LGBMClassifer</a:t>
            </a:r>
            <a:r>
              <a:rPr lang="en-US" sz="2700"/>
              <a:t>) worked best</a:t>
            </a:r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E7F0AF41-9E5A-2D0D-AA6E-AFC6AFE2C6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5924" y="1043145"/>
            <a:ext cx="6783677" cy="37847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877E095-50BA-EF8C-31A9-56A8F4E40401}"/>
              </a:ext>
            </a:extLst>
          </p:cNvPr>
          <p:cNvSpPr txBox="1"/>
          <p:nvPr/>
        </p:nvSpPr>
        <p:spPr>
          <a:xfrm>
            <a:off x="499590" y="2301299"/>
            <a:ext cx="47563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700"/>
              <a:t>The model was able to identify every single default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5B32FF-6080-7B67-F60C-B1E74D6823FC}"/>
              </a:ext>
            </a:extLst>
          </p:cNvPr>
          <p:cNvSpPr txBox="1"/>
          <p:nvPr/>
        </p:nvSpPr>
        <p:spPr>
          <a:xfrm>
            <a:off x="499590" y="3485876"/>
            <a:ext cx="502837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700"/>
              <a:t>The recall was 0.83, which means that for every 5 loans the model correctly identified as a default, one good customer was incorrectly predicted to default.</a:t>
            </a:r>
          </a:p>
        </p:txBody>
      </p:sp>
    </p:spTree>
    <p:extLst>
      <p:ext uri="{BB962C8B-B14F-4D97-AF65-F5344CB8AC3E}">
        <p14:creationId xmlns:p14="http://schemas.microsoft.com/office/powerpoint/2010/main" val="2994325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F1AA8CB-B1C2-5BFA-444E-88D35BF376BA}"/>
              </a:ext>
            </a:extLst>
          </p:cNvPr>
          <p:cNvSpPr txBox="1"/>
          <p:nvPr/>
        </p:nvSpPr>
        <p:spPr>
          <a:xfrm>
            <a:off x="4378863" y="207819"/>
            <a:ext cx="3438762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/>
              <a:t>Machine Learning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5B32FF-6080-7B67-F60C-B1E74D6823FC}"/>
              </a:ext>
            </a:extLst>
          </p:cNvPr>
          <p:cNvSpPr txBox="1"/>
          <p:nvPr/>
        </p:nvSpPr>
        <p:spPr>
          <a:xfrm>
            <a:off x="319481" y="1199876"/>
            <a:ext cx="50283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700"/>
              <a:t>The AUC for the ROC curve was about 94%.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6A460E3-6F46-7548-C387-F9545A0B9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7964" y="948381"/>
            <a:ext cx="6163194" cy="451023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750AAB7-2633-2E59-4D7F-13E84FDD1857}"/>
              </a:ext>
            </a:extLst>
          </p:cNvPr>
          <p:cNvSpPr txBox="1"/>
          <p:nvPr/>
        </p:nvSpPr>
        <p:spPr>
          <a:xfrm>
            <a:off x="319481" y="2505670"/>
            <a:ext cx="5028374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700"/>
              <a:t>We conclude that the model will be great at identifying defaults, although perhaps overpredicting defaulters just a tad.</a:t>
            </a:r>
          </a:p>
        </p:txBody>
      </p:sp>
    </p:spTree>
    <p:extLst>
      <p:ext uri="{BB962C8B-B14F-4D97-AF65-F5344CB8AC3E}">
        <p14:creationId xmlns:p14="http://schemas.microsoft.com/office/powerpoint/2010/main" val="2136911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F1AA8CB-B1C2-5BFA-444E-88D35BF376BA}"/>
              </a:ext>
            </a:extLst>
          </p:cNvPr>
          <p:cNvSpPr txBox="1"/>
          <p:nvPr/>
        </p:nvSpPr>
        <p:spPr>
          <a:xfrm>
            <a:off x="2979554" y="186470"/>
            <a:ext cx="6229590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/>
              <a:t>Machine Learning (</a:t>
            </a:r>
            <a:r>
              <a:rPr lang="en-US" sz="3500" err="1"/>
              <a:t>Explainability</a:t>
            </a:r>
            <a:r>
              <a:rPr lang="en-US" sz="3500"/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5B32FF-6080-7B67-F60C-B1E74D6823FC}"/>
              </a:ext>
            </a:extLst>
          </p:cNvPr>
          <p:cNvSpPr txBox="1"/>
          <p:nvPr/>
        </p:nvSpPr>
        <p:spPr>
          <a:xfrm>
            <a:off x="319481" y="1199876"/>
            <a:ext cx="50283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700"/>
              <a:t>The most important features of our model were: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7D5D57-925E-7CC7-61BB-8F6D0CE39314}"/>
              </a:ext>
            </a:extLst>
          </p:cNvPr>
          <p:cNvSpPr txBox="1"/>
          <p:nvPr/>
        </p:nvSpPr>
        <p:spPr>
          <a:xfrm>
            <a:off x="319481" y="2505670"/>
            <a:ext cx="502837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700"/>
              <a:t>We decided to see how the probability of our model predictions varied versus a variation in these features.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BE2A27-D083-32D8-4DB4-B55E2A93B9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7497" y="1533566"/>
            <a:ext cx="5193339" cy="3790867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5336C6F-B574-A979-0575-A0D6857C92E0}"/>
              </a:ext>
            </a:extLst>
          </p:cNvPr>
          <p:cNvSpPr txBox="1"/>
          <p:nvPr/>
        </p:nvSpPr>
        <p:spPr>
          <a:xfrm>
            <a:off x="319481" y="4447270"/>
            <a:ext cx="5028374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700"/>
              <a:t>We created a fake “average” customer and varied these features.</a:t>
            </a:r>
          </a:p>
        </p:txBody>
      </p:sp>
    </p:spTree>
    <p:extLst>
      <p:ext uri="{BB962C8B-B14F-4D97-AF65-F5344CB8AC3E}">
        <p14:creationId xmlns:p14="http://schemas.microsoft.com/office/powerpoint/2010/main" val="1905562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" grpId="0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F1AA8CB-B1C2-5BFA-444E-88D35BF376BA}"/>
              </a:ext>
            </a:extLst>
          </p:cNvPr>
          <p:cNvSpPr txBox="1"/>
          <p:nvPr/>
        </p:nvSpPr>
        <p:spPr>
          <a:xfrm>
            <a:off x="2979554" y="186470"/>
            <a:ext cx="6229590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/>
              <a:t>Machine Learning (</a:t>
            </a:r>
            <a:r>
              <a:rPr lang="en-US" sz="3500" err="1"/>
              <a:t>Explainability</a:t>
            </a:r>
            <a:r>
              <a:rPr lang="en-US" sz="3500"/>
              <a:t>)</a:t>
            </a:r>
          </a:p>
        </p:txBody>
      </p:sp>
      <p:pic>
        <p:nvPicPr>
          <p:cNvPr id="8" name="Picture 7" descr="Chart, line chart&#10;&#10;Description automatically generated">
            <a:extLst>
              <a:ext uri="{FF2B5EF4-FFF2-40B4-BE49-F238E27FC236}">
                <a16:creationId xmlns:a16="http://schemas.microsoft.com/office/drawing/2014/main" id="{D78FB8E0-7931-6056-1530-FE9F10AEB3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68239"/>
            <a:ext cx="4135293" cy="2760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 descr="A picture containing line chart&#10;&#10;Description automatically generated">
            <a:extLst>
              <a:ext uri="{FF2B5EF4-FFF2-40B4-BE49-F238E27FC236}">
                <a16:creationId xmlns:a16="http://schemas.microsoft.com/office/drawing/2014/main" id="{006F7463-EDC2-F67A-5314-8DA3CD3545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8439" y="846191"/>
            <a:ext cx="4135293" cy="2759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 descr="Chart, line chart&#10;&#10;Description automatically generated">
            <a:extLst>
              <a:ext uri="{FF2B5EF4-FFF2-40B4-BE49-F238E27FC236}">
                <a16:creationId xmlns:a16="http://schemas.microsoft.com/office/drawing/2014/main" id="{027E2E83-BF2E-A0FF-6D54-FB0CB528E9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8010" y="3429000"/>
            <a:ext cx="4315980" cy="29132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1359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D3FF9F2-C170-CE37-2E4B-EA2748F1CE52}"/>
              </a:ext>
            </a:extLst>
          </p:cNvPr>
          <p:cNvSpPr txBox="1"/>
          <p:nvPr/>
        </p:nvSpPr>
        <p:spPr>
          <a:xfrm>
            <a:off x="2979554" y="186470"/>
            <a:ext cx="6229590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/>
              <a:t>Machine Learning (</a:t>
            </a:r>
            <a:r>
              <a:rPr lang="en-US" sz="3500" err="1"/>
              <a:t>Explainability</a:t>
            </a:r>
            <a:r>
              <a:rPr lang="en-US" sz="3500"/>
              <a:t>)</a:t>
            </a:r>
          </a:p>
        </p:txBody>
      </p:sp>
      <p:pic>
        <p:nvPicPr>
          <p:cNvPr id="4" name="Picture 3" descr="Shape, line chart, polygon&#10;&#10;Description automatically generated">
            <a:extLst>
              <a:ext uri="{FF2B5EF4-FFF2-40B4-BE49-F238E27FC236}">
                <a16:creationId xmlns:a16="http://schemas.microsoft.com/office/drawing/2014/main" id="{27709BD9-CE4D-138E-4117-76C894585C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867" y="938316"/>
            <a:ext cx="3811242" cy="254366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A picture containing logo&#10;&#10;Description automatically generated">
            <a:extLst>
              <a:ext uri="{FF2B5EF4-FFF2-40B4-BE49-F238E27FC236}">
                <a16:creationId xmlns:a16="http://schemas.microsoft.com/office/drawing/2014/main" id="{12C97817-F60B-B7BA-79A4-3C0E2172C1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6882" y="3429000"/>
            <a:ext cx="4264509" cy="2739967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8D6926E4-F3E4-64BB-F1D8-C9ACD19918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2017" y="880318"/>
            <a:ext cx="3836114" cy="24277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8314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F1AA8CB-B1C2-5BFA-444E-88D35BF376BA}"/>
              </a:ext>
            </a:extLst>
          </p:cNvPr>
          <p:cNvSpPr txBox="1"/>
          <p:nvPr/>
        </p:nvSpPr>
        <p:spPr>
          <a:xfrm>
            <a:off x="937858" y="207819"/>
            <a:ext cx="3438762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/>
              <a:t>Machine Learning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5B32FF-6080-7B67-F60C-B1E74D6823FC}"/>
              </a:ext>
            </a:extLst>
          </p:cNvPr>
          <p:cNvSpPr txBox="1"/>
          <p:nvPr/>
        </p:nvSpPr>
        <p:spPr>
          <a:xfrm>
            <a:off x="319481" y="1199876"/>
            <a:ext cx="4917538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200"/>
              <a:t>We used a </a:t>
            </a:r>
            <a:r>
              <a:rPr lang="en-US" sz="2200" err="1"/>
              <a:t>RandomForestClassifier</a:t>
            </a:r>
            <a:r>
              <a:rPr lang="en-US" sz="2200"/>
              <a:t> to create a model for our loan dataset. The details are in our writeup. Unfortunately, we were not able to deploy the model on our website.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194478-A78B-939D-3AF4-B41CB199A7CE}"/>
              </a:ext>
            </a:extLst>
          </p:cNvPr>
          <p:cNvSpPr txBox="1"/>
          <p:nvPr/>
        </p:nvSpPr>
        <p:spPr>
          <a:xfrm>
            <a:off x="319481" y="3346095"/>
            <a:ext cx="49175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200"/>
              <a:t>This is a shame as the model was perfect!</a:t>
            </a:r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067A9354-7469-8EE2-9203-963EF52543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4983" y="523290"/>
            <a:ext cx="4413308" cy="2373861"/>
          </a:xfrm>
          <a:prstGeom prst="rect">
            <a:avLst/>
          </a:prstGeom>
        </p:spPr>
      </p:pic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DA6830D7-6A6F-C4FF-82E5-571A13EFE2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0148" y="3429000"/>
            <a:ext cx="4558143" cy="285738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44693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6460D-DF1E-F392-AF46-1CF09E9A02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/>
              <a:t>Website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34B72E-EF8F-B8F8-0804-884BDE839D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6046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6460D-DF1E-F392-AF46-1CF09E9A02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/>
              <a:t>Conclusions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34B72E-EF8F-B8F8-0804-884BDE839D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6099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6460D-DF1E-F392-AF46-1CF09E9A02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/>
              <a:t>Limitations and Future Work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34B72E-EF8F-B8F8-0804-884BDE839D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988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AA76E5F-90CC-5C9F-CE15-29EE7C20C4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307" y="434195"/>
            <a:ext cx="11717385" cy="5229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3326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6460D-DF1E-F392-AF46-1CF09E9A02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/>
              <a:t>Acknowledgments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34B72E-EF8F-B8F8-0804-884BDE839D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034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6460D-DF1E-F392-AF46-1CF09E9A02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/>
              <a:t>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34B72E-EF8F-B8F8-0804-884BDE839D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979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C8DBCA0-B274-2E71-AAEA-8C5E7A6E010A}"/>
              </a:ext>
            </a:extLst>
          </p:cNvPr>
          <p:cNvSpPr txBox="1"/>
          <p:nvPr/>
        </p:nvSpPr>
        <p:spPr>
          <a:xfrm>
            <a:off x="3616863" y="221673"/>
            <a:ext cx="5106526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/>
              <a:t>Twentieth Century Banking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32CD52-0D4B-25D8-1E98-562F0CF33524}"/>
              </a:ext>
            </a:extLst>
          </p:cNvPr>
          <p:cNvSpPr txBox="1"/>
          <p:nvPr/>
        </p:nvSpPr>
        <p:spPr>
          <a:xfrm>
            <a:off x="401781" y="1066801"/>
            <a:ext cx="84512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/>
              <a:t>Prior to the advent of modern banking, loans were only accessible to a select and connected elite.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53B1AA-AAA1-E156-B84B-E025AD2B5E6C}"/>
              </a:ext>
            </a:extLst>
          </p:cNvPr>
          <p:cNvSpPr txBox="1"/>
          <p:nvPr/>
        </p:nvSpPr>
        <p:spPr>
          <a:xfrm>
            <a:off x="401781" y="2373594"/>
            <a:ext cx="108342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/>
              <a:t>The development of the Federal Reserve, ATMs, credit cards, and internet banking has allowed banking and financial services to be accessible to the majority of the American population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8A9BD3-0B0F-E58E-BF27-F7077F6945EC}"/>
              </a:ext>
            </a:extLst>
          </p:cNvPr>
          <p:cNvSpPr txBox="1"/>
          <p:nvPr/>
        </p:nvSpPr>
        <p:spPr>
          <a:xfrm>
            <a:off x="401781" y="4132664"/>
            <a:ext cx="10834256" cy="147732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/>
              <a:t>Stability without centralization is the goal of a dynamic and prosperous financial system, and this is only possible if banks can make good decisions that minimize risk.</a:t>
            </a:r>
          </a:p>
        </p:txBody>
      </p:sp>
    </p:spTree>
    <p:extLst>
      <p:ext uri="{BB962C8B-B14F-4D97-AF65-F5344CB8AC3E}">
        <p14:creationId xmlns:p14="http://schemas.microsoft.com/office/powerpoint/2010/main" val="660185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C8DBCA0-B274-2E71-AAEA-8C5E7A6E010A}"/>
              </a:ext>
            </a:extLst>
          </p:cNvPr>
          <p:cNvSpPr txBox="1"/>
          <p:nvPr/>
        </p:nvSpPr>
        <p:spPr>
          <a:xfrm>
            <a:off x="9130147" y="212721"/>
            <a:ext cx="2923308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/>
              <a:t>How Can We Make Banking Better?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32CD52-0D4B-25D8-1E98-562F0CF33524}"/>
              </a:ext>
            </a:extLst>
          </p:cNvPr>
          <p:cNvSpPr txBox="1"/>
          <p:nvPr/>
        </p:nvSpPr>
        <p:spPr>
          <a:xfrm>
            <a:off x="401781" y="291765"/>
            <a:ext cx="72459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/>
              <a:t>We created two machine learning models and a web app to deploy them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53B1AA-AAA1-E156-B84B-E025AD2B5E6C}"/>
              </a:ext>
            </a:extLst>
          </p:cNvPr>
          <p:cNvSpPr txBox="1"/>
          <p:nvPr/>
        </p:nvSpPr>
        <p:spPr>
          <a:xfrm>
            <a:off x="304799" y="1645578"/>
            <a:ext cx="90608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/>
              <a:t>The first model helps us to predict whether an applicant will default on their credit card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8A9BD3-0B0F-E58E-BF27-F7077F6945EC}"/>
              </a:ext>
            </a:extLst>
          </p:cNvPr>
          <p:cNvSpPr txBox="1"/>
          <p:nvPr/>
        </p:nvSpPr>
        <p:spPr>
          <a:xfrm>
            <a:off x="304799" y="2999391"/>
            <a:ext cx="89638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/>
              <a:t>The second model helps banks to predict whether an applicant will default on their personal loan.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AA77693-77A4-D75B-FA07-EB1B91CE3B81}"/>
              </a:ext>
            </a:extLst>
          </p:cNvPr>
          <p:cNvSpPr txBox="1"/>
          <p:nvPr/>
        </p:nvSpPr>
        <p:spPr>
          <a:xfrm>
            <a:off x="353290" y="4519908"/>
            <a:ext cx="89638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/>
              <a:t>We hope that helping banks make better decisions will allow them to customize credit cards and loans for every single applicant.</a:t>
            </a:r>
          </a:p>
        </p:txBody>
      </p:sp>
    </p:spTree>
    <p:extLst>
      <p:ext uri="{BB962C8B-B14F-4D97-AF65-F5344CB8AC3E}">
        <p14:creationId xmlns:p14="http://schemas.microsoft.com/office/powerpoint/2010/main" val="3996743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6460D-DF1E-F392-AF46-1CF09E9A02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/>
              <a:t>Data Processing and 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34B72E-EF8F-B8F8-0804-884BDE839D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487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452CBA-4F1B-3C46-8D91-8A938C594F1C}"/>
              </a:ext>
            </a:extLst>
          </p:cNvPr>
          <p:cNvSpPr txBox="1"/>
          <p:nvPr/>
        </p:nvSpPr>
        <p:spPr>
          <a:xfrm>
            <a:off x="9809845" y="152400"/>
            <a:ext cx="1886222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/>
              <a:t>Data Sets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C0C6F6-D1B8-E424-6E94-C6B51D1D2EF5}"/>
              </a:ext>
            </a:extLst>
          </p:cNvPr>
          <p:cNvSpPr txBox="1"/>
          <p:nvPr/>
        </p:nvSpPr>
        <p:spPr>
          <a:xfrm>
            <a:off x="290945" y="467871"/>
            <a:ext cx="845127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/>
              <a:t>We obtained both of our datasets from Kaggle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A0C29F-6700-1A16-E3C9-A75D6EC603F7}"/>
              </a:ext>
            </a:extLst>
          </p:cNvPr>
          <p:cNvSpPr txBox="1"/>
          <p:nvPr/>
        </p:nvSpPr>
        <p:spPr>
          <a:xfrm>
            <a:off x="290944" y="1326852"/>
            <a:ext cx="863138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/>
              <a:t>Our credit card data set was a dataset of customers in China who had applied for a credit card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1535B6-F83C-4DB0-A833-337111152950}"/>
              </a:ext>
            </a:extLst>
          </p:cNvPr>
          <p:cNvSpPr txBox="1"/>
          <p:nvPr/>
        </p:nvSpPr>
        <p:spPr>
          <a:xfrm>
            <a:off x="290944" y="2647498"/>
            <a:ext cx="863138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/>
              <a:t>The dataset was very clean with no null values, binary columns already encoded as 0s and 1s, and numerical columns in appropriate datatypes.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150E1F-7E8C-383F-15FB-A6EAAF9300D6}"/>
              </a:ext>
            </a:extLst>
          </p:cNvPr>
          <p:cNvSpPr txBox="1"/>
          <p:nvPr/>
        </p:nvSpPr>
        <p:spPr>
          <a:xfrm>
            <a:off x="290944" y="4310043"/>
            <a:ext cx="863138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/>
              <a:t>We dropped columns that referenced whether the applicant had a phone, work phone, or email address, as we did not think those columns would have predictive power.</a:t>
            </a:r>
          </a:p>
        </p:txBody>
      </p:sp>
    </p:spTree>
    <p:extLst>
      <p:ext uri="{BB962C8B-B14F-4D97-AF65-F5344CB8AC3E}">
        <p14:creationId xmlns:p14="http://schemas.microsoft.com/office/powerpoint/2010/main" val="1764296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452CBA-4F1B-3C46-8D91-8A938C594F1C}"/>
              </a:ext>
            </a:extLst>
          </p:cNvPr>
          <p:cNvSpPr txBox="1"/>
          <p:nvPr/>
        </p:nvSpPr>
        <p:spPr>
          <a:xfrm>
            <a:off x="4378863" y="207819"/>
            <a:ext cx="3748077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/>
              <a:t>Preparation of Data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D0BE593-F272-F79D-CDBC-93BF652E87D0}"/>
              </a:ext>
            </a:extLst>
          </p:cNvPr>
          <p:cNvCxnSpPr/>
          <p:nvPr/>
        </p:nvCxnSpPr>
        <p:spPr>
          <a:xfrm flipH="1">
            <a:off x="1953491" y="838761"/>
            <a:ext cx="1995054" cy="1003894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B172072-98FF-D499-AC24-567B01849835}"/>
              </a:ext>
            </a:extLst>
          </p:cNvPr>
          <p:cNvCxnSpPr>
            <a:cxnSpLocks/>
          </p:cNvCxnSpPr>
          <p:nvPr/>
        </p:nvCxnSpPr>
        <p:spPr>
          <a:xfrm>
            <a:off x="8126940" y="838761"/>
            <a:ext cx="1833276" cy="1163341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9EEE54D-BA37-3C52-758F-52728026DA04}"/>
              </a:ext>
            </a:extLst>
          </p:cNvPr>
          <p:cNvCxnSpPr>
            <a:cxnSpLocks/>
          </p:cNvCxnSpPr>
          <p:nvPr/>
        </p:nvCxnSpPr>
        <p:spPr>
          <a:xfrm>
            <a:off x="5943599" y="969454"/>
            <a:ext cx="0" cy="1261409"/>
          </a:xfrm>
          <a:prstGeom prst="straightConnector1">
            <a:avLst/>
          </a:prstGeom>
          <a:ln w="381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288DDAF-0774-A7DB-BC02-F1D6A4EE79C1}"/>
              </a:ext>
            </a:extLst>
          </p:cNvPr>
          <p:cNvSpPr txBox="1"/>
          <p:nvPr/>
        </p:nvSpPr>
        <p:spPr>
          <a:xfrm>
            <a:off x="722962" y="2230863"/>
            <a:ext cx="24610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Binary Columns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CAD5AC6-B5AE-D94A-8831-6CD58FDED0EB}"/>
              </a:ext>
            </a:extLst>
          </p:cNvPr>
          <p:cNvSpPr txBox="1"/>
          <p:nvPr/>
        </p:nvSpPr>
        <p:spPr>
          <a:xfrm>
            <a:off x="4580873" y="2361556"/>
            <a:ext cx="30302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Numerical Columns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639687B-EB70-2D16-C90B-40A88992DD70}"/>
              </a:ext>
            </a:extLst>
          </p:cNvPr>
          <p:cNvSpPr txBox="1"/>
          <p:nvPr/>
        </p:nvSpPr>
        <p:spPr>
          <a:xfrm>
            <a:off x="8438785" y="2387920"/>
            <a:ext cx="31520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Categorical Columns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310D5BB-3111-D380-615E-1BFFE137A72E}"/>
              </a:ext>
            </a:extLst>
          </p:cNvPr>
          <p:cNvSpPr txBox="1"/>
          <p:nvPr/>
        </p:nvSpPr>
        <p:spPr>
          <a:xfrm>
            <a:off x="722962" y="2919763"/>
            <a:ext cx="27935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ker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'Gender' '</a:t>
            </a:r>
            <a:r>
              <a:rPr lang="en-US" sz="2400" kern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Own_car</a:t>
            </a:r>
            <a:r>
              <a:rPr lang="en-US" sz="2400" ker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' '</a:t>
            </a:r>
            <a:r>
              <a:rPr lang="en-US" sz="2400" kern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Own_property</a:t>
            </a:r>
            <a:r>
              <a:rPr lang="en-US" sz="2400" ker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' 'Unemployed'</a:t>
            </a:r>
            <a:endParaRPr lang="en-US" sz="24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DD03AB8-EF25-0425-B074-9A609006B131}"/>
              </a:ext>
            </a:extLst>
          </p:cNvPr>
          <p:cNvSpPr txBox="1"/>
          <p:nvPr/>
        </p:nvSpPr>
        <p:spPr>
          <a:xfrm>
            <a:off x="4437437" y="3037573"/>
            <a:ext cx="3173689" cy="245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 latinLnBrk="1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ker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2400" kern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Num_children</a:t>
            </a:r>
            <a:r>
              <a:rPr lang="en-US" sz="2400" ker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endParaRPr lang="en-US" sz="2400" kern="1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 latinLnBrk="1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ker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2400" kern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Num_family</a:t>
            </a:r>
            <a:r>
              <a:rPr lang="en-US" sz="2400" ker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’,   '</a:t>
            </a:r>
            <a:r>
              <a:rPr lang="en-US" sz="2400" kern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Account_length</a:t>
            </a:r>
            <a:r>
              <a:rPr lang="en-US" sz="2400" ker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 '</a:t>
            </a:r>
            <a:r>
              <a:rPr lang="en-US" sz="2400" kern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Total_income</a:t>
            </a:r>
            <a:r>
              <a:rPr lang="en-US" sz="2400" ker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’  'Age’           '</a:t>
            </a:r>
            <a:r>
              <a:rPr lang="en-US" sz="2400" kern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Years_employed</a:t>
            </a:r>
            <a:r>
              <a:rPr lang="en-US" sz="2400" ker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endParaRPr lang="en-US" sz="2400" kern="1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2B57A8-6241-599B-EF95-B63F0F7B0104}"/>
              </a:ext>
            </a:extLst>
          </p:cNvPr>
          <p:cNvSpPr txBox="1"/>
          <p:nvPr/>
        </p:nvSpPr>
        <p:spPr>
          <a:xfrm>
            <a:off x="8289167" y="3037573"/>
            <a:ext cx="3342098" cy="2061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 latinLnBrk="1">
              <a:lnSpc>
                <a:spcPct val="107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ker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2400" kern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Income_type</a:t>
            </a:r>
            <a:r>
              <a:rPr lang="en-US" sz="2400" ker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’    '</a:t>
            </a:r>
            <a:r>
              <a:rPr lang="en-US" sz="2400" kern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Education_type</a:t>
            </a:r>
            <a:r>
              <a:rPr lang="en-US" sz="2400" ker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’ '</a:t>
            </a:r>
            <a:r>
              <a:rPr lang="en-US" sz="2400" kern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Family_status</a:t>
            </a:r>
            <a:r>
              <a:rPr lang="en-US" sz="2400" ker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’  '</a:t>
            </a:r>
            <a:r>
              <a:rPr lang="en-US" sz="2400" kern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Housing_type</a:t>
            </a:r>
            <a:r>
              <a:rPr lang="en-US" sz="2400" ker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2400" ker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    '</a:t>
            </a:r>
            <a:r>
              <a:rPr lang="en-US" sz="2400" kern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Occupation_type</a:t>
            </a:r>
            <a:r>
              <a:rPr lang="en-US" sz="2400" ker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'</a:t>
            </a:r>
            <a:endParaRPr lang="en-US" sz="2400" kern="1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5C075E9-2DBA-EAE3-4E0A-3D40270892A5}"/>
              </a:ext>
            </a:extLst>
          </p:cNvPr>
          <p:cNvSpPr txBox="1"/>
          <p:nvPr/>
        </p:nvSpPr>
        <p:spPr>
          <a:xfrm>
            <a:off x="777114" y="4637691"/>
            <a:ext cx="22142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kern="0">
                <a:solidFill>
                  <a:srgbClr val="FF0000"/>
                </a:solidFill>
                <a:latin typeface="Garamond" panose="02020404030301010803" pitchFamily="18" charset="0"/>
                <a:ea typeface="Times New Roman" panose="02020603050405020304" pitchFamily="18" charset="0"/>
              </a:rPr>
              <a:t>Label encoding</a:t>
            </a:r>
            <a:endParaRPr lang="en-US" sz="2400">
              <a:solidFill>
                <a:srgbClr val="FF0000"/>
              </a:solidFill>
              <a:latin typeface="Garamond" panose="02020404030301010803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DF786E1-3B98-591D-9C95-BCB9B072B8C6}"/>
              </a:ext>
            </a:extLst>
          </p:cNvPr>
          <p:cNvSpPr txBox="1"/>
          <p:nvPr/>
        </p:nvSpPr>
        <p:spPr>
          <a:xfrm>
            <a:off x="4580873" y="5657713"/>
            <a:ext cx="22142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kern="0">
                <a:solidFill>
                  <a:srgbClr val="FF0000"/>
                </a:solidFill>
                <a:latin typeface="Garamond" panose="02020404030301010803" pitchFamily="18" charset="0"/>
                <a:ea typeface="Times New Roman" panose="02020603050405020304" pitchFamily="18" charset="0"/>
              </a:rPr>
              <a:t>No Change</a:t>
            </a:r>
            <a:endParaRPr lang="en-US" sz="2400">
              <a:solidFill>
                <a:srgbClr val="FF0000"/>
              </a:solidFill>
              <a:latin typeface="Garamond" panose="02020404030301010803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0423498-77DF-8044-7FA8-DD546E216B8F}"/>
              </a:ext>
            </a:extLst>
          </p:cNvPr>
          <p:cNvSpPr txBox="1"/>
          <p:nvPr/>
        </p:nvSpPr>
        <p:spPr>
          <a:xfrm>
            <a:off x="8532033" y="5263695"/>
            <a:ext cx="2717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kern="0">
                <a:solidFill>
                  <a:srgbClr val="FF0000"/>
                </a:solidFill>
                <a:latin typeface="Garamond" panose="02020404030301010803" pitchFamily="18" charset="0"/>
                <a:ea typeface="Times New Roman" panose="02020603050405020304" pitchFamily="18" charset="0"/>
              </a:rPr>
              <a:t>One-Hot Encoding</a:t>
            </a:r>
            <a:endParaRPr lang="en-US" sz="2400">
              <a:solidFill>
                <a:srgbClr val="FF0000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3045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A7B8767-66DE-A93B-EDEB-EB98DBD15948}"/>
              </a:ext>
            </a:extLst>
          </p:cNvPr>
          <p:cNvSpPr txBox="1"/>
          <p:nvPr/>
        </p:nvSpPr>
        <p:spPr>
          <a:xfrm>
            <a:off x="4378863" y="207819"/>
            <a:ext cx="3748077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/>
              <a:t>Preparation of Data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A9C295-9473-9DEE-9F76-58C92D13AAC7}"/>
              </a:ext>
            </a:extLst>
          </p:cNvPr>
          <p:cNvSpPr txBox="1"/>
          <p:nvPr/>
        </p:nvSpPr>
        <p:spPr>
          <a:xfrm>
            <a:off x="362744" y="997808"/>
            <a:ext cx="23893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Target Column: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2BD9A1-016E-FF6C-8392-D389941C6A0A}"/>
              </a:ext>
            </a:extLst>
          </p:cNvPr>
          <p:cNvSpPr txBox="1"/>
          <p:nvPr/>
        </p:nvSpPr>
        <p:spPr>
          <a:xfrm>
            <a:off x="3184177" y="997808"/>
            <a:ext cx="31879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/>
              <a:t>Approved or Denied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E20402-A704-74CE-93DB-04186B6F9C89}"/>
              </a:ext>
            </a:extLst>
          </p:cNvPr>
          <p:cNvSpPr txBox="1"/>
          <p:nvPr/>
        </p:nvSpPr>
        <p:spPr>
          <a:xfrm>
            <a:off x="6804227" y="998089"/>
            <a:ext cx="24549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Binary encoded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EE85DC-769B-13F7-C4D9-41246A9E6BDC}"/>
              </a:ext>
            </a:extLst>
          </p:cNvPr>
          <p:cNvSpPr txBox="1"/>
          <p:nvPr/>
        </p:nvSpPr>
        <p:spPr>
          <a:xfrm>
            <a:off x="362744" y="3127874"/>
            <a:ext cx="83136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Our final dataset had fifty columns excluding the Target.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E69073-3756-E294-A4AC-D00B86039984}"/>
              </a:ext>
            </a:extLst>
          </p:cNvPr>
          <p:cNvSpPr txBox="1"/>
          <p:nvPr/>
        </p:nvSpPr>
        <p:spPr>
          <a:xfrm>
            <a:off x="362744" y="4044029"/>
            <a:ext cx="477729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We felt that classification machine learning algorithms would be best for this sort of data set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AB7A48D-E1E4-C14E-B0EE-3202F7F6A5A8}"/>
                  </a:ext>
                </a:extLst>
              </p:cNvPr>
              <p:cNvSpPr txBox="1"/>
              <p:nvPr/>
            </p:nvSpPr>
            <p:spPr>
              <a:xfrm>
                <a:off x="6711745" y="1763302"/>
                <a:ext cx="2830390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𝐀𝐩𝐩𝐫𝐨𝐯𝐞𝐝</m:t>
                      </m:r>
                      <m:r>
                        <a:rPr lang="en-US" sz="2800" b="1" i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sz="2800" b="1" i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2800" b="1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𝐃𝐞𝐧𝐢𝐞𝐝</m:t>
                      </m:r>
                      <m:r>
                        <a:rPr lang="en-US" sz="2800" b="1" i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sz="2800" b="1" i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sz="2800" b="1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AB7A48D-E1E4-C14E-B0EE-3202F7F6A5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1745" y="1763302"/>
                <a:ext cx="2830390" cy="95410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0380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571</Words>
  <Application>Microsoft Office PowerPoint</Application>
  <PresentationFormat>Widescreen</PresentationFormat>
  <Paragraphs>60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Courier New</vt:lpstr>
      <vt:lpstr>Garamond</vt:lpstr>
      <vt:lpstr>Retrospect</vt:lpstr>
      <vt:lpstr>PowerPoint Presentation</vt:lpstr>
      <vt:lpstr>PowerPoint Presentation</vt:lpstr>
      <vt:lpstr>Introduction</vt:lpstr>
      <vt:lpstr>PowerPoint Presentation</vt:lpstr>
      <vt:lpstr>PowerPoint Presentation</vt:lpstr>
      <vt:lpstr>Data Processing and Machine Learning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Website</vt:lpstr>
      <vt:lpstr>Conclusions</vt:lpstr>
      <vt:lpstr>Limitations and Future Work </vt:lpstr>
      <vt:lpstr>Acknowledgments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Sajid Anjum</dc:creator>
  <cp:lastModifiedBy>Sajid Anjum</cp:lastModifiedBy>
  <cp:revision>1</cp:revision>
  <dcterms:created xsi:type="dcterms:W3CDTF">2023-03-21T20:06:23Z</dcterms:created>
  <dcterms:modified xsi:type="dcterms:W3CDTF">2023-03-21T22:36:29Z</dcterms:modified>
</cp:coreProperties>
</file>