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ad897df8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ad897df8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adf22828d_4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adf22828d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ad897df8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ad897df8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ad897df8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ad897df8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ad897df8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ad897df8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ad897df8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ad897df8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adf2282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adf2282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ad897df8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ad897df8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ad897df8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ad897df8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adf22828d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adf22828d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adf22828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adf22828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30.png"/><Relationship Id="rId5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hyperlink" Target="http://www.baltana.com/files/wallpapers-2/Grey-Powerpoint-Background-Wallpaper-06963.jpg" TargetMode="External"/><Relationship Id="rId5" Type="http://schemas.openxmlformats.org/officeDocument/2006/relationships/hyperlink" Target="https://www.google.com/url?sa=i&amp;source=images&amp;cd=&amp;ved=2ahUKEwjM9rDlpNblAhVQDGMBHaEwAg8QjRx6BAgBEAQ&amp;url=https%3A%2F%2Fes.pngtree.com%2Ffreepng%2Farrow-icon-in-flat-style.-arrow-symbol-web-design--logo-ui-vector-illustration_3548303.html&amp;psig=AOvVaw3fIYmRF5CA_LNPvIUzRKxg&amp;ust=157315370874737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4.png"/><Relationship Id="rId7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hyperlink" Target="http://drive.google.com/file/d/1akmMhVTGF50UkpDmaCuLCQgRRy7Q9UxM/view" TargetMode="External"/><Relationship Id="rId5" Type="http://schemas.openxmlformats.org/officeDocument/2006/relationships/image" Target="../media/image1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Relationship Id="rId6" Type="http://schemas.openxmlformats.org/officeDocument/2006/relationships/image" Target="../media/image15.png"/><Relationship Id="rId7" Type="http://schemas.openxmlformats.org/officeDocument/2006/relationships/image" Target="../media/image18.png"/><Relationship Id="rId8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22.png"/><Relationship Id="rId9" Type="http://schemas.openxmlformats.org/officeDocument/2006/relationships/image" Target="../media/image24.png"/><Relationship Id="rId5" Type="http://schemas.openxmlformats.org/officeDocument/2006/relationships/image" Target="../media/image15.png"/><Relationship Id="rId6" Type="http://schemas.openxmlformats.org/officeDocument/2006/relationships/image" Target="../media/image23.png"/><Relationship Id="rId7" Type="http://schemas.openxmlformats.org/officeDocument/2006/relationships/image" Target="../media/image21.png"/><Relationship Id="rId8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hyperlink" Target="http://drive.google.com/file/d/1cy5pINDO1JYzjeJqlYY0IEaj__LxoxJ1/view" TargetMode="External"/><Relationship Id="rId5" Type="http://schemas.openxmlformats.org/officeDocument/2006/relationships/image" Target="../media/image2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825" y="2286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79000" y="2258175"/>
            <a:ext cx="4578600" cy="2210100"/>
          </a:xfrm>
          <a:prstGeom prst="rect">
            <a:avLst/>
          </a:prstGeom>
          <a:ln>
            <a:noFill/>
          </a:ln>
          <a:effectLst>
            <a:outerShdw blurRad="57150" rotWithShape="0" algn="bl" dir="5400000" dist="9525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 u="sng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Juegos en Red - </a:t>
            </a:r>
            <a:r>
              <a:rPr b="1" lang="es" sz="3000" u="sng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Grupo G</a:t>
            </a:r>
            <a:endParaRPr b="1" sz="3000" u="sng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unito"/>
              <a:buChar char="-"/>
            </a:pPr>
            <a:r>
              <a:rPr b="1" lang="es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Nikola Hristov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unito"/>
              <a:buChar char="-"/>
            </a:pPr>
            <a:r>
              <a:rPr b="1" lang="es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Fernando Martín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unito"/>
              <a:buChar char="-"/>
            </a:pPr>
            <a:r>
              <a:rPr b="1" lang="es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Víctor Sierra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unito"/>
              <a:buChar char="-"/>
            </a:pPr>
            <a:r>
              <a:rPr b="1" lang="es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Samuel Ríos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5">
            <a:alphaModFix/>
          </a:blip>
          <a:srcRect b="0" l="0" r="10" t="0"/>
          <a:stretch/>
        </p:blipFill>
        <p:spPr>
          <a:xfrm>
            <a:off x="5471700" y="2205000"/>
            <a:ext cx="1234325" cy="2468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6">
            <a:alphaModFix/>
          </a:blip>
          <a:srcRect b="465" l="0" r="0" t="475"/>
          <a:stretch/>
        </p:blipFill>
        <p:spPr>
          <a:xfrm flipH="1">
            <a:off x="7239425" y="2216725"/>
            <a:ext cx="1234325" cy="244541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43000" y="381000"/>
            <a:ext cx="1469850" cy="14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55300"/>
            <a:ext cx="8520600" cy="900600"/>
          </a:xfrm>
          <a:prstGeom prst="rect">
            <a:avLst/>
          </a:prstGeom>
          <a:effectLst>
            <a:outerShdw blurRad="57150" rotWithShape="0" algn="bl" dir="5400000" dist="9525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Mapeados en Tiled</a:t>
            </a:r>
            <a:endParaRPr b="1" sz="4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200" y="3575225"/>
            <a:ext cx="8957626" cy="814307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8" name="Google Shape;138;p22"/>
          <p:cNvPicPr preferRelativeResize="0"/>
          <p:nvPr/>
        </p:nvPicPr>
        <p:blipFill rotWithShape="1">
          <a:blip r:embed="rId5">
            <a:alphaModFix/>
          </a:blip>
          <a:srcRect b="26482" l="4251" r="31431" t="20680"/>
          <a:stretch/>
        </p:blipFill>
        <p:spPr>
          <a:xfrm>
            <a:off x="182063" y="1529950"/>
            <a:ext cx="8779887" cy="734899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825" y="2286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>
            <p:ph idx="1" type="subTitle"/>
          </p:nvPr>
        </p:nvSpPr>
        <p:spPr>
          <a:xfrm>
            <a:off x="379000" y="2258175"/>
            <a:ext cx="4578600" cy="2210100"/>
          </a:xfrm>
          <a:prstGeom prst="rect">
            <a:avLst/>
          </a:prstGeom>
          <a:ln>
            <a:noFill/>
          </a:ln>
          <a:effectLst>
            <a:outerShdw blurRad="57150" rotWithShape="0" algn="bl" dir="5400000" dist="9525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 u="sng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Juegos en Red - Grupo G</a:t>
            </a:r>
            <a:endParaRPr b="1" sz="3000" u="sng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unito"/>
              <a:buChar char="-"/>
            </a:pPr>
            <a:r>
              <a:rPr b="1" lang="es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Nikola Hristov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unito"/>
              <a:buChar char="-"/>
            </a:pPr>
            <a:r>
              <a:rPr b="1" lang="es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Fernando Martín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unito"/>
              <a:buChar char="-"/>
            </a:pPr>
            <a:r>
              <a:rPr b="1" lang="es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Víctor Sierra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unito"/>
              <a:buChar char="-"/>
            </a:pPr>
            <a:r>
              <a:rPr b="1" lang="es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Samuel Ríos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6" name="Google Shape;146;p23"/>
          <p:cNvPicPr preferRelativeResize="0"/>
          <p:nvPr/>
        </p:nvPicPr>
        <p:blipFill rotWithShape="1">
          <a:blip r:embed="rId5">
            <a:alphaModFix/>
          </a:blip>
          <a:srcRect b="0" l="0" r="10" t="0"/>
          <a:stretch/>
        </p:blipFill>
        <p:spPr>
          <a:xfrm>
            <a:off x="5471700" y="2205000"/>
            <a:ext cx="1234325" cy="2468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7" name="Google Shape;147;p23"/>
          <p:cNvPicPr preferRelativeResize="0"/>
          <p:nvPr/>
        </p:nvPicPr>
        <p:blipFill rotWithShape="1">
          <a:blip r:embed="rId6">
            <a:alphaModFix/>
          </a:blip>
          <a:srcRect b="465" l="0" r="0" t="475"/>
          <a:stretch/>
        </p:blipFill>
        <p:spPr>
          <a:xfrm flipH="1">
            <a:off x="7239425" y="2216725"/>
            <a:ext cx="1234325" cy="244541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8" name="Google Shape;148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43000" y="381000"/>
            <a:ext cx="1469850" cy="14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55300"/>
            <a:ext cx="8520600" cy="900600"/>
          </a:xfrm>
          <a:prstGeom prst="rect">
            <a:avLst/>
          </a:prstGeom>
          <a:effectLst>
            <a:outerShdw blurRad="57150" rotWithShape="0" algn="bl" dir="5400000" dist="9525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Referencias</a:t>
            </a:r>
            <a:endParaRPr b="1" sz="4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1179250"/>
            <a:ext cx="5837700" cy="25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Fondo: </a:t>
            </a:r>
            <a:r>
              <a:rPr lang="es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Background PPT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Flecha: </a:t>
            </a:r>
            <a:r>
              <a:rPr lang="es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5"/>
              </a:rPr>
              <a:t>Flecha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55300"/>
            <a:ext cx="8520600" cy="900600"/>
          </a:xfrm>
          <a:prstGeom prst="rect">
            <a:avLst/>
          </a:prstGeom>
          <a:effectLst>
            <a:outerShdw blurRad="57150" rotWithShape="0" algn="bl" dir="5400000" dist="9525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Menú principal</a:t>
            </a:r>
            <a:endParaRPr b="1" sz="4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0750" y="1017875"/>
            <a:ext cx="7122490" cy="40064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 b="0" l="553" r="553" t="0"/>
          <a:stretch/>
        </p:blipFill>
        <p:spPr>
          <a:xfrm>
            <a:off x="205575" y="216526"/>
            <a:ext cx="3851724" cy="21786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5">
            <a:alphaModFix/>
          </a:blip>
          <a:srcRect b="69" l="0" r="0" t="79"/>
          <a:stretch/>
        </p:blipFill>
        <p:spPr>
          <a:xfrm>
            <a:off x="4842875" y="228788"/>
            <a:ext cx="3851726" cy="2154066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6">
            <a:alphaModFix/>
          </a:blip>
          <a:srcRect b="0" l="367" r="357" t="0"/>
          <a:stretch/>
        </p:blipFill>
        <p:spPr>
          <a:xfrm>
            <a:off x="205575" y="2748075"/>
            <a:ext cx="3851725" cy="2174622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7">
            <a:alphaModFix/>
          </a:blip>
          <a:srcRect b="0" l="317" r="308" t="0"/>
          <a:stretch/>
        </p:blipFill>
        <p:spPr>
          <a:xfrm>
            <a:off x="4842875" y="2748075"/>
            <a:ext cx="3851724" cy="2174622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55300"/>
            <a:ext cx="8520600" cy="900600"/>
          </a:xfrm>
          <a:prstGeom prst="rect">
            <a:avLst/>
          </a:prstGeom>
          <a:effectLst>
            <a:outerShdw blurRad="57150" rotWithShape="0" algn="bl" dir="5400000" dist="9525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Tutorial in-Game</a:t>
            </a:r>
            <a:endParaRPr b="1" sz="4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500" y="1032100"/>
            <a:ext cx="4972050" cy="28575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8175" y="2135163"/>
            <a:ext cx="4210050" cy="2714625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86225" y="113238"/>
            <a:ext cx="2228850" cy="1857375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55300"/>
            <a:ext cx="8520600" cy="900600"/>
          </a:xfrm>
          <a:prstGeom prst="rect">
            <a:avLst/>
          </a:prstGeom>
          <a:effectLst>
            <a:outerShdw blurRad="57150" rotWithShape="0" algn="bl" dir="5400000" dist="9525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Salto Cooperativo</a:t>
            </a:r>
            <a:endParaRPr b="1" sz="4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1" name="Google Shape;91;p17" title="2019-11-07 08-01-19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0068" y="955900"/>
            <a:ext cx="7283869" cy="409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55300"/>
            <a:ext cx="8520600" cy="900600"/>
          </a:xfrm>
          <a:prstGeom prst="rect">
            <a:avLst/>
          </a:prstGeom>
          <a:effectLst>
            <a:outerShdw blurRad="57150" rotWithShape="0" algn="bl" dir="5400000" dist="9525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Elementos interactuables</a:t>
            </a:r>
            <a:endParaRPr b="1" sz="4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4">
            <a:alphaModFix/>
          </a:blip>
          <a:srcRect b="0" l="0" r="12349" t="0"/>
          <a:stretch/>
        </p:blipFill>
        <p:spPr>
          <a:xfrm>
            <a:off x="2907300" y="3056850"/>
            <a:ext cx="2095500" cy="1866925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9" name="Google Shape;99;p18"/>
          <p:cNvPicPr preferRelativeResize="0"/>
          <p:nvPr/>
        </p:nvPicPr>
        <p:blipFill rotWithShape="1">
          <a:blip r:embed="rId5">
            <a:alphaModFix/>
          </a:blip>
          <a:srcRect b="0" l="0" r="18864" t="0"/>
          <a:stretch/>
        </p:blipFill>
        <p:spPr>
          <a:xfrm>
            <a:off x="6765025" y="3052100"/>
            <a:ext cx="2095500" cy="1876425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0" name="Google Shape;100;p18"/>
          <p:cNvPicPr preferRelativeResize="0"/>
          <p:nvPr/>
        </p:nvPicPr>
        <p:blipFill rotWithShape="1">
          <a:blip r:embed="rId6">
            <a:alphaModFix/>
          </a:blip>
          <a:srcRect b="0" l="-4100" r="4100" t="0"/>
          <a:stretch/>
        </p:blipFill>
        <p:spPr>
          <a:xfrm>
            <a:off x="4885375" y="3084487"/>
            <a:ext cx="1811662" cy="1811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0875" y="1243013"/>
            <a:ext cx="2552700" cy="3419475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2" name="Google Shape;102;p18"/>
          <p:cNvPicPr preferRelativeResize="0"/>
          <p:nvPr/>
        </p:nvPicPr>
        <p:blipFill rotWithShape="1">
          <a:blip r:embed="rId8">
            <a:alphaModFix/>
          </a:blip>
          <a:srcRect b="16514" l="12410" r="18719" t="3357"/>
          <a:stretch/>
        </p:blipFill>
        <p:spPr>
          <a:xfrm>
            <a:off x="4819650" y="973600"/>
            <a:ext cx="2095500" cy="1876425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55300"/>
            <a:ext cx="8520600" cy="900600"/>
          </a:xfrm>
          <a:prstGeom prst="rect">
            <a:avLst/>
          </a:prstGeom>
          <a:effectLst>
            <a:outerShdw blurRad="57150" rotWithShape="0" algn="bl" dir="5400000" dist="9525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Peligros</a:t>
            </a:r>
            <a:endParaRPr b="1" sz="4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802" y="1112125"/>
            <a:ext cx="2474125" cy="17455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0" name="Google Shape;110;p19"/>
          <p:cNvPicPr preferRelativeResize="0"/>
          <p:nvPr/>
        </p:nvPicPr>
        <p:blipFill rotWithShape="1">
          <a:blip r:embed="rId5">
            <a:alphaModFix/>
          </a:blip>
          <a:srcRect b="0" l="-4100" r="4100" t="0"/>
          <a:stretch/>
        </p:blipFill>
        <p:spPr>
          <a:xfrm>
            <a:off x="3591825" y="1079050"/>
            <a:ext cx="1811662" cy="1811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6">
            <a:alphaModFix/>
          </a:blip>
          <a:srcRect b="19852" l="0" r="8583" t="0"/>
          <a:stretch/>
        </p:blipFill>
        <p:spPr>
          <a:xfrm>
            <a:off x="6179550" y="1112125"/>
            <a:ext cx="2474135" cy="17455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95650" y="3013838"/>
            <a:ext cx="2352675" cy="1914525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3" name="Google Shape;113;p19"/>
          <p:cNvPicPr preferRelativeResize="0"/>
          <p:nvPr/>
        </p:nvPicPr>
        <p:blipFill rotWithShape="1">
          <a:blip r:embed="rId8">
            <a:alphaModFix/>
          </a:blip>
          <a:srcRect b="0" l="0" r="7697" t="0"/>
          <a:stretch/>
        </p:blipFill>
        <p:spPr>
          <a:xfrm>
            <a:off x="690775" y="3013850"/>
            <a:ext cx="2352675" cy="1897425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4" name="Google Shape;114;p19"/>
          <p:cNvPicPr preferRelativeResize="0"/>
          <p:nvPr/>
        </p:nvPicPr>
        <p:blipFill rotWithShape="1">
          <a:blip r:embed="rId9">
            <a:alphaModFix/>
          </a:blip>
          <a:srcRect b="13413" l="23163" r="33281" t="37882"/>
          <a:stretch/>
        </p:blipFill>
        <p:spPr>
          <a:xfrm>
            <a:off x="6103350" y="3013850"/>
            <a:ext cx="2352675" cy="1914525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55300"/>
            <a:ext cx="8520600" cy="900600"/>
          </a:xfrm>
          <a:prstGeom prst="rect">
            <a:avLst/>
          </a:prstGeom>
          <a:effectLst>
            <a:outerShdw blurRad="57150" rotWithShape="0" algn="bl" dir="5400000" dist="9525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Jugador Humano</a:t>
            </a:r>
            <a:endParaRPr b="1" sz="4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1429100"/>
            <a:ext cx="4143375" cy="257175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313" y="955900"/>
            <a:ext cx="3248025" cy="207645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65125" y="3185088"/>
            <a:ext cx="2228850" cy="1857375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55300"/>
            <a:ext cx="8520600" cy="900600"/>
          </a:xfrm>
          <a:prstGeom prst="rect">
            <a:avLst/>
          </a:prstGeom>
          <a:effectLst>
            <a:outerShdw blurRad="57150" rotWithShape="0" algn="bl" dir="5400000" dist="9525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Cintas Mecánicas</a:t>
            </a:r>
            <a:endParaRPr b="1" sz="4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0" name="Google Shape;130;p21" title="2019-11-07 10-07-02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8913" y="1048075"/>
            <a:ext cx="6906176" cy="388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