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3DE-8743-4241-9E2A-F4C8042EFF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B323-2C9A-4C19-8F79-B7C4F6EA1F46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714-29EA-4D69-898F-1A4E93A5F2F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3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7B8C-71CF-4A3D-A736-650EF1EC217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2CD7-9D8A-4D88-A0E4-1FF7974977B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8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535-4E99-4A8D-AD71-CF5BD17FB11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9BD-800D-4193-843F-3C484105A6F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02F-C4C5-4B8D-9938-FEAE179B719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9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25-2B6C-42A7-8C80-7055B000D2A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4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6394-8AEC-4A2D-AD24-3BF4E6FCD05C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5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F88-3217-4968-98BB-8692AB9893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BEBD-1BFC-4AF7-87B3-C7C9EF79595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Sample Database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To </a:t>
            </a:r>
            <a:r>
              <a:rPr lang="en-AU" dirty="0"/>
              <a:t>illustrate the features of SQL, we use a small </a:t>
            </a:r>
            <a:r>
              <a:rPr lang="en-AU" dirty="0" smtClean="0"/>
              <a:t>example database below: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 smtClean="0"/>
              <a:t>Beers( </a:t>
            </a:r>
            <a:r>
              <a:rPr lang="en-AU" i="1" u="sng" dirty="0" smtClean="0"/>
              <a:t>name</a:t>
            </a:r>
            <a:r>
              <a:rPr lang="en-AU" dirty="0" smtClean="0"/>
              <a:t>, </a:t>
            </a:r>
            <a:r>
              <a:rPr lang="en-AU" dirty="0" err="1" smtClean="0"/>
              <a:t>manf</a:t>
            </a:r>
            <a:r>
              <a:rPr lang="en-AU" dirty="0" smtClean="0"/>
              <a:t> ), Bars</a:t>
            </a:r>
            <a:r>
              <a:rPr lang="en-AU" dirty="0"/>
              <a:t>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Drinkers(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phone </a:t>
            </a:r>
            <a:r>
              <a:rPr lang="en-AU" dirty="0" smtClean="0"/>
              <a:t>), Likes</a:t>
            </a:r>
            <a:r>
              <a:rPr lang="en-AU" dirty="0"/>
              <a:t>( </a:t>
            </a:r>
            <a:r>
              <a:rPr lang="en-AU" i="1" u="sng" dirty="0"/>
              <a:t>drinker, beer </a:t>
            </a:r>
            <a:r>
              <a:rPr lang="en-AU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Sells( </a:t>
            </a:r>
            <a:r>
              <a:rPr lang="en-AU" i="1" u="sng" dirty="0"/>
              <a:t>bar, beer</a:t>
            </a:r>
            <a:r>
              <a:rPr lang="en-AU" dirty="0"/>
              <a:t>, price </a:t>
            </a:r>
            <a:r>
              <a:rPr lang="en-AU" dirty="0" smtClean="0"/>
              <a:t>), Frequents</a:t>
            </a:r>
            <a:r>
              <a:rPr lang="en-AU" dirty="0"/>
              <a:t>( </a:t>
            </a:r>
            <a:r>
              <a:rPr lang="en-AU" i="1" u="sng" dirty="0"/>
              <a:t>drinker, bar </a:t>
            </a:r>
            <a:r>
              <a:rPr lang="en-AU" dirty="0"/>
              <a:t>)</a:t>
            </a:r>
          </a:p>
          <a:p>
            <a:pPr>
              <a:lnSpc>
                <a:spcPct val="150000"/>
              </a:lnSpc>
            </a:pPr>
            <a:r>
              <a:rPr lang="en-AU" dirty="0"/>
              <a:t>keys are in </a:t>
            </a:r>
            <a:r>
              <a:rPr lang="en-AU" i="1" dirty="0"/>
              <a:t>italic</a:t>
            </a:r>
            <a:r>
              <a:rPr lang="en-AU" dirty="0"/>
              <a:t> </a:t>
            </a:r>
            <a:r>
              <a:rPr lang="en-AU" dirty="0" smtClean="0"/>
              <a:t>font and highlighted by underscore.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DD87-0EFB-45DB-BF47-4905E016236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</a:t>
            </a:r>
            <a:r>
              <a:rPr lang="en-AU" dirty="0" smtClean="0"/>
              <a:t>Database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32473"/>
              </p:ext>
            </p:extLst>
          </p:nvPr>
        </p:nvGraphicFramePr>
        <p:xfrm>
          <a:off x="2133600" y="1524000"/>
          <a:ext cx="4876800" cy="210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447800"/>
              </a:tblGrid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License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123456</a:t>
                      </a:r>
                    </a:p>
                  </a:txBody>
                  <a:tcPr marL="9525" marR="9525" marT="9525" marB="0" anchor="ctr"/>
                </a:tc>
              </a:tr>
              <a:tr h="3199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966500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123888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Sydney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122123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Kingsford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987654</a:t>
                      </a: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7579"/>
              </p:ext>
            </p:extLst>
          </p:nvPr>
        </p:nvGraphicFramePr>
        <p:xfrm>
          <a:off x="2133600" y="3943866"/>
          <a:ext cx="5105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" y="23357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Bars: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Drinkers: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0B8C-407D-42F6-887B-9024FC33D5A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410063"/>
              </p:ext>
            </p:extLst>
          </p:nvPr>
        </p:nvGraphicFramePr>
        <p:xfrm>
          <a:off x="2743200" y="1676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082386"/>
              </p:ext>
            </p:extLst>
          </p:nvPr>
        </p:nvGraphicFramePr>
        <p:xfrm>
          <a:off x="4343400" y="16764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211"/>
              </p:ext>
            </p:extLst>
          </p:nvPr>
        </p:nvGraphicFramePr>
        <p:xfrm>
          <a:off x="228600" y="2387600"/>
          <a:ext cx="3429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43400" y="1149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Frequents: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8730-A7F1-4570-99CB-879460219B7B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209907"/>
              </p:ext>
            </p:extLst>
          </p:nvPr>
        </p:nvGraphicFramePr>
        <p:xfrm>
          <a:off x="2209800" y="13716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657-AA43-41EE-99B8-3E0256E29EA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57800"/>
            <a:ext cx="8305800" cy="1143000"/>
          </a:xfrm>
        </p:spPr>
        <p:txBody>
          <a:bodyPr>
            <a:normAutofit fontScale="90000"/>
          </a:bodyPr>
          <a:lstStyle/>
          <a:p>
            <a:pPr marL="342900" lvl="0" indent="-342900" algn="l">
              <a:lnSpc>
                <a:spcPct val="170000"/>
              </a:lnSpc>
              <a:spcBef>
                <a:spcPct val="20000"/>
              </a:spcBef>
            </a:pP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 smtClean="0"/>
              <a:t>SQL </a:t>
            </a:r>
            <a:r>
              <a:rPr lang="en-AU" sz="2200" dirty="0"/>
              <a:t>Queries:  What beers are made by </a:t>
            </a:r>
            <a:r>
              <a:rPr lang="en-AU" sz="2200" dirty="0" err="1"/>
              <a:t>Toohey’s</a:t>
            </a:r>
            <a:r>
              <a:rPr lang="en-AU" sz="2200" dirty="0" smtClean="0"/>
              <a:t>?”</a:t>
            </a:r>
            <a:br>
              <a:rPr lang="en-AU" sz="2200" dirty="0" smtClean="0"/>
            </a:b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SELECT Name FROM Beers WHERE </a:t>
            </a:r>
            <a:r>
              <a:rPr lang="en-AU" sz="2200" i="1" dirty="0" err="1">
                <a:solidFill>
                  <a:prstClr val="black"/>
                </a:solidFill>
                <a:ea typeface="+mn-ea"/>
                <a:cs typeface="+mn-cs"/>
              </a:rPr>
              <a:t>Manf</a:t>
            </a: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 = ‘</a:t>
            </a:r>
            <a:r>
              <a:rPr lang="en-AU" sz="2200" i="1" dirty="0" err="1">
                <a:solidFill>
                  <a:prstClr val="black"/>
                </a:solidFill>
                <a:ea typeface="+mn-ea"/>
                <a:cs typeface="+mn-cs"/>
              </a:rPr>
              <a:t>Toohey</a:t>
            </a:r>
            <a: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  <a:t>’’s’;</a:t>
            </a:r>
            <a:br>
              <a:rPr lang="en-AU" sz="2200" i="1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 </a:t>
            </a:r>
            <a:endParaRPr lang="en-AU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88200"/>
              </p:ext>
            </p:extLst>
          </p:nvPr>
        </p:nvGraphicFramePr>
        <p:xfrm>
          <a:off x="2438400" y="152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14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84CD-1CFC-4A71-8BEB-1C00F40FEC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2860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2590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7400" y="35814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67400" y="3886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405</Words>
  <Application>Microsoft Office PowerPoint</Application>
  <PresentationFormat>On-screen Show (4:3)</PresentationFormat>
  <Paragraphs>230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Sample Database</vt:lpstr>
      <vt:lpstr>Sample Database(cont)</vt:lpstr>
      <vt:lpstr>Sample Database(cont)</vt:lpstr>
      <vt:lpstr>Sample Database(cont)</vt:lpstr>
      <vt:lpstr>Sample Database(cont)</vt:lpstr>
      <vt:lpstr>  SQL Queries:  What beers are made by Toohey’s?” SELECT Name FROM Beers WHERE Manf = ‘Toohey’’s’;  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</dc:creator>
  <cp:lastModifiedBy>lin</cp:lastModifiedBy>
  <cp:revision>2</cp:revision>
  <dcterms:created xsi:type="dcterms:W3CDTF">2016-03-12T23:52:05Z</dcterms:created>
  <dcterms:modified xsi:type="dcterms:W3CDTF">2018-03-08T23:31:03Z</dcterms:modified>
</cp:coreProperties>
</file>