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6"/>
  </p:notesMasterIdLst>
  <p:handoutMasterIdLst>
    <p:handoutMasterId r:id="rId47"/>
  </p:handoutMasterIdLst>
  <p:sldIdLst>
    <p:sldId id="293" r:id="rId3"/>
    <p:sldId id="305" r:id="rId4"/>
    <p:sldId id="306" r:id="rId5"/>
    <p:sldId id="307" r:id="rId6"/>
    <p:sldId id="308" r:id="rId7"/>
    <p:sldId id="309" r:id="rId8"/>
    <p:sldId id="310" r:id="rId9"/>
    <p:sldId id="304" r:id="rId10"/>
    <p:sldId id="312" r:id="rId11"/>
    <p:sldId id="264" r:id="rId12"/>
    <p:sldId id="294" r:id="rId13"/>
    <p:sldId id="295" r:id="rId14"/>
    <p:sldId id="311" r:id="rId15"/>
    <p:sldId id="296" r:id="rId16"/>
    <p:sldId id="297" r:id="rId17"/>
    <p:sldId id="298" r:id="rId18"/>
    <p:sldId id="300" r:id="rId19"/>
    <p:sldId id="316" r:id="rId20"/>
    <p:sldId id="313" r:id="rId21"/>
    <p:sldId id="315" r:id="rId22"/>
    <p:sldId id="317" r:id="rId23"/>
    <p:sldId id="299" r:id="rId24"/>
    <p:sldId id="318" r:id="rId25"/>
    <p:sldId id="314" r:id="rId26"/>
    <p:sldId id="301" r:id="rId27"/>
    <p:sldId id="328" r:id="rId28"/>
    <p:sldId id="323" r:id="rId29"/>
    <p:sldId id="329" r:id="rId30"/>
    <p:sldId id="330" r:id="rId31"/>
    <p:sldId id="331" r:id="rId32"/>
    <p:sldId id="302" r:id="rId33"/>
    <p:sldId id="327" r:id="rId34"/>
    <p:sldId id="332" r:id="rId35"/>
    <p:sldId id="333" r:id="rId36"/>
    <p:sldId id="324" r:id="rId37"/>
    <p:sldId id="325" r:id="rId38"/>
    <p:sldId id="326" r:id="rId39"/>
    <p:sldId id="334" r:id="rId40"/>
    <p:sldId id="335" r:id="rId41"/>
    <p:sldId id="319" r:id="rId42"/>
    <p:sldId id="321" r:id="rId43"/>
    <p:sldId id="322" r:id="rId44"/>
    <p:sldId id="263"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Bem-vindo" id="{AE9077E0-62BF-4E98-8242-A51F440E236D}">
          <p14:sldIdLst>
            <p14:sldId id="293"/>
            <p14:sldId id="305"/>
            <p14:sldId id="306"/>
            <p14:sldId id="307"/>
            <p14:sldId id="308"/>
            <p14:sldId id="309"/>
            <p14:sldId id="310"/>
            <p14:sldId id="304"/>
            <p14:sldId id="312"/>
            <p14:sldId id="264"/>
            <p14:sldId id="294"/>
            <p14:sldId id="295"/>
            <p14:sldId id="311"/>
            <p14:sldId id="296"/>
            <p14:sldId id="297"/>
            <p14:sldId id="298"/>
            <p14:sldId id="300"/>
            <p14:sldId id="316"/>
            <p14:sldId id="313"/>
            <p14:sldId id="315"/>
            <p14:sldId id="317"/>
            <p14:sldId id="299"/>
            <p14:sldId id="318"/>
            <p14:sldId id="314"/>
            <p14:sldId id="301"/>
            <p14:sldId id="328"/>
            <p14:sldId id="323"/>
            <p14:sldId id="329"/>
            <p14:sldId id="330"/>
            <p14:sldId id="331"/>
            <p14:sldId id="302"/>
            <p14:sldId id="327"/>
            <p14:sldId id="332"/>
            <p14:sldId id="333"/>
            <p14:sldId id="324"/>
            <p14:sldId id="325"/>
            <p14:sldId id="326"/>
            <p14:sldId id="334"/>
            <p14:sldId id="335"/>
            <p14:sldId id="319"/>
            <p14:sldId id="321"/>
            <p14:sldId id="322"/>
          </p14:sldIdLst>
        </p14:section>
        <p14:section name="Saiba mais" id="{CE8F9448-6902-4504-B828-1A172DA87D85}">
          <p14:sldIdLst>
            <p14:sldId id="263"/>
          </p14:sldIdLst>
        </p14:section>
      </p14:sectionLst>
    </p:ex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24726"/>
    <a:srgbClr val="D2B4A6"/>
    <a:srgbClr val="734F29"/>
    <a:srgbClr val="DD462F"/>
    <a:srgbClr val="AEB785"/>
    <a:srgbClr val="EFD5A2"/>
    <a:srgbClr val="3B3026"/>
    <a:srgbClr val="ECE1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80" autoAdjust="0"/>
  </p:normalViewPr>
  <p:slideViewPr>
    <p:cSldViewPr snapToGrid="0">
      <p:cViewPr varScale="1">
        <p:scale>
          <a:sx n="44" d="100"/>
          <a:sy n="44" d="100"/>
        </p:scale>
        <p:origin x="-654" y="-102"/>
      </p:cViewPr>
      <p:guideLst>
        <p:guide orient="horz" pos="2160"/>
        <p:guide pos="2880"/>
      </p:guideLst>
    </p:cSldViewPr>
  </p:slideViewPr>
  <p:notesTextViewPr>
    <p:cViewPr>
      <p:scale>
        <a:sx n="1" d="1"/>
        <a:sy n="1" d="1"/>
      </p:scale>
      <p:origin x="0" y="0"/>
    </p:cViewPr>
  </p:notesTextViewPr>
  <p:notesViewPr>
    <p:cSldViewPr snapToGrid="0">
      <p:cViewPr varScale="1">
        <p:scale>
          <a:sx n="83" d="100"/>
          <a:sy n="83" d="100"/>
        </p:scale>
        <p:origin x="1404"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95D740-6A7E-4AE4-809A-1783B6BB9E99}" type="datetimeFigureOut">
              <a:rPr lang="pt-BR" smtClean="0"/>
              <a:t>04/03/2015</a:t>
            </a:fld>
            <a:endParaRPr lang="pt-BR"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29B08D-A33C-4484-8AF1-3D84552368DF}" type="slidenum">
              <a:rPr lang="pt-BR" smtClean="0"/>
              <a:t>‹nº›</a:t>
            </a:fld>
            <a:endParaRPr lang="pt-BR" dirty="0"/>
          </a:p>
        </p:txBody>
      </p:sp>
    </p:spTree>
    <p:extLst>
      <p:ext uri="{BB962C8B-B14F-4D97-AF65-F5344CB8AC3E}">
        <p14:creationId xmlns:p14="http://schemas.microsoft.com/office/powerpoint/2010/main" val="1992384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F1451DAF-731B-40C9-94FC-6AFBD168E88F}" type="datetimeFigureOut">
              <a:rPr lang="pt-BR" smtClean="0"/>
              <a:pPr>
                <a:defRPr/>
              </a:pPr>
              <a:t>04/03/2015</a:t>
            </a:fld>
            <a:endParaRPr lang="pt-BR"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pt-BR" noProof="0"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noProof="0" dirty="0" smtClean="0"/>
              <a:t>Clique para editar o texto mestre</a:t>
            </a:r>
          </a:p>
          <a:p>
            <a:pPr lvl="1"/>
            <a:r>
              <a:rPr lang="pt-BR" noProof="0" dirty="0" smtClean="0"/>
              <a:t>Segundo nível</a:t>
            </a:r>
          </a:p>
          <a:p>
            <a:pPr lvl="2"/>
            <a:r>
              <a:rPr lang="pt-BR" noProof="0" dirty="0" smtClean="0"/>
              <a:t>Terceiro nível</a:t>
            </a:r>
          </a:p>
          <a:p>
            <a:pPr lvl="3"/>
            <a:r>
              <a:rPr lang="pt-BR" noProof="0" dirty="0" smtClean="0"/>
              <a:t>Quarto nível</a:t>
            </a:r>
          </a:p>
          <a:p>
            <a:pPr lvl="4"/>
            <a:r>
              <a:rPr lang="pt-BR" noProof="0" dirty="0" smtClean="0"/>
              <a:t>Quinto nível</a:t>
            </a:r>
            <a:endParaRPr lang="pt-BR" noProof="0" dirty="0"/>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B79BE180-EDDC-4055-9AFE-2AAA70AA5FCA}" type="slidenum">
              <a:rPr lang="pt-BR" smtClean="0"/>
              <a:pPr>
                <a:defRPr/>
              </a:pPr>
              <a:t>‹nº›</a:t>
            </a:fld>
            <a:endParaRPr lang="pt-BR" dirty="0"/>
          </a:p>
        </p:txBody>
      </p:sp>
    </p:spTree>
    <p:extLst>
      <p:ext uri="{BB962C8B-B14F-4D97-AF65-F5344CB8AC3E}">
        <p14:creationId xmlns:p14="http://schemas.microsoft.com/office/powerpoint/2010/main" val="76058290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0C103141-2F93-4681-87A7-632E53A52797}" type="slidenum">
              <a:rPr lang="en-US">
                <a:solidFill>
                  <a:srgbClr val="000000"/>
                </a:solidFill>
                <a:latin typeface="Calibri" pitchFamily="34" charset="0"/>
              </a:rPr>
              <a:pPr fontAlgn="base">
                <a:spcBef>
                  <a:spcPct val="0"/>
                </a:spcBef>
                <a:spcAft>
                  <a:spcPct val="0"/>
                </a:spcAft>
                <a:buSzPct val="100000"/>
              </a:pPr>
              <a:t>1</a:t>
            </a:fld>
            <a:endParaRPr lang="en-US">
              <a:solidFill>
                <a:srgbClr val="000000"/>
              </a:solidFill>
              <a:latin typeface="Calibri" pitchFamily="34" charset="0"/>
            </a:endParaRPr>
          </a:p>
        </p:txBody>
      </p:sp>
    </p:spTree>
    <p:extLst>
      <p:ext uri="{BB962C8B-B14F-4D97-AF65-F5344CB8AC3E}">
        <p14:creationId xmlns:p14="http://schemas.microsoft.com/office/powerpoint/2010/main" val="3423297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8</a:t>
            </a:fld>
            <a:endParaRPr lang="en-US">
              <a:solidFill>
                <a:srgbClr val="000000"/>
              </a:solidFill>
              <a:latin typeface="Calibri" pitchFamily="34" charset="0"/>
            </a:endParaRPr>
          </a:p>
        </p:txBody>
      </p:sp>
    </p:spTree>
    <p:extLst>
      <p:ext uri="{BB962C8B-B14F-4D97-AF65-F5344CB8AC3E}">
        <p14:creationId xmlns:p14="http://schemas.microsoft.com/office/powerpoint/2010/main" val="1880653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9</a:t>
            </a:fld>
            <a:endParaRPr lang="en-US">
              <a:solidFill>
                <a:srgbClr val="000000"/>
              </a:solidFill>
              <a:latin typeface="Calibri" pitchFamily="34" charset="0"/>
            </a:endParaRPr>
          </a:p>
        </p:txBody>
      </p:sp>
    </p:spTree>
    <p:extLst>
      <p:ext uri="{BB962C8B-B14F-4D97-AF65-F5344CB8AC3E}">
        <p14:creationId xmlns:p14="http://schemas.microsoft.com/office/powerpoint/2010/main" val="485347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41</a:t>
            </a:fld>
            <a:endParaRPr lang="en-US">
              <a:solidFill>
                <a:srgbClr val="000000"/>
              </a:solidFill>
              <a:latin typeface="Calibri" pitchFamily="34" charset="0"/>
            </a:endParaRPr>
          </a:p>
        </p:txBody>
      </p:sp>
    </p:spTree>
    <p:extLst>
      <p:ext uri="{BB962C8B-B14F-4D97-AF65-F5344CB8AC3E}">
        <p14:creationId xmlns:p14="http://schemas.microsoft.com/office/powerpoint/2010/main" val="4073052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42</a:t>
            </a:fld>
            <a:endParaRPr lang="en-US">
              <a:solidFill>
                <a:srgbClr val="000000"/>
              </a:solidFill>
              <a:latin typeface="Calibri" pitchFamily="34" charset="0"/>
            </a:endParaRPr>
          </a:p>
        </p:txBody>
      </p:sp>
    </p:spTree>
    <p:extLst>
      <p:ext uri="{BB962C8B-B14F-4D97-AF65-F5344CB8AC3E}">
        <p14:creationId xmlns:p14="http://schemas.microsoft.com/office/powerpoint/2010/main" val="516774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43</a:t>
            </a:fld>
            <a:endParaRPr lang="en-US">
              <a:solidFill>
                <a:srgbClr val="000000"/>
              </a:solidFill>
              <a:latin typeface="Calibri" pitchFamily="34" charset="0"/>
            </a:endParaRPr>
          </a:p>
        </p:txBody>
      </p:sp>
    </p:spTree>
    <p:extLst>
      <p:ext uri="{BB962C8B-B14F-4D97-AF65-F5344CB8AC3E}">
        <p14:creationId xmlns:p14="http://schemas.microsoft.com/office/powerpoint/2010/main" val="355389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4" name="Retângulo 3"/>
          <p:cNvSpPr/>
          <p:nvPr/>
        </p:nvSpPr>
        <p:spPr>
          <a:xfrm>
            <a:off x="0" y="0"/>
            <a:ext cx="9144000" cy="486568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0" y="0"/>
            <a:ext cx="9144000" cy="486568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ctrTitle"/>
          </p:nvPr>
        </p:nvSpPr>
        <p:spPr>
          <a:xfrm>
            <a:off x="628650" y="2061006"/>
            <a:ext cx="7886700" cy="2387600"/>
          </a:xfrm>
        </p:spPr>
        <p:txBody>
          <a:bodyPr anchor="b">
            <a:normAutofit/>
          </a:bodyPr>
          <a:lstStyle>
            <a:lvl1pPr algn="l">
              <a:defRPr sz="4050">
                <a:solidFill>
                  <a:schemeClr val="bg1"/>
                </a:solidFill>
              </a:defRPr>
            </a:lvl1pPr>
          </a:lstStyle>
          <a:p>
            <a:r>
              <a:rPr lang="pt-BR" smtClean="0"/>
              <a:t>Clique para editar o título mestre</a:t>
            </a:r>
            <a:endParaRPr lang="pt-BR" dirty="0"/>
          </a:p>
        </p:txBody>
      </p:sp>
      <p:sp>
        <p:nvSpPr>
          <p:cNvPr id="3" name="Subtítulo 2"/>
          <p:cNvSpPr>
            <a:spLocks noGrp="1"/>
          </p:cNvSpPr>
          <p:nvPr>
            <p:ph type="subTitle" idx="1"/>
          </p:nvPr>
        </p:nvSpPr>
        <p:spPr>
          <a:xfrm>
            <a:off x="628655" y="5110616"/>
            <a:ext cx="5029199" cy="1137793"/>
          </a:xfrm>
        </p:spPr>
        <p:txBody>
          <a:bodyPr>
            <a:normAutofit/>
          </a:bodyPr>
          <a:lstStyle>
            <a:lvl1pPr marL="0" indent="0" algn="l">
              <a:lnSpc>
                <a:spcPct val="150000"/>
              </a:lnSpc>
              <a:spcBef>
                <a:spcPts val="450"/>
              </a:spcBef>
              <a:buNone/>
              <a:defRPr sz="2100">
                <a:solidFill>
                  <a:srgbClr val="D24726"/>
                </a:solidFill>
                <a:latin typeface="+mj-lt"/>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pt-BR" smtClean="0"/>
              <a:t>Clique para editar o estilo do subtítulo mestre</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945A44AA-C85A-41B3-A077-F5B5655FD9A6}" type="datetimeFigureOut">
              <a:rPr lang="pt-BR" smtClean="0"/>
              <a:pPr>
                <a:defRPr/>
              </a:pPr>
              <a:t>04/03/2015</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7E743680-2E35-4D36-87BE-8FB40741C88A}" type="slidenum">
              <a:rPr lang="pt-BR" smtClean="0"/>
              <a:pPr>
                <a:defRPr/>
              </a:pPr>
              <a:t>‹nº›</a:t>
            </a:fld>
            <a:endParaRPr lang="pt-BR" dirty="0"/>
          </a:p>
        </p:txBody>
      </p:sp>
    </p:spTree>
    <p:extLst>
      <p:ext uri="{BB962C8B-B14F-4D97-AF65-F5344CB8AC3E}">
        <p14:creationId xmlns:p14="http://schemas.microsoft.com/office/powerpoint/2010/main" val="3035831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4" name="Retângulo 3"/>
          <p:cNvSpPr/>
          <p:nvPr/>
        </p:nvSpPr>
        <p:spPr>
          <a:xfrm>
            <a:off x="0" y="0"/>
            <a:ext cx="9144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0" y="0"/>
            <a:ext cx="9144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457200" y="1"/>
            <a:ext cx="8058150" cy="1228436"/>
          </a:xfrm>
        </p:spPr>
        <p:txBody>
          <a:bodyPr anchor="b">
            <a:normAutofit/>
          </a:bodyPr>
          <a:lstStyle>
            <a:lvl1pPr>
              <a:defRPr sz="2700">
                <a:solidFill>
                  <a:schemeClr val="bg1"/>
                </a:solidFill>
              </a:defRPr>
            </a:lvl1pPr>
          </a:lstStyle>
          <a:p>
            <a:r>
              <a:rPr lang="pt-BR" smtClean="0"/>
              <a:t>Clique para editar o título mestre</a:t>
            </a:r>
            <a:endParaRPr lang="pt-BR" dirty="0"/>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7FF60129-0B1F-41FE-B76E-0CC64AD2046D}" type="datetimeFigureOut">
              <a:rPr lang="pt-BR" smtClean="0"/>
              <a:pPr>
                <a:defRPr/>
              </a:pPr>
              <a:t>04/03/2015</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67AFF573-ADDF-4EC8-9123-1A432C4F0504}" type="slidenum">
              <a:rPr lang="pt-BR" smtClean="0"/>
              <a:pPr>
                <a:defRPr/>
              </a:pPr>
              <a:t>‹nº›</a:t>
            </a:fld>
            <a:endParaRPr lang="pt-BR" dirty="0"/>
          </a:p>
        </p:txBody>
      </p:sp>
    </p:spTree>
    <p:extLst>
      <p:ext uri="{BB962C8B-B14F-4D97-AF65-F5344CB8AC3E}">
        <p14:creationId xmlns:p14="http://schemas.microsoft.com/office/powerpoint/2010/main" val="177714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4" name="Retângulo 3"/>
          <p:cNvSpPr/>
          <p:nvPr/>
        </p:nvSpPr>
        <p:spPr>
          <a:xfrm>
            <a:off x="7571188" y="0"/>
            <a:ext cx="157281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7571188" y="0"/>
            <a:ext cx="157281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Vertical 1"/>
          <p:cNvSpPr>
            <a:spLocks noGrp="1"/>
          </p:cNvSpPr>
          <p:nvPr>
            <p:ph type="title" orient="vert"/>
          </p:nvPr>
        </p:nvSpPr>
        <p:spPr>
          <a:xfrm>
            <a:off x="7661564" y="365125"/>
            <a:ext cx="1364673" cy="5811838"/>
          </a:xfrm>
        </p:spPr>
        <p:txBody>
          <a:bodyPr vert="eaVert" anchor="b">
            <a:normAutofit/>
          </a:bodyPr>
          <a:lstStyle>
            <a:lvl1pPr>
              <a:defRPr sz="2700">
                <a:solidFill>
                  <a:schemeClr val="bg1"/>
                </a:solidFill>
              </a:defRPr>
            </a:lvl1pPr>
          </a:lstStyle>
          <a:p>
            <a:r>
              <a:rPr lang="pt-BR" smtClean="0"/>
              <a:t>Clique para editar o título mestre</a:t>
            </a:r>
            <a:endParaRPr lang="pt-BR" dirty="0"/>
          </a:p>
        </p:txBody>
      </p:sp>
      <p:sp>
        <p:nvSpPr>
          <p:cNvPr id="3" name="Espaço Reservado para Texto Vertical 2"/>
          <p:cNvSpPr>
            <a:spLocks noGrp="1"/>
          </p:cNvSpPr>
          <p:nvPr>
            <p:ph type="body" orient="vert" idx="1"/>
          </p:nvPr>
        </p:nvSpPr>
        <p:spPr>
          <a:xfrm>
            <a:off x="628652" y="365125"/>
            <a:ext cx="5800725"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BC01B94D-9BEE-4D08-9D39-FA3E64F2DAB9}" type="datetimeFigureOut">
              <a:rPr lang="pt-BR" smtClean="0"/>
              <a:pPr>
                <a:defRPr/>
              </a:pPr>
              <a:t>04/03/2015</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5C0B0827-F6AE-40F2-922F-77E16265A5C0}" type="slidenum">
              <a:rPr lang="pt-BR" smtClean="0"/>
              <a:pPr>
                <a:defRPr/>
              </a:pPr>
              <a:t>‹nº›</a:t>
            </a:fld>
            <a:endParaRPr lang="pt-BR" dirty="0"/>
          </a:p>
        </p:txBody>
      </p:sp>
    </p:spTree>
    <p:extLst>
      <p:ext uri="{BB962C8B-B14F-4D97-AF65-F5344CB8AC3E}">
        <p14:creationId xmlns:p14="http://schemas.microsoft.com/office/powerpoint/2010/main" val="1056100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4" name="Retângulo 3"/>
          <p:cNvSpPr/>
          <p:nvPr/>
        </p:nvSpPr>
        <p:spPr>
          <a:xfrm>
            <a:off x="0" y="0"/>
            <a:ext cx="9144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0" y="0"/>
            <a:ext cx="9144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453329" y="0"/>
            <a:ext cx="8062025" cy="1208868"/>
          </a:xfrm>
        </p:spPr>
        <p:txBody>
          <a:bodyPr anchor="b">
            <a:normAutofit/>
          </a:bodyPr>
          <a:lstStyle>
            <a:lvl1pPr>
              <a:defRPr sz="2700">
                <a:solidFill>
                  <a:schemeClr val="bg1"/>
                </a:solidFill>
              </a:defRPr>
            </a:lvl1pPr>
          </a:lstStyle>
          <a:p>
            <a:r>
              <a:rPr lang="pt-BR" smtClean="0"/>
              <a:t>Clique para editar o título mestre</a:t>
            </a:r>
            <a:endParaRPr lang="pt-BR" dirty="0"/>
          </a:p>
        </p:txBody>
      </p:sp>
      <p:sp>
        <p:nvSpPr>
          <p:cNvPr id="3" name="Espaço Reservado para Conteúdo 2"/>
          <p:cNvSpPr>
            <a:spLocks noGrp="1"/>
          </p:cNvSpPr>
          <p:nvPr>
            <p:ph idx="1"/>
          </p:nvPr>
        </p:nvSpPr>
        <p:spPr>
          <a:xfrm>
            <a:off x="628654" y="1825625"/>
            <a:ext cx="3125815" cy="4351338"/>
          </a:xfrm>
        </p:spPr>
        <p:txBody>
          <a:bodyPr>
            <a:normAutofit/>
          </a:bodyPr>
          <a:lstStyle>
            <a:lvl1pPr marL="0" indent="0">
              <a:lnSpc>
                <a:spcPct val="150000"/>
              </a:lnSpc>
              <a:spcAft>
                <a:spcPts val="900"/>
              </a:spcAft>
              <a:buNone/>
              <a:defRPr sz="1200">
                <a:solidFill>
                  <a:schemeClr val="bg1">
                    <a:lumMod val="50000"/>
                  </a:schemeClr>
                </a:solidFill>
              </a:defRPr>
            </a:lvl1pPr>
            <a:lvl2pPr>
              <a:lnSpc>
                <a:spcPct val="150000"/>
              </a:lnSpc>
              <a:spcAft>
                <a:spcPts val="900"/>
              </a:spcAft>
              <a:defRPr sz="1050">
                <a:solidFill>
                  <a:schemeClr val="bg1">
                    <a:lumMod val="50000"/>
                  </a:schemeClr>
                </a:solidFill>
              </a:defRPr>
            </a:lvl2pPr>
            <a:lvl3pPr>
              <a:lnSpc>
                <a:spcPct val="150000"/>
              </a:lnSpc>
              <a:spcAft>
                <a:spcPts val="900"/>
              </a:spcAft>
              <a:defRPr sz="900">
                <a:solidFill>
                  <a:schemeClr val="bg1">
                    <a:lumMod val="50000"/>
                  </a:schemeClr>
                </a:solidFill>
              </a:defRPr>
            </a:lvl3pPr>
            <a:lvl4pPr>
              <a:lnSpc>
                <a:spcPct val="150000"/>
              </a:lnSpc>
              <a:spcAft>
                <a:spcPts val="900"/>
              </a:spcAft>
              <a:defRPr sz="825">
                <a:solidFill>
                  <a:schemeClr val="bg1">
                    <a:lumMod val="50000"/>
                  </a:schemeClr>
                </a:solidFill>
              </a:defRPr>
            </a:lvl4pPr>
            <a:lvl5pPr>
              <a:lnSpc>
                <a:spcPct val="150000"/>
              </a:lnSpc>
              <a:spcAft>
                <a:spcPts val="900"/>
              </a:spcAft>
              <a:defRPr sz="825">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9A8CC4B4-CB2D-4460-B99F-B70EE4A7772D}" type="datetimeFigureOut">
              <a:rPr lang="pt-BR" smtClean="0"/>
              <a:pPr>
                <a:defRPr/>
              </a:pPr>
              <a:t>04/03/2015</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99ED8190-ABBA-4192-93D3-0DE00A1206F9}" type="slidenum">
              <a:rPr lang="pt-BR" smtClean="0"/>
              <a:pPr>
                <a:defRPr/>
              </a:pPr>
              <a:t>‹nº›</a:t>
            </a:fld>
            <a:endParaRPr lang="pt-BR" dirty="0"/>
          </a:p>
        </p:txBody>
      </p:sp>
    </p:spTree>
    <p:extLst>
      <p:ext uri="{BB962C8B-B14F-4D97-AF65-F5344CB8AC3E}">
        <p14:creationId xmlns:p14="http://schemas.microsoft.com/office/powerpoint/2010/main" val="2030622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4" name="Retângulo 3"/>
          <p:cNvSpPr/>
          <p:nvPr/>
        </p:nvSpPr>
        <p:spPr>
          <a:xfrm>
            <a:off x="4242201" y="1709738"/>
            <a:ext cx="4901803" cy="357505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4242201" y="1709738"/>
            <a:ext cx="4901803" cy="357505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28651" y="2402239"/>
            <a:ext cx="3381536" cy="2187227"/>
          </a:xfrm>
        </p:spPr>
        <p:txBody>
          <a:bodyPr>
            <a:noAutofit/>
          </a:bodyPr>
          <a:lstStyle>
            <a:lvl1pPr algn="l">
              <a:defRPr sz="3600">
                <a:solidFill>
                  <a:srgbClr val="D24726"/>
                </a:solidFill>
              </a:defRPr>
            </a:lvl1pPr>
          </a:lstStyle>
          <a:p>
            <a:r>
              <a:rPr lang="pt-BR" smtClean="0"/>
              <a:t>Clique para editar o título mestre</a:t>
            </a:r>
            <a:endParaRPr lang="pt-BR" dirty="0"/>
          </a:p>
        </p:txBody>
      </p:sp>
      <p:sp>
        <p:nvSpPr>
          <p:cNvPr id="3" name="Espaço Reservado para Texto 2"/>
          <p:cNvSpPr>
            <a:spLocks noGrp="1"/>
          </p:cNvSpPr>
          <p:nvPr>
            <p:ph type="body" idx="1"/>
          </p:nvPr>
        </p:nvSpPr>
        <p:spPr>
          <a:xfrm>
            <a:off x="4742481" y="2402237"/>
            <a:ext cx="3952068" cy="2187226"/>
          </a:xfrm>
        </p:spPr>
        <p:txBody>
          <a:bodyPr anchor="ctr">
            <a:normAutofit/>
          </a:bodyPr>
          <a:lstStyle>
            <a:lvl1pPr marL="0" indent="0">
              <a:lnSpc>
                <a:spcPct val="150000"/>
              </a:lnSpc>
              <a:buNone/>
              <a:defRPr sz="2100">
                <a:solidFill>
                  <a:schemeClr val="bg1"/>
                </a:solidFill>
                <a:latin typeface="+mj-lt"/>
              </a:defRPr>
            </a:lvl1pPr>
            <a:lvl2pPr marL="342892" indent="0">
              <a:buNone/>
              <a:defRPr sz="1500"/>
            </a:lvl2pPr>
            <a:lvl3pPr marL="685783" indent="0">
              <a:buNone/>
              <a:defRPr sz="1350"/>
            </a:lvl3pPr>
            <a:lvl4pPr marL="1028675" indent="0">
              <a:buNone/>
              <a:defRPr sz="1200"/>
            </a:lvl4pPr>
            <a:lvl5pPr marL="1371566" indent="0">
              <a:buNone/>
              <a:defRPr sz="1200"/>
            </a:lvl5pPr>
            <a:lvl6pPr marL="1714457" indent="0">
              <a:buNone/>
              <a:defRPr sz="1200"/>
            </a:lvl6pPr>
            <a:lvl7pPr marL="2057348" indent="0">
              <a:buNone/>
              <a:defRPr sz="1200"/>
            </a:lvl7pPr>
            <a:lvl8pPr marL="2400240" indent="0">
              <a:buNone/>
              <a:defRPr sz="1200"/>
            </a:lvl8pPr>
            <a:lvl9pPr marL="2743132" indent="0">
              <a:buNone/>
              <a:defRPr sz="1200"/>
            </a:lvl9pPr>
          </a:lstStyle>
          <a:p>
            <a:pPr lvl="0"/>
            <a:r>
              <a:rPr lang="pt-BR" smtClean="0"/>
              <a:t>Clique para editar o texto mestre</a:t>
            </a:r>
          </a:p>
        </p:txBody>
      </p:sp>
      <p:sp>
        <p:nvSpPr>
          <p:cNvPr id="6" name="Espaço Reservado para Data 3"/>
          <p:cNvSpPr>
            <a:spLocks noGrp="1"/>
          </p:cNvSpPr>
          <p:nvPr>
            <p:ph type="dt" sz="half" idx="10"/>
          </p:nvPr>
        </p:nvSpPr>
        <p:spPr/>
        <p:txBody>
          <a:bodyPr/>
          <a:lstStyle>
            <a:lvl1pPr>
              <a:defRPr/>
            </a:lvl1pPr>
          </a:lstStyle>
          <a:p>
            <a:pPr>
              <a:defRPr/>
            </a:pPr>
            <a:fld id="{D713B6F2-A64F-455C-8ED9-61C4B7B32E51}" type="datetimeFigureOut">
              <a:rPr lang="pt-BR" smtClean="0"/>
              <a:pPr>
                <a:defRPr/>
              </a:pPr>
              <a:t>04/03/2015</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0AED4605-7C7E-441D-99C9-A5CEEE00E4D3}" type="slidenum">
              <a:rPr lang="pt-BR" smtClean="0"/>
              <a:pPr>
                <a:defRPr/>
              </a:pPr>
              <a:t>‹nº›</a:t>
            </a:fld>
            <a:endParaRPr lang="pt-BR" dirty="0"/>
          </a:p>
        </p:txBody>
      </p:sp>
    </p:spTree>
    <p:extLst>
      <p:ext uri="{BB962C8B-B14F-4D97-AF65-F5344CB8AC3E}">
        <p14:creationId xmlns:p14="http://schemas.microsoft.com/office/powerpoint/2010/main" val="946798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5" name="Retângulo 4"/>
          <p:cNvSpPr/>
          <p:nvPr/>
        </p:nvSpPr>
        <p:spPr>
          <a:xfrm>
            <a:off x="0" y="0"/>
            <a:ext cx="9144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6" name="Retângulo 5"/>
          <p:cNvSpPr/>
          <p:nvPr userDrawn="1"/>
        </p:nvSpPr>
        <p:spPr>
          <a:xfrm>
            <a:off x="0" y="0"/>
            <a:ext cx="9144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457200" y="1"/>
            <a:ext cx="8058150" cy="1228436"/>
          </a:xfrm>
        </p:spPr>
        <p:txBody>
          <a:bodyPr anchor="b">
            <a:normAutofit/>
          </a:bodyPr>
          <a:lstStyle>
            <a:lvl1pPr>
              <a:defRPr sz="2700">
                <a:solidFill>
                  <a:schemeClr val="bg1"/>
                </a:solidFill>
              </a:defRPr>
            </a:lvl1pPr>
          </a:lstStyle>
          <a:p>
            <a:r>
              <a:rPr lang="pt-BR" smtClean="0"/>
              <a:t>Clique para editar o título mestre</a:t>
            </a:r>
            <a:endParaRPr lang="pt-BR" dirty="0"/>
          </a:p>
        </p:txBody>
      </p:sp>
      <p:sp>
        <p:nvSpPr>
          <p:cNvPr id="3" name="Espaço Reservado para Conteúdo 2"/>
          <p:cNvSpPr>
            <a:spLocks noGrp="1"/>
          </p:cNvSpPr>
          <p:nvPr>
            <p:ph sz="half" idx="1"/>
          </p:nvPr>
        </p:nvSpPr>
        <p:spPr>
          <a:xfrm>
            <a:off x="628650" y="1825625"/>
            <a:ext cx="3886200" cy="4351338"/>
          </a:xfrm>
        </p:spPr>
        <p:txBody>
          <a:bodyPr rtlCol="0">
            <a:normAutofit/>
          </a:bodyPr>
          <a:lstStyle>
            <a:lvl1pPr>
              <a:defRPr lang="en-US" sz="1200" smtClean="0">
                <a:solidFill>
                  <a:schemeClr val="bg1">
                    <a:lumMod val="50000"/>
                  </a:schemeClr>
                </a:solidFill>
              </a:defRPr>
            </a:lvl1pPr>
            <a:lvl2pPr>
              <a:defRPr lang="en-US" sz="1050" smtClean="0">
                <a:solidFill>
                  <a:schemeClr val="bg1">
                    <a:lumMod val="50000"/>
                  </a:schemeClr>
                </a:solidFill>
              </a:defRPr>
            </a:lvl2pPr>
            <a:lvl3pPr>
              <a:defRPr lang="en-US" sz="900" smtClean="0">
                <a:solidFill>
                  <a:schemeClr val="bg1">
                    <a:lumMod val="50000"/>
                  </a:schemeClr>
                </a:solidFill>
              </a:defRPr>
            </a:lvl3pPr>
            <a:lvl4pPr>
              <a:defRPr lang="en-US" sz="825" smtClean="0">
                <a:solidFill>
                  <a:schemeClr val="bg1">
                    <a:lumMod val="50000"/>
                  </a:schemeClr>
                </a:solidFill>
              </a:defRPr>
            </a:lvl4pPr>
            <a:lvl5pPr>
              <a:defRPr lang="en-US" sz="825">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4" name="Espaço Reservado para Conteúdo 3"/>
          <p:cNvSpPr>
            <a:spLocks noGrp="1"/>
          </p:cNvSpPr>
          <p:nvPr>
            <p:ph sz="half" idx="2"/>
          </p:nvPr>
        </p:nvSpPr>
        <p:spPr>
          <a:xfrm>
            <a:off x="4629150" y="1825625"/>
            <a:ext cx="3886200" cy="4351338"/>
          </a:xfrm>
        </p:spPr>
        <p:txBody>
          <a:bodyPr rtlCol="0">
            <a:normAutofit/>
          </a:bodyPr>
          <a:lstStyle>
            <a:lvl1pPr>
              <a:defRPr lang="en-US" sz="1200" smtClean="0">
                <a:solidFill>
                  <a:schemeClr val="bg1">
                    <a:lumMod val="50000"/>
                  </a:schemeClr>
                </a:solidFill>
              </a:defRPr>
            </a:lvl1pPr>
            <a:lvl2pPr>
              <a:defRPr lang="en-US" sz="1050" smtClean="0">
                <a:solidFill>
                  <a:schemeClr val="bg1">
                    <a:lumMod val="50000"/>
                  </a:schemeClr>
                </a:solidFill>
              </a:defRPr>
            </a:lvl2pPr>
            <a:lvl3pPr>
              <a:defRPr lang="en-US" sz="900" smtClean="0">
                <a:solidFill>
                  <a:schemeClr val="bg1">
                    <a:lumMod val="50000"/>
                  </a:schemeClr>
                </a:solidFill>
              </a:defRPr>
            </a:lvl3pPr>
            <a:lvl4pPr>
              <a:defRPr lang="en-US" sz="825" smtClean="0">
                <a:solidFill>
                  <a:schemeClr val="bg1">
                    <a:lumMod val="50000"/>
                  </a:schemeClr>
                </a:solidFill>
              </a:defRPr>
            </a:lvl4pPr>
            <a:lvl5pPr>
              <a:defRPr lang="en-US" sz="825">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7" name="Date Placeholder 4"/>
          <p:cNvSpPr>
            <a:spLocks noGrp="1"/>
          </p:cNvSpPr>
          <p:nvPr>
            <p:ph type="dt" sz="half" idx="10"/>
          </p:nvPr>
        </p:nvSpPr>
        <p:spPr/>
        <p:txBody>
          <a:bodyPr/>
          <a:lstStyle>
            <a:lvl1pPr>
              <a:defRPr/>
            </a:lvl1pPr>
          </a:lstStyle>
          <a:p>
            <a:pPr>
              <a:defRPr/>
            </a:pPr>
            <a:fld id="{29088EDE-E559-4D35-9477-5C9CFD2C83AA}" type="datetimeFigureOut">
              <a:rPr lang="pt-BR" smtClean="0"/>
              <a:pPr>
                <a:defRPr/>
              </a:pPr>
              <a:t>04/03/2015</a:t>
            </a:fld>
            <a:endParaRPr lang="pt-BR" dirty="0"/>
          </a:p>
        </p:txBody>
      </p:sp>
      <p:sp>
        <p:nvSpPr>
          <p:cNvPr id="8" name="Espaço Reservado para Rodapé 5"/>
          <p:cNvSpPr>
            <a:spLocks noGrp="1"/>
          </p:cNvSpPr>
          <p:nvPr>
            <p:ph type="ftr" sz="quarter" idx="11"/>
          </p:nvPr>
        </p:nvSpPr>
        <p:spPr/>
        <p:txBody>
          <a:bodyPr/>
          <a:lstStyle>
            <a:lvl1pPr>
              <a:defRPr/>
            </a:lvl1pPr>
          </a:lstStyle>
          <a:p>
            <a:pPr>
              <a:defRPr/>
            </a:pPr>
            <a:endParaRPr lang="pt-BR" dirty="0"/>
          </a:p>
        </p:txBody>
      </p:sp>
      <p:sp>
        <p:nvSpPr>
          <p:cNvPr id="9" name="Espaço Reservado para Número de Slide 6"/>
          <p:cNvSpPr>
            <a:spLocks noGrp="1"/>
          </p:cNvSpPr>
          <p:nvPr>
            <p:ph type="sldNum" sz="quarter" idx="12"/>
          </p:nvPr>
        </p:nvSpPr>
        <p:spPr/>
        <p:txBody>
          <a:bodyPr/>
          <a:lstStyle>
            <a:lvl1pPr>
              <a:defRPr/>
            </a:lvl1pPr>
          </a:lstStyle>
          <a:p>
            <a:pPr>
              <a:defRPr/>
            </a:pPr>
            <a:fld id="{4B39F23A-8EED-4E17-8456-14363399B456}" type="slidenum">
              <a:rPr lang="pt-BR" smtClean="0"/>
              <a:pPr>
                <a:defRPr/>
              </a:pPr>
              <a:t>‹nº›</a:t>
            </a:fld>
            <a:endParaRPr lang="pt-BR" dirty="0"/>
          </a:p>
        </p:txBody>
      </p:sp>
    </p:spTree>
    <p:extLst>
      <p:ext uri="{BB962C8B-B14F-4D97-AF65-F5344CB8AC3E}">
        <p14:creationId xmlns:p14="http://schemas.microsoft.com/office/powerpoint/2010/main" val="225677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7" name="Retângulo 6"/>
          <p:cNvSpPr/>
          <p:nvPr/>
        </p:nvSpPr>
        <p:spPr>
          <a:xfrm>
            <a:off x="0" y="0"/>
            <a:ext cx="9144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8" name="Retângulo 7"/>
          <p:cNvSpPr/>
          <p:nvPr userDrawn="1"/>
        </p:nvSpPr>
        <p:spPr>
          <a:xfrm>
            <a:off x="0" y="0"/>
            <a:ext cx="9144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457201" y="0"/>
            <a:ext cx="8053388" cy="1228436"/>
          </a:xfrm>
        </p:spPr>
        <p:txBody>
          <a:bodyPr anchor="b">
            <a:normAutofit/>
          </a:bodyPr>
          <a:lstStyle>
            <a:lvl1pPr>
              <a:defRPr sz="2700">
                <a:solidFill>
                  <a:schemeClr val="bg1"/>
                </a:solidFill>
              </a:defRPr>
            </a:lvl1pPr>
          </a:lstStyle>
          <a:p>
            <a:r>
              <a:rPr lang="pt-BR" smtClean="0"/>
              <a:t>Clique para editar o título mestre</a:t>
            </a:r>
            <a:endParaRPr lang="pt-BR" dirty="0"/>
          </a:p>
        </p:txBody>
      </p:sp>
      <p:sp>
        <p:nvSpPr>
          <p:cNvPr id="3" name="Espaço Reservado para Texto 2"/>
          <p:cNvSpPr>
            <a:spLocks noGrp="1"/>
          </p:cNvSpPr>
          <p:nvPr>
            <p:ph type="body" idx="1"/>
          </p:nvPr>
        </p:nvSpPr>
        <p:spPr>
          <a:xfrm>
            <a:off x="623888" y="1489075"/>
            <a:ext cx="3867150" cy="641350"/>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pt-BR" smtClean="0"/>
              <a:t>Clique para editar o texto mestre</a:t>
            </a:r>
          </a:p>
        </p:txBody>
      </p:sp>
      <p:sp>
        <p:nvSpPr>
          <p:cNvPr id="4" name="Espaço Reservado para Conteúdo 3"/>
          <p:cNvSpPr>
            <a:spLocks noGrp="1"/>
          </p:cNvSpPr>
          <p:nvPr>
            <p:ph sz="half" idx="2"/>
          </p:nvPr>
        </p:nvSpPr>
        <p:spPr>
          <a:xfrm>
            <a:off x="623888" y="2193929"/>
            <a:ext cx="3867150" cy="3978275"/>
          </a:xfrm>
        </p:spPr>
        <p:txBody>
          <a:bodyPr rtlCol="0">
            <a:normAutofit/>
          </a:bodyPr>
          <a:lstStyle>
            <a:lvl1pPr>
              <a:defRPr lang="en-US" sz="1200" smtClean="0">
                <a:solidFill>
                  <a:schemeClr val="bg1">
                    <a:lumMod val="50000"/>
                  </a:schemeClr>
                </a:solidFill>
              </a:defRPr>
            </a:lvl1pPr>
            <a:lvl2pPr>
              <a:defRPr lang="en-US" sz="1050" smtClean="0">
                <a:solidFill>
                  <a:schemeClr val="bg1">
                    <a:lumMod val="50000"/>
                  </a:schemeClr>
                </a:solidFill>
              </a:defRPr>
            </a:lvl2pPr>
            <a:lvl3pPr>
              <a:defRPr lang="en-US" sz="900" smtClean="0">
                <a:solidFill>
                  <a:schemeClr val="bg1">
                    <a:lumMod val="50000"/>
                  </a:schemeClr>
                </a:solidFill>
              </a:defRPr>
            </a:lvl3pPr>
            <a:lvl4pPr>
              <a:defRPr lang="en-US" sz="825" smtClean="0">
                <a:solidFill>
                  <a:schemeClr val="bg1">
                    <a:lumMod val="50000"/>
                  </a:schemeClr>
                </a:solidFill>
              </a:defRPr>
            </a:lvl4pPr>
            <a:lvl5pPr>
              <a:defRPr lang="en-US" sz="825">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5" name="Espaço Reservado para Texto 4"/>
          <p:cNvSpPr>
            <a:spLocks noGrp="1"/>
          </p:cNvSpPr>
          <p:nvPr>
            <p:ph type="body" sz="quarter" idx="3"/>
          </p:nvPr>
        </p:nvSpPr>
        <p:spPr>
          <a:xfrm>
            <a:off x="4642249" y="1489075"/>
            <a:ext cx="3868340" cy="641350"/>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pt-BR" smtClean="0"/>
              <a:t>Clique para editar o texto mestre</a:t>
            </a:r>
          </a:p>
        </p:txBody>
      </p:sp>
      <p:sp>
        <p:nvSpPr>
          <p:cNvPr id="6" name="Espaço Reservado para Conteúdo 5"/>
          <p:cNvSpPr>
            <a:spLocks noGrp="1"/>
          </p:cNvSpPr>
          <p:nvPr>
            <p:ph sz="quarter" idx="4"/>
          </p:nvPr>
        </p:nvSpPr>
        <p:spPr>
          <a:xfrm>
            <a:off x="4642249" y="2193929"/>
            <a:ext cx="3868340" cy="3978275"/>
          </a:xfrm>
        </p:spPr>
        <p:txBody>
          <a:bodyPr rtlCol="0">
            <a:normAutofit/>
          </a:bodyPr>
          <a:lstStyle>
            <a:lvl1pPr>
              <a:defRPr lang="en-US" sz="1200" smtClean="0">
                <a:solidFill>
                  <a:schemeClr val="bg1">
                    <a:lumMod val="50000"/>
                  </a:schemeClr>
                </a:solidFill>
              </a:defRPr>
            </a:lvl1pPr>
            <a:lvl2pPr>
              <a:defRPr lang="en-US" sz="1050" smtClean="0">
                <a:solidFill>
                  <a:schemeClr val="bg1">
                    <a:lumMod val="50000"/>
                  </a:schemeClr>
                </a:solidFill>
              </a:defRPr>
            </a:lvl2pPr>
            <a:lvl3pPr>
              <a:defRPr lang="en-US" sz="900" smtClean="0">
                <a:solidFill>
                  <a:schemeClr val="bg1">
                    <a:lumMod val="50000"/>
                  </a:schemeClr>
                </a:solidFill>
              </a:defRPr>
            </a:lvl3pPr>
            <a:lvl4pPr>
              <a:defRPr lang="en-US" sz="825" smtClean="0">
                <a:solidFill>
                  <a:schemeClr val="bg1">
                    <a:lumMod val="50000"/>
                  </a:schemeClr>
                </a:solidFill>
              </a:defRPr>
            </a:lvl4pPr>
            <a:lvl5pPr>
              <a:defRPr lang="en-US" sz="825">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9" name="Espaço Reservado para Data 6"/>
          <p:cNvSpPr>
            <a:spLocks noGrp="1"/>
          </p:cNvSpPr>
          <p:nvPr>
            <p:ph type="dt" sz="half" idx="10"/>
          </p:nvPr>
        </p:nvSpPr>
        <p:spPr/>
        <p:txBody>
          <a:bodyPr/>
          <a:lstStyle>
            <a:lvl1pPr>
              <a:defRPr/>
            </a:lvl1pPr>
          </a:lstStyle>
          <a:p>
            <a:pPr>
              <a:defRPr/>
            </a:pPr>
            <a:fld id="{9B5393F7-99E7-48CD-B06E-55E4DBF89BE2}" type="datetimeFigureOut">
              <a:rPr lang="pt-BR" smtClean="0"/>
              <a:pPr>
                <a:defRPr/>
              </a:pPr>
              <a:t>04/03/2015</a:t>
            </a:fld>
            <a:endParaRPr lang="pt-BR" dirty="0"/>
          </a:p>
        </p:txBody>
      </p:sp>
      <p:sp>
        <p:nvSpPr>
          <p:cNvPr id="10" name="Espaço Reservado para Rodapé 7"/>
          <p:cNvSpPr>
            <a:spLocks noGrp="1"/>
          </p:cNvSpPr>
          <p:nvPr>
            <p:ph type="ftr" sz="quarter" idx="11"/>
          </p:nvPr>
        </p:nvSpPr>
        <p:spPr/>
        <p:txBody>
          <a:bodyPr/>
          <a:lstStyle>
            <a:lvl1pPr>
              <a:defRPr/>
            </a:lvl1pPr>
          </a:lstStyle>
          <a:p>
            <a:pPr>
              <a:defRPr/>
            </a:pPr>
            <a:endParaRPr lang="pt-BR" dirty="0"/>
          </a:p>
        </p:txBody>
      </p:sp>
      <p:sp>
        <p:nvSpPr>
          <p:cNvPr id="11" name="Espaço Reservado para Número de Slide 8"/>
          <p:cNvSpPr>
            <a:spLocks noGrp="1"/>
          </p:cNvSpPr>
          <p:nvPr>
            <p:ph type="sldNum" sz="quarter" idx="12"/>
          </p:nvPr>
        </p:nvSpPr>
        <p:spPr/>
        <p:txBody>
          <a:bodyPr/>
          <a:lstStyle>
            <a:lvl1pPr>
              <a:defRPr/>
            </a:lvl1pPr>
          </a:lstStyle>
          <a:p>
            <a:pPr>
              <a:defRPr/>
            </a:pPr>
            <a:fld id="{5EDA76C1-6396-43AB-A8BD-8780FA76A40C}" type="slidenum">
              <a:rPr lang="pt-BR" smtClean="0"/>
              <a:pPr>
                <a:defRPr/>
              </a:pPr>
              <a:t>‹nº›</a:t>
            </a:fld>
            <a:endParaRPr lang="pt-BR" dirty="0"/>
          </a:p>
        </p:txBody>
      </p:sp>
    </p:spTree>
    <p:extLst>
      <p:ext uri="{BB962C8B-B14F-4D97-AF65-F5344CB8AC3E}">
        <p14:creationId xmlns:p14="http://schemas.microsoft.com/office/powerpoint/2010/main" val="3890148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3" name="Retângulo 2"/>
          <p:cNvSpPr/>
          <p:nvPr/>
        </p:nvSpPr>
        <p:spPr>
          <a:xfrm>
            <a:off x="0" y="0"/>
            <a:ext cx="9144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4" name="Retângulo 3"/>
          <p:cNvSpPr/>
          <p:nvPr userDrawn="1"/>
        </p:nvSpPr>
        <p:spPr>
          <a:xfrm>
            <a:off x="0" y="0"/>
            <a:ext cx="9144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457200" y="1"/>
            <a:ext cx="8058150" cy="1228436"/>
          </a:xfrm>
        </p:spPr>
        <p:txBody>
          <a:bodyPr anchor="b">
            <a:normAutofit/>
          </a:bodyPr>
          <a:lstStyle>
            <a:lvl1pPr>
              <a:defRPr sz="2700">
                <a:solidFill>
                  <a:schemeClr val="bg1"/>
                </a:solidFill>
              </a:defRPr>
            </a:lvl1pPr>
          </a:lstStyle>
          <a:p>
            <a:r>
              <a:rPr lang="pt-BR" smtClean="0"/>
              <a:t>Clique para editar o título mestre</a:t>
            </a:r>
            <a:endParaRPr lang="pt-BR" dirty="0"/>
          </a:p>
        </p:txBody>
      </p:sp>
      <p:sp>
        <p:nvSpPr>
          <p:cNvPr id="5" name="Espaço Reservado para Data 2"/>
          <p:cNvSpPr>
            <a:spLocks noGrp="1"/>
          </p:cNvSpPr>
          <p:nvPr>
            <p:ph type="dt" sz="half" idx="10"/>
          </p:nvPr>
        </p:nvSpPr>
        <p:spPr/>
        <p:txBody>
          <a:bodyPr/>
          <a:lstStyle>
            <a:lvl1pPr>
              <a:defRPr/>
            </a:lvl1pPr>
          </a:lstStyle>
          <a:p>
            <a:pPr>
              <a:defRPr/>
            </a:pPr>
            <a:fld id="{466436E5-034B-462D-88AB-67C5C2420F35}" type="datetimeFigureOut">
              <a:rPr lang="pt-BR" smtClean="0"/>
              <a:pPr>
                <a:defRPr/>
              </a:pPr>
              <a:t>04/03/2015</a:t>
            </a:fld>
            <a:endParaRPr lang="pt-BR" dirty="0"/>
          </a:p>
        </p:txBody>
      </p:sp>
      <p:sp>
        <p:nvSpPr>
          <p:cNvPr id="6" name="Espaço Reservado para Rodapé 3"/>
          <p:cNvSpPr>
            <a:spLocks noGrp="1"/>
          </p:cNvSpPr>
          <p:nvPr>
            <p:ph type="ftr" sz="quarter" idx="11"/>
          </p:nvPr>
        </p:nvSpPr>
        <p:spPr/>
        <p:txBody>
          <a:bodyPr/>
          <a:lstStyle>
            <a:lvl1pPr>
              <a:defRPr/>
            </a:lvl1pPr>
          </a:lstStyle>
          <a:p>
            <a:pPr>
              <a:defRPr/>
            </a:pPr>
            <a:endParaRPr lang="pt-BR" dirty="0"/>
          </a:p>
        </p:txBody>
      </p:sp>
      <p:sp>
        <p:nvSpPr>
          <p:cNvPr id="7" name="Espaço Reservado para Número de Slide 4"/>
          <p:cNvSpPr>
            <a:spLocks noGrp="1"/>
          </p:cNvSpPr>
          <p:nvPr>
            <p:ph type="sldNum" sz="quarter" idx="12"/>
          </p:nvPr>
        </p:nvSpPr>
        <p:spPr/>
        <p:txBody>
          <a:bodyPr/>
          <a:lstStyle>
            <a:lvl1pPr>
              <a:defRPr/>
            </a:lvl1pPr>
          </a:lstStyle>
          <a:p>
            <a:pPr>
              <a:defRPr/>
            </a:pPr>
            <a:fld id="{29581303-BE0B-4F44-B252-9BE05C7BC983}" type="slidenum">
              <a:rPr lang="pt-BR" smtClean="0"/>
              <a:pPr>
                <a:defRPr/>
              </a:pPr>
              <a:t>‹nº›</a:t>
            </a:fld>
            <a:endParaRPr lang="pt-BR" dirty="0"/>
          </a:p>
        </p:txBody>
      </p:sp>
    </p:spTree>
    <p:extLst>
      <p:ext uri="{BB962C8B-B14F-4D97-AF65-F5344CB8AC3E}">
        <p14:creationId xmlns:p14="http://schemas.microsoft.com/office/powerpoint/2010/main" val="64085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pPr>
              <a:defRPr/>
            </a:pPr>
            <a:fld id="{A918E2B0-0D65-4B5E-B0A4-3512A1ACA322}" type="datetimeFigureOut">
              <a:rPr lang="pt-BR" smtClean="0"/>
              <a:pPr>
                <a:defRPr/>
              </a:pPr>
              <a:t>04/03/2015</a:t>
            </a:fld>
            <a:endParaRPr lang="pt-BR" dirty="0"/>
          </a:p>
        </p:txBody>
      </p:sp>
      <p:sp>
        <p:nvSpPr>
          <p:cNvPr id="3" name="Espaço Reservado para Rodapé 4"/>
          <p:cNvSpPr>
            <a:spLocks noGrp="1"/>
          </p:cNvSpPr>
          <p:nvPr>
            <p:ph type="ftr" sz="quarter" idx="11"/>
          </p:nvPr>
        </p:nvSpPr>
        <p:spPr/>
        <p:txBody>
          <a:bodyPr/>
          <a:lstStyle>
            <a:lvl1pPr>
              <a:defRPr/>
            </a:lvl1pPr>
          </a:lstStyle>
          <a:p>
            <a:pPr>
              <a:defRPr/>
            </a:pPr>
            <a:endParaRPr lang="pt-BR" dirty="0"/>
          </a:p>
        </p:txBody>
      </p:sp>
      <p:sp>
        <p:nvSpPr>
          <p:cNvPr id="4" name="Espaço Reservado para Número de Slide 5"/>
          <p:cNvSpPr>
            <a:spLocks noGrp="1"/>
          </p:cNvSpPr>
          <p:nvPr>
            <p:ph type="sldNum" sz="quarter" idx="12"/>
          </p:nvPr>
        </p:nvSpPr>
        <p:spPr/>
        <p:txBody>
          <a:bodyPr/>
          <a:lstStyle>
            <a:lvl1pPr>
              <a:defRPr/>
            </a:lvl1pPr>
          </a:lstStyle>
          <a:p>
            <a:pPr>
              <a:defRPr/>
            </a:pPr>
            <a:fld id="{40000241-ACD9-41BD-B4F9-3EEC1BF50ED5}" type="slidenum">
              <a:rPr lang="pt-BR" smtClean="0"/>
              <a:pPr>
                <a:defRPr/>
              </a:pPr>
              <a:t>‹nº›</a:t>
            </a:fld>
            <a:endParaRPr lang="pt-BR" dirty="0"/>
          </a:p>
        </p:txBody>
      </p:sp>
    </p:spTree>
    <p:extLst>
      <p:ext uri="{BB962C8B-B14F-4D97-AF65-F5344CB8AC3E}">
        <p14:creationId xmlns:p14="http://schemas.microsoft.com/office/powerpoint/2010/main" val="2470693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pt-BR" smtClean="0"/>
              <a:t>Clique para editar o título mestre</a:t>
            </a:r>
            <a:endParaRPr lang="pt-BR" dirty="0"/>
          </a:p>
        </p:txBody>
      </p:sp>
      <p:sp>
        <p:nvSpPr>
          <p:cNvPr id="3" name="Espaço Reservado para Conteúdo 2"/>
          <p:cNvSpPr>
            <a:spLocks noGrp="1"/>
          </p:cNvSpPr>
          <p:nvPr>
            <p:ph idx="1"/>
          </p:nvPr>
        </p:nvSpPr>
        <p:spPr>
          <a:xfrm>
            <a:off x="3887391" y="987434"/>
            <a:ext cx="4629150" cy="4873625"/>
          </a:xfrm>
        </p:spPr>
        <p:txBody>
          <a:bodyPr rtlCol="0">
            <a:normAutofit/>
          </a:bodyPr>
          <a:lstStyle>
            <a:lvl1pPr>
              <a:defRPr lang="en-US" sz="1200" smtClean="0">
                <a:solidFill>
                  <a:schemeClr val="bg1">
                    <a:lumMod val="50000"/>
                  </a:schemeClr>
                </a:solidFill>
              </a:defRPr>
            </a:lvl1pPr>
            <a:lvl2pPr>
              <a:defRPr lang="en-US" sz="1050" smtClean="0">
                <a:solidFill>
                  <a:schemeClr val="bg1">
                    <a:lumMod val="50000"/>
                  </a:schemeClr>
                </a:solidFill>
              </a:defRPr>
            </a:lvl2pPr>
            <a:lvl3pPr>
              <a:defRPr lang="en-US" sz="900" smtClean="0">
                <a:solidFill>
                  <a:schemeClr val="bg1">
                    <a:lumMod val="50000"/>
                  </a:schemeClr>
                </a:solidFill>
              </a:defRPr>
            </a:lvl3pPr>
            <a:lvl4pPr>
              <a:defRPr lang="en-US" sz="825" smtClean="0">
                <a:solidFill>
                  <a:schemeClr val="bg1">
                    <a:lumMod val="50000"/>
                  </a:schemeClr>
                </a:solidFill>
              </a:defRPr>
            </a:lvl4pPr>
            <a:lvl5pPr>
              <a:defRPr lang="en-US" sz="825">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4" name="Espaço Reservado para Texto 3"/>
          <p:cNvSpPr>
            <a:spLocks noGrp="1"/>
          </p:cNvSpPr>
          <p:nvPr>
            <p:ph type="body" sz="half" idx="2"/>
          </p:nvPr>
        </p:nvSpPr>
        <p:spPr>
          <a:xfrm>
            <a:off x="629841" y="2101850"/>
            <a:ext cx="2949178" cy="3759200"/>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81F29427-57E5-4B25-B67D-EDAA344F7C9A}" type="datetimeFigureOut">
              <a:rPr lang="pt-BR" smtClean="0"/>
              <a:pPr>
                <a:defRPr/>
              </a:pPr>
              <a:t>04/03/2015</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endParaRPr lang="pt-BR" dirty="0"/>
          </a:p>
        </p:txBody>
      </p:sp>
      <p:sp>
        <p:nvSpPr>
          <p:cNvPr id="7" name="Espaço Reservado para Número de Slide 5"/>
          <p:cNvSpPr>
            <a:spLocks noGrp="1"/>
          </p:cNvSpPr>
          <p:nvPr>
            <p:ph type="sldNum" sz="quarter" idx="12"/>
          </p:nvPr>
        </p:nvSpPr>
        <p:spPr/>
        <p:txBody>
          <a:bodyPr/>
          <a:lstStyle>
            <a:lvl1pPr>
              <a:defRPr/>
            </a:lvl1pPr>
          </a:lstStyle>
          <a:p>
            <a:pPr>
              <a:defRPr/>
            </a:pPr>
            <a:fld id="{89835024-B821-4DFC-A9A9-CF6BD2F260C1}" type="slidenum">
              <a:rPr lang="pt-BR" smtClean="0"/>
              <a:pPr>
                <a:defRPr/>
              </a:pPr>
              <a:t>‹nº›</a:t>
            </a:fld>
            <a:endParaRPr lang="pt-BR" dirty="0"/>
          </a:p>
        </p:txBody>
      </p:sp>
    </p:spTree>
    <p:extLst>
      <p:ext uri="{BB962C8B-B14F-4D97-AF65-F5344CB8AC3E}">
        <p14:creationId xmlns:p14="http://schemas.microsoft.com/office/powerpoint/2010/main" val="223985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pt-BR" smtClean="0"/>
              <a:t>Clique para editar o título mestre</a:t>
            </a:r>
            <a:endParaRPr lang="pt-BR" dirty="0"/>
          </a:p>
        </p:txBody>
      </p:sp>
      <p:sp>
        <p:nvSpPr>
          <p:cNvPr id="3" name="Espaço Reservado para Imagem 2"/>
          <p:cNvSpPr>
            <a:spLocks noGrp="1"/>
          </p:cNvSpPr>
          <p:nvPr>
            <p:ph type="pic" idx="1"/>
          </p:nvPr>
        </p:nvSpPr>
        <p:spPr>
          <a:xfrm>
            <a:off x="3887391" y="987434"/>
            <a:ext cx="4629150" cy="4873625"/>
          </a:xfrm>
        </p:spPr>
        <p:txBody>
          <a:bodyPr rtlCol="0">
            <a:normAutofit/>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pPr lvl="0"/>
            <a:r>
              <a:rPr lang="pt-BR" noProof="0" smtClean="0"/>
              <a:t>Clique no ícone para adicionar uma imagem</a:t>
            </a:r>
            <a:endParaRPr lang="pt-BR" noProof="0" dirty="0"/>
          </a:p>
        </p:txBody>
      </p:sp>
      <p:sp>
        <p:nvSpPr>
          <p:cNvPr id="4" name="Espaço Reservado para Texto 3"/>
          <p:cNvSpPr>
            <a:spLocks noGrp="1"/>
          </p:cNvSpPr>
          <p:nvPr>
            <p:ph type="body" sz="half" idx="2"/>
          </p:nvPr>
        </p:nvSpPr>
        <p:spPr>
          <a:xfrm>
            <a:off x="629841" y="2101850"/>
            <a:ext cx="2949178" cy="3759200"/>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E157C8CE-336E-47F6-9186-B47A3222C225}" type="datetimeFigureOut">
              <a:rPr lang="pt-BR" smtClean="0"/>
              <a:pPr>
                <a:defRPr/>
              </a:pPr>
              <a:t>04/03/2015</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endParaRPr lang="pt-BR" dirty="0"/>
          </a:p>
        </p:txBody>
      </p:sp>
      <p:sp>
        <p:nvSpPr>
          <p:cNvPr id="7" name="Espaço Reservado para Número de Slide 5"/>
          <p:cNvSpPr>
            <a:spLocks noGrp="1"/>
          </p:cNvSpPr>
          <p:nvPr>
            <p:ph type="sldNum" sz="quarter" idx="12"/>
          </p:nvPr>
        </p:nvSpPr>
        <p:spPr/>
        <p:txBody>
          <a:bodyPr/>
          <a:lstStyle>
            <a:lvl1pPr>
              <a:defRPr/>
            </a:lvl1pPr>
          </a:lstStyle>
          <a:p>
            <a:pPr>
              <a:defRPr/>
            </a:pPr>
            <a:fld id="{92D6E36D-FD7C-4E54-A34A-57F2EC7845CB}" type="slidenum">
              <a:rPr lang="pt-BR" smtClean="0"/>
              <a:pPr>
                <a:defRPr/>
              </a:pPr>
              <a:t>‹nº›</a:t>
            </a:fld>
            <a:endParaRPr lang="pt-BR" dirty="0"/>
          </a:p>
        </p:txBody>
      </p:sp>
    </p:spTree>
    <p:extLst>
      <p:ext uri="{BB962C8B-B14F-4D97-AF65-F5344CB8AC3E}">
        <p14:creationId xmlns:p14="http://schemas.microsoft.com/office/powerpoint/2010/main" val="131588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ço Reservado para Título 1"/>
          <p:cNvSpPr>
            <a:spLocks noGrp="1"/>
          </p:cNvSpPr>
          <p:nvPr>
            <p:ph type="title"/>
          </p:nvPr>
        </p:nvSpPr>
        <p:spPr bwMode="auto">
          <a:xfrm>
            <a:off x="628650" y="365129"/>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dirty="0" smtClean="0"/>
              <a:t>Clique para editar o título mestre</a:t>
            </a:r>
          </a:p>
        </p:txBody>
      </p:sp>
      <p:sp>
        <p:nvSpPr>
          <p:cNvPr id="1027" name="Espaço Reservado para Texto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p>
        </p:txBody>
      </p:sp>
      <p:sp>
        <p:nvSpPr>
          <p:cNvPr id="4" name="Espaço Reservado para Data 3"/>
          <p:cNvSpPr>
            <a:spLocks noGrp="1"/>
          </p:cNvSpPr>
          <p:nvPr>
            <p:ph type="dt" sz="half" idx="2"/>
          </p:nvPr>
        </p:nvSpPr>
        <p:spPr>
          <a:xfrm>
            <a:off x="628650" y="6356357"/>
            <a:ext cx="2457450" cy="365125"/>
          </a:xfrm>
          <a:prstGeom prst="rect">
            <a:avLst/>
          </a:prstGeom>
        </p:spPr>
        <p:txBody>
          <a:bodyPr vert="horz" lIns="91440" tIns="45720" rIns="91440" bIns="45720" rtlCol="0" anchor="ctr"/>
          <a:lstStyle>
            <a:lvl1pPr algn="l" fontAlgn="auto">
              <a:spcBef>
                <a:spcPts val="0"/>
              </a:spcBef>
              <a:spcAft>
                <a:spcPts val="0"/>
              </a:spcAft>
              <a:defRPr sz="900" smtClean="0">
                <a:solidFill>
                  <a:schemeClr val="tx1">
                    <a:tint val="75000"/>
                  </a:schemeClr>
                </a:solidFill>
                <a:latin typeface="+mn-lt"/>
                <a:cs typeface="+mn-cs"/>
              </a:defRPr>
            </a:lvl1pPr>
          </a:lstStyle>
          <a:p>
            <a:pPr>
              <a:defRPr/>
            </a:pPr>
            <a:fld id="{93402A6B-2FF0-4705-B3DC-604D09392A3A}" type="datetimeFigureOut">
              <a:rPr lang="pt-BR" smtClean="0"/>
              <a:pPr>
                <a:defRPr/>
              </a:pPr>
              <a:t>04/03/2015</a:t>
            </a:fld>
            <a:endParaRPr lang="pt-BR" dirty="0"/>
          </a:p>
        </p:txBody>
      </p:sp>
      <p:sp>
        <p:nvSpPr>
          <p:cNvPr id="5" name="Espaço Reservado para Rodapé 4"/>
          <p:cNvSpPr>
            <a:spLocks noGrp="1"/>
          </p:cNvSpPr>
          <p:nvPr>
            <p:ph type="ftr" sz="quarter" idx="3"/>
          </p:nvPr>
        </p:nvSpPr>
        <p:spPr>
          <a:xfrm>
            <a:off x="3486150" y="6356357"/>
            <a:ext cx="2171700" cy="365125"/>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mn-lt"/>
                <a:cs typeface="+mn-cs"/>
              </a:defRPr>
            </a:lvl1pPr>
          </a:lstStyle>
          <a:p>
            <a:pPr>
              <a:defRPr/>
            </a:pPr>
            <a:endParaRPr lang="pt-BR" dirty="0"/>
          </a:p>
        </p:txBody>
      </p:sp>
      <p:sp>
        <p:nvSpPr>
          <p:cNvPr id="6" name="Espaço Reservado para Número de Slide 5"/>
          <p:cNvSpPr>
            <a:spLocks noGrp="1"/>
          </p:cNvSpPr>
          <p:nvPr>
            <p:ph type="sldNum" sz="quarter" idx="4"/>
          </p:nvPr>
        </p:nvSpPr>
        <p:spPr>
          <a:xfrm>
            <a:off x="6057900" y="6356357"/>
            <a:ext cx="2457450" cy="365125"/>
          </a:xfrm>
          <a:prstGeom prst="rect">
            <a:avLst/>
          </a:prstGeom>
        </p:spPr>
        <p:txBody>
          <a:bodyPr vert="horz" lIns="91440" tIns="45720" rIns="91440" bIns="45720" rtlCol="0" anchor="ctr"/>
          <a:lstStyle>
            <a:lvl1pPr algn="r" fontAlgn="auto">
              <a:spcBef>
                <a:spcPts val="0"/>
              </a:spcBef>
              <a:spcAft>
                <a:spcPts val="0"/>
              </a:spcAft>
              <a:defRPr sz="900" smtClean="0">
                <a:solidFill>
                  <a:schemeClr val="tx1">
                    <a:tint val="75000"/>
                  </a:schemeClr>
                </a:solidFill>
                <a:latin typeface="+mn-lt"/>
                <a:cs typeface="+mn-cs"/>
              </a:defRPr>
            </a:lvl1pPr>
          </a:lstStyle>
          <a:p>
            <a:pPr>
              <a:defRPr/>
            </a:pPr>
            <a:fld id="{E098FDB4-6A7A-4EFA-A46A-0C6C40BEB010}" type="slidenum">
              <a:rPr lang="pt-BR" smtClean="0"/>
              <a:pPr>
                <a:defRPr/>
              </a:pPr>
              <a:t>‹nº›</a:t>
            </a:fld>
            <a:endParaRPr lang="pt-BR" dirty="0"/>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0" r:id="rId7"/>
    <p:sldLayoutId id="2147483681" r:id="rId8"/>
    <p:sldLayoutId id="2147483682" r:id="rId9"/>
    <p:sldLayoutId id="2147483689" r:id="rId10"/>
    <p:sldLayoutId id="2147483690" r:id="rId11"/>
  </p:sldLayoutIdLst>
  <p:txStyles>
    <p:titleStyle>
      <a:lvl1pPr algn="l" rtl="0" eaLnBrk="1" fontAlgn="base" hangingPunct="1">
        <a:spcBef>
          <a:spcPct val="0"/>
        </a:spcBef>
        <a:spcAft>
          <a:spcPct val="0"/>
        </a:spcAft>
        <a:defRPr sz="3300" kern="1200">
          <a:solidFill>
            <a:schemeClr val="tx1"/>
          </a:solidFill>
          <a:latin typeface="+mj-lt"/>
          <a:ea typeface="+mj-ea"/>
          <a:cs typeface="+mj-cs"/>
        </a:defRPr>
      </a:lvl1pPr>
      <a:lvl2pPr algn="l" rtl="0" eaLnBrk="1" fontAlgn="base" hangingPunct="1">
        <a:spcBef>
          <a:spcPct val="0"/>
        </a:spcBef>
        <a:spcAft>
          <a:spcPct val="0"/>
        </a:spcAft>
        <a:defRPr sz="3300">
          <a:solidFill>
            <a:schemeClr val="tx1"/>
          </a:solidFill>
          <a:latin typeface="Segoe UI Light" pitchFamily="34" charset="0"/>
        </a:defRPr>
      </a:lvl2pPr>
      <a:lvl3pPr algn="l" rtl="0" eaLnBrk="1" fontAlgn="base" hangingPunct="1">
        <a:spcBef>
          <a:spcPct val="0"/>
        </a:spcBef>
        <a:spcAft>
          <a:spcPct val="0"/>
        </a:spcAft>
        <a:defRPr sz="3300">
          <a:solidFill>
            <a:schemeClr val="tx1"/>
          </a:solidFill>
          <a:latin typeface="Segoe UI Light" pitchFamily="34" charset="0"/>
        </a:defRPr>
      </a:lvl3pPr>
      <a:lvl4pPr algn="l" rtl="0" eaLnBrk="1" fontAlgn="base" hangingPunct="1">
        <a:spcBef>
          <a:spcPct val="0"/>
        </a:spcBef>
        <a:spcAft>
          <a:spcPct val="0"/>
        </a:spcAft>
        <a:defRPr sz="3300">
          <a:solidFill>
            <a:schemeClr val="tx1"/>
          </a:solidFill>
          <a:latin typeface="Segoe UI Light" pitchFamily="34" charset="0"/>
        </a:defRPr>
      </a:lvl4pPr>
      <a:lvl5pPr algn="l" rtl="0" eaLnBrk="1" fontAlgn="base" hangingPunct="1">
        <a:spcBef>
          <a:spcPct val="0"/>
        </a:spcBef>
        <a:spcAft>
          <a:spcPct val="0"/>
        </a:spcAft>
        <a:defRPr sz="3300">
          <a:solidFill>
            <a:schemeClr val="tx1"/>
          </a:solidFill>
          <a:latin typeface="Segoe UI Light" pitchFamily="34" charset="0"/>
        </a:defRPr>
      </a:lvl5pPr>
      <a:lvl6pPr marL="342892" algn="l" rtl="0" eaLnBrk="1" fontAlgn="base" hangingPunct="1">
        <a:spcBef>
          <a:spcPct val="0"/>
        </a:spcBef>
        <a:spcAft>
          <a:spcPct val="0"/>
        </a:spcAft>
        <a:defRPr sz="3300">
          <a:solidFill>
            <a:schemeClr val="tx1"/>
          </a:solidFill>
          <a:latin typeface="Segoe UI Light" pitchFamily="34" charset="0"/>
        </a:defRPr>
      </a:lvl6pPr>
      <a:lvl7pPr marL="685783" algn="l" rtl="0" eaLnBrk="1" fontAlgn="base" hangingPunct="1">
        <a:spcBef>
          <a:spcPct val="0"/>
        </a:spcBef>
        <a:spcAft>
          <a:spcPct val="0"/>
        </a:spcAft>
        <a:defRPr sz="3300">
          <a:solidFill>
            <a:schemeClr val="tx1"/>
          </a:solidFill>
          <a:latin typeface="Segoe UI Light" pitchFamily="34" charset="0"/>
        </a:defRPr>
      </a:lvl7pPr>
      <a:lvl8pPr marL="1028675" algn="l" rtl="0" eaLnBrk="1" fontAlgn="base" hangingPunct="1">
        <a:spcBef>
          <a:spcPct val="0"/>
        </a:spcBef>
        <a:spcAft>
          <a:spcPct val="0"/>
        </a:spcAft>
        <a:defRPr sz="3300">
          <a:solidFill>
            <a:schemeClr val="tx1"/>
          </a:solidFill>
          <a:latin typeface="Segoe UI Light" pitchFamily="34" charset="0"/>
        </a:defRPr>
      </a:lvl8pPr>
      <a:lvl9pPr marL="1371566" algn="l" rtl="0" eaLnBrk="1" fontAlgn="base" hangingPunct="1">
        <a:spcBef>
          <a:spcPct val="0"/>
        </a:spcBef>
        <a:spcAft>
          <a:spcPct val="0"/>
        </a:spcAft>
        <a:defRPr sz="3300">
          <a:solidFill>
            <a:schemeClr val="tx1"/>
          </a:solidFill>
          <a:latin typeface="Segoe UI Light" pitchFamily="34" charset="0"/>
        </a:defRPr>
      </a:lvl9pPr>
    </p:titleStyle>
    <p:bodyStyle>
      <a:lvl1pPr marL="171446" indent="-171446" algn="l" rtl="0" eaLnBrk="1" fontAlgn="base" hangingPunct="1">
        <a:lnSpc>
          <a:spcPct val="90000"/>
        </a:lnSpc>
        <a:spcBef>
          <a:spcPct val="30000"/>
        </a:spcBef>
        <a:spcAft>
          <a:spcPct val="0"/>
        </a:spcAft>
        <a:buFont typeface="Arial" charset="0"/>
        <a:buChar char="•"/>
        <a:defRPr sz="2100" kern="1200">
          <a:solidFill>
            <a:schemeClr val="tx1"/>
          </a:solidFill>
          <a:latin typeface="+mn-lt"/>
          <a:ea typeface="+mn-ea"/>
          <a:cs typeface="+mn-cs"/>
        </a:defRPr>
      </a:lvl1pPr>
      <a:lvl2pPr marL="514337" indent="-171446" algn="l" rtl="0" eaLnBrk="1" fontAlgn="base" hangingPunct="1">
        <a:lnSpc>
          <a:spcPct val="90000"/>
        </a:lnSpc>
        <a:spcBef>
          <a:spcPct val="30000"/>
        </a:spcBef>
        <a:spcAft>
          <a:spcPct val="0"/>
        </a:spcAft>
        <a:buFont typeface="Arial" charset="0"/>
        <a:buChar char="•"/>
        <a:defRPr sz="1800" kern="1200">
          <a:solidFill>
            <a:schemeClr val="tx1"/>
          </a:solidFill>
          <a:latin typeface="+mn-lt"/>
          <a:ea typeface="+mn-ea"/>
          <a:cs typeface="+mn-cs"/>
        </a:defRPr>
      </a:lvl2pPr>
      <a:lvl3pPr marL="857228" indent="-171446" algn="l" rtl="0" eaLnBrk="1" fontAlgn="base" hangingPunct="1">
        <a:lnSpc>
          <a:spcPct val="90000"/>
        </a:lnSpc>
        <a:spcBef>
          <a:spcPct val="30000"/>
        </a:spcBef>
        <a:spcAft>
          <a:spcPct val="0"/>
        </a:spcAft>
        <a:buFont typeface="Arial" charset="0"/>
        <a:buChar char="•"/>
        <a:defRPr sz="1500" kern="1200">
          <a:solidFill>
            <a:schemeClr val="tx1"/>
          </a:solidFill>
          <a:latin typeface="+mn-lt"/>
          <a:ea typeface="+mn-ea"/>
          <a:cs typeface="+mn-cs"/>
        </a:defRPr>
      </a:lvl3pPr>
      <a:lvl4pPr marL="1200120" indent="-171446" algn="l" rtl="0" eaLnBrk="1" fontAlgn="base" hangingPunct="1">
        <a:lnSpc>
          <a:spcPct val="90000"/>
        </a:lnSpc>
        <a:spcBef>
          <a:spcPct val="30000"/>
        </a:spcBef>
        <a:spcAft>
          <a:spcPct val="0"/>
        </a:spcAft>
        <a:buFont typeface="Arial" charset="0"/>
        <a:buChar char="•"/>
        <a:defRPr kern="1200">
          <a:solidFill>
            <a:schemeClr val="tx1"/>
          </a:solidFill>
          <a:latin typeface="+mn-lt"/>
          <a:ea typeface="+mn-ea"/>
          <a:cs typeface="+mn-cs"/>
        </a:defRPr>
      </a:lvl4pPr>
      <a:lvl5pPr marL="1543012" indent="-171446" algn="l" rtl="0" eaLnBrk="1" fontAlgn="base" hangingPunct="1">
        <a:lnSpc>
          <a:spcPct val="90000"/>
        </a:lnSpc>
        <a:spcBef>
          <a:spcPct val="30000"/>
        </a:spcBef>
        <a:spcAft>
          <a:spcPct val="0"/>
        </a:spcAft>
        <a:buFont typeface="Arial" charset="0"/>
        <a:buChar char="•"/>
        <a:defRPr kern="1200">
          <a:solidFill>
            <a:schemeClr val="tx1"/>
          </a:solidFill>
          <a:latin typeface="+mn-lt"/>
          <a:ea typeface="+mn-ea"/>
          <a:cs typeface="+mn-cs"/>
        </a:defRPr>
      </a:lvl5pPr>
      <a:lvl6pPr marL="1885903" indent="-171446" algn="l" defTabSz="685783"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ítulo 1"/>
          <p:cNvSpPr>
            <a:spLocks noGrp="1"/>
          </p:cNvSpPr>
          <p:nvPr>
            <p:ph type="ctrTitle"/>
          </p:nvPr>
        </p:nvSpPr>
        <p:spPr>
          <a:xfrm>
            <a:off x="628650" y="3580691"/>
            <a:ext cx="7886700" cy="1254919"/>
          </a:xfrm>
        </p:spPr>
        <p:txBody>
          <a:bodyPr>
            <a:normAutofit/>
          </a:bodyPr>
          <a:lstStyle/>
          <a:p>
            <a:r>
              <a:rPr lang="pt-BR" sz="4800" b="1" dirty="0" smtClean="0">
                <a:solidFill>
                  <a:srgbClr val="FFFFFF"/>
                </a:solidFill>
              </a:rPr>
              <a:t>Entendendo</a:t>
            </a:r>
          </a:p>
        </p:txBody>
      </p:sp>
      <p:sp>
        <p:nvSpPr>
          <p:cNvPr id="3" name="Subtítulo 2"/>
          <p:cNvSpPr>
            <a:spLocks noGrp="1"/>
          </p:cNvSpPr>
          <p:nvPr>
            <p:ph type="subTitle" idx="1"/>
          </p:nvPr>
        </p:nvSpPr>
        <p:spPr>
          <a:xfrm>
            <a:off x="628650" y="5291236"/>
            <a:ext cx="6135588" cy="933599"/>
          </a:xfrm>
        </p:spPr>
        <p:txBody>
          <a:bodyPr/>
          <a:lstStyle/>
          <a:p>
            <a:pPr>
              <a:lnSpc>
                <a:spcPct val="130000"/>
              </a:lnSpc>
              <a:buFont typeface="Segoe UI" pitchFamily="34" charset="0"/>
              <a:buNone/>
            </a:pPr>
            <a:r>
              <a:rPr lang="pt-BR" sz="1950" dirty="0" smtClean="0"/>
              <a:t>Tiago Cajahyba</a:t>
            </a:r>
          </a:p>
          <a:p>
            <a:pPr>
              <a:lnSpc>
                <a:spcPct val="130000"/>
              </a:lnSpc>
              <a:buFont typeface="Segoe UI" pitchFamily="34" charset="0"/>
              <a:buNone/>
            </a:pPr>
            <a:r>
              <a:rPr lang="pt-BR" sz="1950" dirty="0" smtClean="0"/>
              <a:t>cajahyba@outlook.com</a:t>
            </a:r>
            <a:endParaRPr lang="pt-BR" sz="1950" dirty="0"/>
          </a:p>
        </p:txBody>
      </p:sp>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922" y="622472"/>
            <a:ext cx="7530156" cy="3144461"/>
          </a:xfrm>
          <a:prstGeom prst="rect">
            <a:avLst/>
          </a:prstGeom>
        </p:spPr>
      </p:pic>
      <p:sp>
        <p:nvSpPr>
          <p:cNvPr id="6" name="Retângulo 5"/>
          <p:cNvSpPr/>
          <p:nvPr/>
        </p:nvSpPr>
        <p:spPr>
          <a:xfrm>
            <a:off x="5097730" y="3682698"/>
            <a:ext cx="4108817" cy="369332"/>
          </a:xfrm>
          <a:prstGeom prst="rect">
            <a:avLst/>
          </a:prstGeom>
        </p:spPr>
        <p:txBody>
          <a:bodyPr wrap="none">
            <a:spAutoFit/>
          </a:bodyPr>
          <a:lstStyle/>
          <a:p>
            <a:r>
              <a:rPr lang="pt-BR" dirty="0" smtClean="0">
                <a:solidFill>
                  <a:schemeClr val="bg1"/>
                </a:solidFill>
              </a:rPr>
              <a:t>--</a:t>
            </a:r>
            <a:r>
              <a:rPr lang="pt-BR" dirty="0" err="1">
                <a:solidFill>
                  <a:schemeClr val="bg1"/>
                </a:solidFill>
              </a:rPr>
              <a:t>distributed</a:t>
            </a:r>
            <a:r>
              <a:rPr lang="pt-BR" dirty="0">
                <a:solidFill>
                  <a:schemeClr val="bg1"/>
                </a:solidFill>
              </a:rPr>
              <a:t>-</a:t>
            </a:r>
            <a:r>
              <a:rPr lang="pt-BR" dirty="0" err="1">
                <a:solidFill>
                  <a:schemeClr val="bg1"/>
                </a:solidFill>
              </a:rPr>
              <a:t>even</a:t>
            </a:r>
            <a:r>
              <a:rPr lang="pt-BR" dirty="0">
                <a:solidFill>
                  <a:schemeClr val="bg1"/>
                </a:solidFill>
              </a:rPr>
              <a:t>-</a:t>
            </a:r>
            <a:r>
              <a:rPr lang="pt-BR" dirty="0" err="1">
                <a:solidFill>
                  <a:schemeClr val="bg1"/>
                </a:solidFill>
              </a:rPr>
              <a:t>if</a:t>
            </a:r>
            <a:r>
              <a:rPr lang="pt-BR" dirty="0">
                <a:solidFill>
                  <a:schemeClr val="bg1"/>
                </a:solidFill>
              </a:rPr>
              <a:t>-</a:t>
            </a:r>
            <a:r>
              <a:rPr lang="pt-BR" dirty="0" err="1">
                <a:solidFill>
                  <a:schemeClr val="bg1"/>
                </a:solidFill>
              </a:rPr>
              <a:t>your</a:t>
            </a:r>
            <a:r>
              <a:rPr lang="pt-BR" dirty="0">
                <a:solidFill>
                  <a:schemeClr val="bg1"/>
                </a:solidFill>
              </a:rPr>
              <a:t>-workflow-</a:t>
            </a:r>
            <a:r>
              <a:rPr lang="pt-BR" dirty="0" err="1">
                <a:solidFill>
                  <a:schemeClr val="bg1"/>
                </a:solidFill>
              </a:rPr>
              <a:t>isnt</a:t>
            </a:r>
            <a:endParaRPr lang="pt-BR" dirty="0">
              <a:solidFill>
                <a:schemeClr val="bg1"/>
              </a:solidFill>
            </a:endParaRPr>
          </a:p>
        </p:txBody>
      </p:sp>
    </p:spTree>
    <p:extLst>
      <p:ext uri="{BB962C8B-B14F-4D97-AF65-F5344CB8AC3E}">
        <p14:creationId xmlns:p14="http://schemas.microsoft.com/office/powerpoint/2010/main" val="3990541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smtClean="0"/>
              <a:t>Um Pouco de História</a:t>
            </a:r>
            <a:endParaRPr lang="pt-BR" sz="3600" dirty="0"/>
          </a:p>
        </p:txBody>
      </p:sp>
      <p:pic>
        <p:nvPicPr>
          <p:cNvPr id="4"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41277" y="1825625"/>
            <a:ext cx="3105108" cy="47663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Espaço Reservado para Conteúdo 2"/>
          <p:cNvSpPr txBox="1">
            <a:spLocks/>
          </p:cNvSpPr>
          <p:nvPr/>
        </p:nvSpPr>
        <p:spPr bwMode="auto">
          <a:xfrm>
            <a:off x="453329" y="1825625"/>
            <a:ext cx="5239017" cy="4766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l" rtl="0" eaLnBrk="1" fontAlgn="base" hangingPunct="1">
              <a:lnSpc>
                <a:spcPct val="150000"/>
              </a:lnSpc>
              <a:spcBef>
                <a:spcPct val="30000"/>
              </a:spcBef>
              <a:spcAft>
                <a:spcPts val="900"/>
              </a:spcAft>
              <a:buFont typeface="Arial" charset="0"/>
              <a:buNone/>
              <a:defRPr sz="1200" kern="1200">
                <a:solidFill>
                  <a:schemeClr val="bg1">
                    <a:lumMod val="50000"/>
                  </a:schemeClr>
                </a:solidFill>
                <a:latin typeface="+mn-lt"/>
                <a:ea typeface="+mn-ea"/>
                <a:cs typeface="+mn-cs"/>
              </a:defRPr>
            </a:lvl1pPr>
            <a:lvl2pPr marL="514337" indent="-171446" algn="l" rtl="0" eaLnBrk="1" fontAlgn="base" hangingPunct="1">
              <a:lnSpc>
                <a:spcPct val="150000"/>
              </a:lnSpc>
              <a:spcBef>
                <a:spcPct val="30000"/>
              </a:spcBef>
              <a:spcAft>
                <a:spcPts val="900"/>
              </a:spcAft>
              <a:buFont typeface="Arial" charset="0"/>
              <a:buChar char="•"/>
              <a:defRPr sz="1050" kern="1200">
                <a:solidFill>
                  <a:schemeClr val="bg1">
                    <a:lumMod val="50000"/>
                  </a:schemeClr>
                </a:solidFill>
                <a:latin typeface="+mn-lt"/>
                <a:ea typeface="+mn-ea"/>
                <a:cs typeface="+mn-cs"/>
              </a:defRPr>
            </a:lvl2pPr>
            <a:lvl3pPr marL="857228" indent="-171446" algn="l" rtl="0" eaLnBrk="1" fontAlgn="base" hangingPunct="1">
              <a:lnSpc>
                <a:spcPct val="150000"/>
              </a:lnSpc>
              <a:spcBef>
                <a:spcPct val="30000"/>
              </a:spcBef>
              <a:spcAft>
                <a:spcPts val="900"/>
              </a:spcAft>
              <a:buFont typeface="Arial" charset="0"/>
              <a:buChar char="•"/>
              <a:defRPr sz="900" kern="1200">
                <a:solidFill>
                  <a:schemeClr val="bg1">
                    <a:lumMod val="50000"/>
                  </a:schemeClr>
                </a:solidFill>
                <a:latin typeface="+mn-lt"/>
                <a:ea typeface="+mn-ea"/>
                <a:cs typeface="+mn-cs"/>
              </a:defRPr>
            </a:lvl3pPr>
            <a:lvl4pPr marL="1200120" indent="-171446" algn="l" rtl="0" eaLnBrk="1" fontAlgn="base" hangingPunct="1">
              <a:lnSpc>
                <a:spcPct val="150000"/>
              </a:lnSpc>
              <a:spcBef>
                <a:spcPct val="30000"/>
              </a:spcBef>
              <a:spcAft>
                <a:spcPts val="900"/>
              </a:spcAft>
              <a:buFont typeface="Arial" charset="0"/>
              <a:buChar char="•"/>
              <a:defRPr sz="825" kern="1200">
                <a:solidFill>
                  <a:schemeClr val="bg1">
                    <a:lumMod val="50000"/>
                  </a:schemeClr>
                </a:solidFill>
                <a:latin typeface="+mn-lt"/>
                <a:ea typeface="+mn-ea"/>
                <a:cs typeface="+mn-cs"/>
              </a:defRPr>
            </a:lvl4pPr>
            <a:lvl5pPr marL="1543012" indent="-171446" algn="l" rtl="0" eaLnBrk="1" fontAlgn="base" hangingPunct="1">
              <a:lnSpc>
                <a:spcPct val="150000"/>
              </a:lnSpc>
              <a:spcBef>
                <a:spcPct val="30000"/>
              </a:spcBef>
              <a:spcAft>
                <a:spcPts val="900"/>
              </a:spcAft>
              <a:buFont typeface="Arial" charset="0"/>
              <a:buChar char="•"/>
              <a:defRPr sz="825" kern="1200">
                <a:solidFill>
                  <a:schemeClr val="bg1">
                    <a:lumMod val="50000"/>
                  </a:schemeClr>
                </a:solidFill>
                <a:latin typeface="+mn-lt"/>
                <a:ea typeface="+mn-ea"/>
                <a:cs typeface="+mn-cs"/>
              </a:defRPr>
            </a:lvl5pPr>
            <a:lvl6pPr marL="1885903" indent="-171446" algn="l" defTabSz="685783"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9pPr>
          </a:lstStyle>
          <a:p>
            <a:pPr marL="180000" indent="-252000">
              <a:lnSpc>
                <a:spcPct val="100000"/>
              </a:lnSpc>
              <a:spcAft>
                <a:spcPts val="600"/>
              </a:spcAft>
              <a:buFont typeface="Arial" panose="020B0604020202020204" pitchFamily="34" charset="0"/>
              <a:buChar char="•"/>
            </a:pPr>
            <a:r>
              <a:rPr lang="pt-BR" sz="2400" dirty="0">
                <a:solidFill>
                  <a:schemeClr val="tx1"/>
                </a:solidFill>
              </a:rPr>
              <a:t>O </a:t>
            </a:r>
            <a:r>
              <a:rPr lang="pt-BR" sz="2400" dirty="0" err="1">
                <a:solidFill>
                  <a:schemeClr val="tx1"/>
                </a:solidFill>
              </a:rPr>
              <a:t>G</a:t>
            </a:r>
            <a:r>
              <a:rPr lang="pt-BR" sz="2400" dirty="0" err="1" smtClean="0">
                <a:solidFill>
                  <a:schemeClr val="tx1"/>
                </a:solidFill>
              </a:rPr>
              <a:t>it</a:t>
            </a:r>
            <a:r>
              <a:rPr lang="pt-BR" sz="2400" dirty="0" smtClean="0">
                <a:solidFill>
                  <a:schemeClr val="tx1"/>
                </a:solidFill>
              </a:rPr>
              <a:t> </a:t>
            </a:r>
            <a:r>
              <a:rPr lang="pt-BR" sz="2400" dirty="0">
                <a:solidFill>
                  <a:schemeClr val="tx1"/>
                </a:solidFill>
              </a:rPr>
              <a:t>foi desenvolvido inicialmente por Linus Torvalds (Criador do Linux), pela necessidade de ter um software capaz de controlar a versão do </a:t>
            </a:r>
            <a:r>
              <a:rPr lang="pt-BR" sz="2400" dirty="0" err="1">
                <a:solidFill>
                  <a:schemeClr val="tx1"/>
                </a:solidFill>
              </a:rPr>
              <a:t>kernel</a:t>
            </a:r>
            <a:r>
              <a:rPr lang="pt-BR" sz="2400" dirty="0">
                <a:solidFill>
                  <a:schemeClr val="tx1"/>
                </a:solidFill>
              </a:rPr>
              <a:t> do </a:t>
            </a:r>
            <a:r>
              <a:rPr lang="pt-BR" sz="2400" dirty="0" err="1">
                <a:solidFill>
                  <a:schemeClr val="tx1"/>
                </a:solidFill>
              </a:rPr>
              <a:t>linux</a:t>
            </a:r>
            <a:r>
              <a:rPr lang="pt-BR" sz="2400" dirty="0">
                <a:solidFill>
                  <a:schemeClr val="tx1"/>
                </a:solidFill>
              </a:rPr>
              <a:t>.</a:t>
            </a:r>
            <a:br>
              <a:rPr lang="pt-BR" sz="2400" dirty="0">
                <a:solidFill>
                  <a:schemeClr val="tx1"/>
                </a:solidFill>
              </a:rPr>
            </a:br>
            <a:r>
              <a:rPr lang="pt-BR" sz="2400" dirty="0">
                <a:solidFill>
                  <a:schemeClr val="tx1"/>
                </a:solidFill>
              </a:rPr>
              <a:t/>
            </a:r>
            <a:br>
              <a:rPr lang="pt-BR" sz="2400" dirty="0">
                <a:solidFill>
                  <a:schemeClr val="tx1"/>
                </a:solidFill>
              </a:rPr>
            </a:br>
            <a:r>
              <a:rPr lang="pt-BR" sz="2400" dirty="0">
                <a:solidFill>
                  <a:schemeClr val="tx1"/>
                </a:solidFill>
              </a:rPr>
              <a:t/>
            </a:r>
            <a:br>
              <a:rPr lang="pt-BR" sz="2400" dirty="0">
                <a:solidFill>
                  <a:schemeClr val="tx1"/>
                </a:solidFill>
              </a:rPr>
            </a:br>
            <a:r>
              <a:rPr lang="pt-BR" sz="2400" dirty="0">
                <a:solidFill>
                  <a:schemeClr val="tx1"/>
                </a:solidFill>
              </a:rPr>
              <a:t>Mais </a:t>
            </a:r>
            <a:r>
              <a:rPr lang="pt-BR" sz="2400" dirty="0" err="1">
                <a:solidFill>
                  <a:schemeClr val="tx1"/>
                </a:solidFill>
              </a:rPr>
              <a:t>informacões</a:t>
            </a:r>
            <a:r>
              <a:rPr lang="pt-BR" sz="2400" dirty="0">
                <a:solidFill>
                  <a:schemeClr val="tx1"/>
                </a:solidFill>
              </a:rPr>
              <a:t> no link do projeto </a:t>
            </a:r>
            <a:r>
              <a:rPr lang="pt-BR" sz="2400" dirty="0" err="1">
                <a:solidFill>
                  <a:schemeClr val="tx1"/>
                </a:solidFill>
              </a:rPr>
              <a:t>Git</a:t>
            </a:r>
            <a:r>
              <a:rPr lang="pt-BR" sz="2400" dirty="0">
                <a:solidFill>
                  <a:schemeClr val="tx1"/>
                </a:solidFill>
              </a:rPr>
              <a:t> abaixo: </a:t>
            </a:r>
          </a:p>
          <a:p>
            <a:pPr marL="180000" indent="-252000">
              <a:lnSpc>
                <a:spcPct val="100000"/>
              </a:lnSpc>
              <a:spcAft>
                <a:spcPts val="600"/>
              </a:spcAft>
              <a:buFont typeface="Arial" panose="020B0604020202020204" pitchFamily="34" charset="0"/>
              <a:buChar char="•"/>
            </a:pPr>
            <a:r>
              <a:rPr lang="pt-BR" sz="2400" dirty="0">
                <a:solidFill>
                  <a:schemeClr val="tx1"/>
                </a:solidFill>
              </a:rPr>
              <a:t>http://git-scm.com</a:t>
            </a:r>
            <a:r>
              <a:rPr lang="pt-BR" sz="2400" dirty="0" smtClean="0">
                <a:solidFill>
                  <a:schemeClr val="tx1"/>
                </a:solidFill>
              </a:rPr>
              <a:t>/</a:t>
            </a:r>
            <a:r>
              <a:rPr lang="pt-BR" sz="2400" dirty="0">
                <a:solidFill>
                  <a:schemeClr val="tx1"/>
                </a:solidFill>
              </a:rPr>
              <a:t/>
            </a:r>
            <a:br>
              <a:rPr lang="pt-BR" sz="2400" dirty="0">
                <a:solidFill>
                  <a:schemeClr val="tx1"/>
                </a:solidFill>
              </a:rPr>
            </a:br>
            <a:endParaRPr lang="pt-BR" dirty="0"/>
          </a:p>
        </p:txBody>
      </p:sp>
    </p:spTree>
    <p:extLst>
      <p:ext uri="{BB962C8B-B14F-4D97-AF65-F5344CB8AC3E}">
        <p14:creationId xmlns:p14="http://schemas.microsoft.com/office/powerpoint/2010/main" val="3886853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a:t>Um Pouco de História</a:t>
            </a:r>
          </a:p>
        </p:txBody>
      </p:sp>
      <p:sp>
        <p:nvSpPr>
          <p:cNvPr id="3" name="Espaço Reservado para Conteúdo 2"/>
          <p:cNvSpPr>
            <a:spLocks noGrp="1"/>
          </p:cNvSpPr>
          <p:nvPr>
            <p:ph idx="1"/>
          </p:nvPr>
        </p:nvSpPr>
        <p:spPr>
          <a:xfrm>
            <a:off x="453329" y="1825625"/>
            <a:ext cx="8062025" cy="4351338"/>
          </a:xfrm>
        </p:spPr>
        <p:txBody>
          <a:bodyPr>
            <a:normAutofit fontScale="85000" lnSpcReduction="20000"/>
          </a:bodyPr>
          <a:lstStyle/>
          <a:p>
            <a:r>
              <a:rPr lang="en-US" sz="2400" dirty="0">
                <a:solidFill>
                  <a:schemeClr val="tx1"/>
                </a:solidFill>
              </a:rPr>
              <a:t>When I say I hate CVS with a passion, I have to also say that if there are any SVN [Subversion] users in the audience, you might want to leave. Because my hatred of CVS has meant that I see Subversion as being the most pointless project ever started. The slogan of Subversion for a while was "CVS done right", or something like that, and if you start with that kind of slogan, there's nowhere you can go. There is no way to do CVS right.</a:t>
            </a:r>
          </a:p>
          <a:p>
            <a:endParaRPr lang="en-US" sz="2400" dirty="0">
              <a:solidFill>
                <a:schemeClr val="tx1"/>
              </a:solidFill>
            </a:endParaRPr>
          </a:p>
          <a:p>
            <a:pPr algn="r"/>
            <a:r>
              <a:rPr lang="en-US" sz="2400" dirty="0">
                <a:solidFill>
                  <a:schemeClr val="tx1"/>
                </a:solidFill>
              </a:rPr>
              <a:t>                          </a:t>
            </a:r>
            <a:r>
              <a:rPr lang="en-US" sz="2400" dirty="0" smtClean="0">
                <a:solidFill>
                  <a:schemeClr val="tx1"/>
                </a:solidFill>
              </a:rPr>
              <a:t>-- Linus </a:t>
            </a:r>
            <a:r>
              <a:rPr lang="en-US" sz="2400" dirty="0">
                <a:solidFill>
                  <a:schemeClr val="tx1"/>
                </a:solidFill>
              </a:rPr>
              <a:t>Torvalds, as quoted in Wikipedia</a:t>
            </a:r>
          </a:p>
          <a:p>
            <a:pPr marL="180000" indent="-252000">
              <a:lnSpc>
                <a:spcPct val="100000"/>
              </a:lnSpc>
              <a:spcAft>
                <a:spcPts val="600"/>
              </a:spcAft>
              <a:buFont typeface="Arial" panose="020B0604020202020204" pitchFamily="34" charset="0"/>
              <a:buChar char="•"/>
            </a:pPr>
            <a:endParaRPr lang="pt-BR" dirty="0"/>
          </a:p>
        </p:txBody>
      </p:sp>
    </p:spTree>
    <p:extLst>
      <p:ext uri="{BB962C8B-B14F-4D97-AF65-F5344CB8AC3E}">
        <p14:creationId xmlns:p14="http://schemas.microsoft.com/office/powerpoint/2010/main" val="3134684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smtClean="0"/>
              <a:t>Snapshots x Diferenças</a:t>
            </a:r>
            <a:endParaRPr lang="pt-BR" sz="3600" dirty="0"/>
          </a:p>
        </p:txBody>
      </p:sp>
      <p:sp>
        <p:nvSpPr>
          <p:cNvPr id="3" name="Espaço Reservado para Conteúdo 2"/>
          <p:cNvSpPr>
            <a:spLocks noGrp="1"/>
          </p:cNvSpPr>
          <p:nvPr>
            <p:ph idx="1"/>
          </p:nvPr>
        </p:nvSpPr>
        <p:spPr>
          <a:xfrm>
            <a:off x="453329" y="1825625"/>
            <a:ext cx="8062025" cy="4351338"/>
          </a:xfrm>
        </p:spPr>
        <p:txBody>
          <a:bodyPr>
            <a:normAutofit/>
          </a:bodyPr>
          <a:lstStyle/>
          <a:p>
            <a:pPr marL="180000" indent="-252000">
              <a:lnSpc>
                <a:spcPct val="100000"/>
              </a:lnSpc>
              <a:spcAft>
                <a:spcPts val="600"/>
              </a:spcAft>
              <a:buFont typeface="Arial" panose="020B0604020202020204" pitchFamily="34" charset="0"/>
              <a:buChar char="•"/>
            </a:pPr>
            <a:r>
              <a:rPr lang="pt-BR" sz="2400" dirty="0">
                <a:solidFill>
                  <a:schemeClr val="tx1"/>
                </a:solidFill>
              </a:rPr>
              <a:t>A maior diferença entre </a:t>
            </a:r>
            <a:r>
              <a:rPr lang="pt-BR" sz="2400" dirty="0" err="1">
                <a:solidFill>
                  <a:schemeClr val="tx1"/>
                </a:solidFill>
              </a:rPr>
              <a:t>Git</a:t>
            </a:r>
            <a:r>
              <a:rPr lang="pt-BR" sz="2400" dirty="0">
                <a:solidFill>
                  <a:schemeClr val="tx1"/>
                </a:solidFill>
              </a:rPr>
              <a:t> e qualquer outro VCS (</a:t>
            </a:r>
            <a:r>
              <a:rPr lang="pt-BR" sz="2400" dirty="0" err="1">
                <a:solidFill>
                  <a:schemeClr val="tx1"/>
                </a:solidFill>
              </a:rPr>
              <a:t>Subversion</a:t>
            </a:r>
            <a:r>
              <a:rPr lang="pt-BR" sz="2400" dirty="0">
                <a:solidFill>
                  <a:schemeClr val="tx1"/>
                </a:solidFill>
              </a:rPr>
              <a:t> e similares inclusos) está na forma que o </a:t>
            </a:r>
            <a:r>
              <a:rPr lang="pt-BR" sz="2400" dirty="0" err="1">
                <a:solidFill>
                  <a:schemeClr val="tx1"/>
                </a:solidFill>
              </a:rPr>
              <a:t>Git</a:t>
            </a:r>
            <a:r>
              <a:rPr lang="pt-BR" sz="2400" dirty="0">
                <a:solidFill>
                  <a:schemeClr val="tx1"/>
                </a:solidFill>
              </a:rPr>
              <a:t> trata os dados. Conceitualmente, a maior parte dos outros sistemas armazena informação como uma lista de mudanças por </a:t>
            </a:r>
            <a:r>
              <a:rPr lang="pt-BR" sz="2400" dirty="0" smtClean="0">
                <a:solidFill>
                  <a:schemeClr val="tx1"/>
                </a:solidFill>
              </a:rPr>
              <a:t>arquivo.</a:t>
            </a:r>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577" y="3874485"/>
            <a:ext cx="5898806" cy="2630867"/>
          </a:xfrm>
          <a:prstGeom prst="rect">
            <a:avLst/>
          </a:prstGeom>
        </p:spPr>
      </p:pic>
    </p:spTree>
    <p:extLst>
      <p:ext uri="{BB962C8B-B14F-4D97-AF65-F5344CB8AC3E}">
        <p14:creationId xmlns:p14="http://schemas.microsoft.com/office/powerpoint/2010/main" val="238128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smtClean="0"/>
              <a:t>Snapshots x Diferenças</a:t>
            </a:r>
            <a:endParaRPr lang="pt-BR" sz="3600" dirty="0"/>
          </a:p>
        </p:txBody>
      </p:sp>
      <p:sp>
        <p:nvSpPr>
          <p:cNvPr id="3" name="Espaço Reservado para Conteúdo 2"/>
          <p:cNvSpPr>
            <a:spLocks noGrp="1"/>
          </p:cNvSpPr>
          <p:nvPr>
            <p:ph idx="1"/>
          </p:nvPr>
        </p:nvSpPr>
        <p:spPr>
          <a:xfrm>
            <a:off x="453329" y="1825625"/>
            <a:ext cx="8062025" cy="4351338"/>
          </a:xfrm>
        </p:spPr>
        <p:txBody>
          <a:bodyPr>
            <a:normAutofit/>
          </a:bodyPr>
          <a:lstStyle/>
          <a:p>
            <a:pPr marL="180000" indent="-252000">
              <a:lnSpc>
                <a:spcPct val="100000"/>
              </a:lnSpc>
              <a:spcAft>
                <a:spcPts val="600"/>
              </a:spcAft>
              <a:buFont typeface="Arial" panose="020B0604020202020204" pitchFamily="34" charset="0"/>
              <a:buChar char="•"/>
            </a:pPr>
            <a:r>
              <a:rPr lang="pt-BR" sz="2400" dirty="0" smtClean="0">
                <a:solidFill>
                  <a:schemeClr val="tx1"/>
                </a:solidFill>
              </a:rPr>
              <a:t>O </a:t>
            </a:r>
            <a:r>
              <a:rPr lang="pt-BR" sz="2400" dirty="0" err="1">
                <a:solidFill>
                  <a:schemeClr val="tx1"/>
                </a:solidFill>
              </a:rPr>
              <a:t>Git</a:t>
            </a:r>
            <a:r>
              <a:rPr lang="pt-BR" sz="2400" dirty="0">
                <a:solidFill>
                  <a:schemeClr val="tx1"/>
                </a:solidFill>
              </a:rPr>
              <a:t> considera que os dados são como um conjunto de snapshots (captura de algo em um determinado instante, como em uma foto) de um </a:t>
            </a:r>
            <a:r>
              <a:rPr lang="pt-BR" sz="2400" dirty="0" err="1">
                <a:solidFill>
                  <a:schemeClr val="tx1"/>
                </a:solidFill>
              </a:rPr>
              <a:t>mini-sistema</a:t>
            </a:r>
            <a:r>
              <a:rPr lang="pt-BR" sz="2400" dirty="0">
                <a:solidFill>
                  <a:schemeClr val="tx1"/>
                </a:solidFill>
              </a:rPr>
              <a:t> de arquivos. </a:t>
            </a:r>
            <a:endParaRPr lang="pt-BR" sz="2400" dirty="0" smtClean="0">
              <a:solidFill>
                <a:schemeClr val="tx1"/>
              </a:solidFill>
            </a:endParaRPr>
          </a:p>
          <a:p>
            <a:pPr marL="180000" indent="-252000">
              <a:lnSpc>
                <a:spcPct val="100000"/>
              </a:lnSpc>
              <a:spcAft>
                <a:spcPts val="600"/>
              </a:spcAft>
              <a:buFont typeface="Arial" panose="020B0604020202020204" pitchFamily="34" charset="0"/>
              <a:buChar char="•"/>
            </a:pPr>
            <a:r>
              <a:rPr lang="pt-BR" sz="2400" dirty="0" smtClean="0">
                <a:solidFill>
                  <a:schemeClr val="tx1"/>
                </a:solidFill>
              </a:rPr>
              <a:t>Cada </a:t>
            </a:r>
            <a:r>
              <a:rPr lang="pt-BR" sz="2400" dirty="0">
                <a:solidFill>
                  <a:schemeClr val="tx1"/>
                </a:solidFill>
              </a:rPr>
              <a:t>vez que você </a:t>
            </a:r>
            <a:r>
              <a:rPr lang="pt-BR" sz="2400" dirty="0" smtClean="0">
                <a:solidFill>
                  <a:schemeClr val="tx1"/>
                </a:solidFill>
              </a:rPr>
              <a:t>faz um </a:t>
            </a:r>
            <a:r>
              <a:rPr lang="pt-BR" sz="2400" dirty="0" err="1" smtClean="0">
                <a:solidFill>
                  <a:schemeClr val="tx1"/>
                </a:solidFill>
              </a:rPr>
              <a:t>commit</a:t>
            </a:r>
            <a:r>
              <a:rPr lang="pt-BR" sz="2400" dirty="0">
                <a:solidFill>
                  <a:schemeClr val="tx1"/>
                </a:solidFill>
              </a:rPr>
              <a:t>,</a:t>
            </a:r>
            <a:r>
              <a:rPr lang="pt-BR" sz="2400" dirty="0" smtClean="0">
                <a:solidFill>
                  <a:schemeClr val="tx1"/>
                </a:solidFill>
              </a:rPr>
              <a:t> é </a:t>
            </a:r>
            <a:r>
              <a:rPr lang="pt-BR" sz="2400" dirty="0">
                <a:solidFill>
                  <a:schemeClr val="tx1"/>
                </a:solidFill>
              </a:rPr>
              <a:t>como se ele tirasse uma foto de todos os seus arquivos naquele momento e armazenasse uma referência para essa captura. Para ser eficiente, se nenhum arquivo foi alterado, a informação não é armazenada novamente - apenas um link para o arquivo idêntico anterior que já foi </a:t>
            </a:r>
            <a:r>
              <a:rPr lang="pt-BR" sz="2400" dirty="0" smtClean="0">
                <a:solidFill>
                  <a:schemeClr val="tx1"/>
                </a:solidFill>
              </a:rPr>
              <a:t>armazenado</a:t>
            </a:r>
            <a:endParaRPr lang="pt-BR" dirty="0">
              <a:solidFill>
                <a:schemeClr val="tx1"/>
              </a:solidFill>
            </a:endParaRPr>
          </a:p>
        </p:txBody>
      </p:sp>
    </p:spTree>
    <p:extLst>
      <p:ext uri="{BB962C8B-B14F-4D97-AF65-F5344CB8AC3E}">
        <p14:creationId xmlns:p14="http://schemas.microsoft.com/office/powerpoint/2010/main" val="2653823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smtClean="0"/>
              <a:t>Snapshot</a:t>
            </a:r>
            <a:endParaRPr lang="pt-BR" sz="3600" dirty="0"/>
          </a:p>
        </p:txBody>
      </p:sp>
      <p:pic>
        <p:nvPicPr>
          <p:cNvPr id="6" name="Espaço Reservado para Conteú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8319" y="1828801"/>
            <a:ext cx="6251810" cy="2775802"/>
          </a:xfrm>
        </p:spPr>
      </p:pic>
    </p:spTree>
    <p:extLst>
      <p:ext uri="{BB962C8B-B14F-4D97-AF65-F5344CB8AC3E}">
        <p14:creationId xmlns:p14="http://schemas.microsoft.com/office/powerpoint/2010/main" val="1650964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smtClean="0"/>
              <a:t>Características</a:t>
            </a:r>
            <a:endParaRPr lang="pt-BR" sz="3600" dirty="0"/>
          </a:p>
        </p:txBody>
      </p:sp>
      <p:sp>
        <p:nvSpPr>
          <p:cNvPr id="3" name="Espaço Reservado para Conteúdo 2"/>
          <p:cNvSpPr>
            <a:spLocks noGrp="1"/>
          </p:cNvSpPr>
          <p:nvPr>
            <p:ph idx="1"/>
          </p:nvPr>
        </p:nvSpPr>
        <p:spPr>
          <a:xfrm>
            <a:off x="453329" y="1825625"/>
            <a:ext cx="8062025" cy="4351338"/>
          </a:xfrm>
        </p:spPr>
        <p:txBody>
          <a:bodyPr>
            <a:normAutofit fontScale="92500" lnSpcReduction="20000"/>
          </a:bodyPr>
          <a:lstStyle/>
          <a:p>
            <a:pPr marL="180000" indent="-252000">
              <a:lnSpc>
                <a:spcPct val="100000"/>
              </a:lnSpc>
              <a:spcAft>
                <a:spcPts val="600"/>
              </a:spcAft>
              <a:buFont typeface="Arial" panose="020B0604020202020204" pitchFamily="34" charset="0"/>
              <a:buChar char="•"/>
            </a:pPr>
            <a:r>
              <a:rPr lang="pt-BR" sz="2400" dirty="0">
                <a:solidFill>
                  <a:schemeClr val="tx1"/>
                </a:solidFill>
              </a:rPr>
              <a:t>Quase </a:t>
            </a:r>
            <a:r>
              <a:rPr lang="pt-BR" sz="2400" dirty="0" smtClean="0">
                <a:solidFill>
                  <a:schemeClr val="tx1"/>
                </a:solidFill>
              </a:rPr>
              <a:t>todas </a:t>
            </a:r>
            <a:r>
              <a:rPr lang="pt-BR" sz="2400" dirty="0">
                <a:solidFill>
                  <a:schemeClr val="tx1"/>
                </a:solidFill>
              </a:rPr>
              <a:t>o</a:t>
            </a:r>
            <a:r>
              <a:rPr lang="pt-BR" sz="2400" dirty="0" smtClean="0">
                <a:solidFill>
                  <a:schemeClr val="tx1"/>
                </a:solidFill>
              </a:rPr>
              <a:t>perações </a:t>
            </a:r>
            <a:r>
              <a:rPr lang="pt-BR" sz="2400" dirty="0">
                <a:solidFill>
                  <a:schemeClr val="tx1"/>
                </a:solidFill>
              </a:rPr>
              <a:t>s</a:t>
            </a:r>
            <a:r>
              <a:rPr lang="pt-BR" sz="2400" dirty="0" smtClean="0">
                <a:solidFill>
                  <a:schemeClr val="tx1"/>
                </a:solidFill>
              </a:rPr>
              <a:t>ão </a:t>
            </a:r>
            <a:r>
              <a:rPr lang="pt-BR" sz="2400" dirty="0">
                <a:solidFill>
                  <a:schemeClr val="tx1"/>
                </a:solidFill>
              </a:rPr>
              <a:t>l</a:t>
            </a:r>
            <a:r>
              <a:rPr lang="pt-BR" sz="2400" dirty="0" smtClean="0">
                <a:solidFill>
                  <a:schemeClr val="tx1"/>
                </a:solidFill>
              </a:rPr>
              <a:t>ocais</a:t>
            </a:r>
            <a:r>
              <a:rPr lang="pt-BR" sz="2400" dirty="0">
                <a:solidFill>
                  <a:schemeClr val="tx1"/>
                </a:solidFill>
              </a:rPr>
              <a:t>: </a:t>
            </a:r>
          </a:p>
          <a:p>
            <a:pPr marL="694337" lvl="1" indent="-252000">
              <a:lnSpc>
                <a:spcPct val="100000"/>
              </a:lnSpc>
              <a:spcAft>
                <a:spcPts val="600"/>
              </a:spcAft>
              <a:buFont typeface="Arial" panose="020B0604020202020204" pitchFamily="34" charset="0"/>
              <a:buChar char="•"/>
            </a:pPr>
            <a:r>
              <a:rPr lang="pt-BR" sz="2400" dirty="0">
                <a:solidFill>
                  <a:schemeClr val="tx1"/>
                </a:solidFill>
              </a:rPr>
              <a:t>Mesmo se sua conexão de rede cair, você será capaz de realizar versionamento</a:t>
            </a:r>
          </a:p>
          <a:p>
            <a:pPr marL="180000" indent="-252000">
              <a:lnSpc>
                <a:spcPct val="100000"/>
              </a:lnSpc>
              <a:spcAft>
                <a:spcPts val="600"/>
              </a:spcAft>
              <a:buFont typeface="Arial" panose="020B0604020202020204" pitchFamily="34" charset="0"/>
              <a:buChar char="•"/>
            </a:pPr>
            <a:r>
              <a:rPr lang="pt-BR" sz="2400" dirty="0" err="1">
                <a:solidFill>
                  <a:schemeClr val="tx1"/>
                </a:solidFill>
              </a:rPr>
              <a:t>Git</a:t>
            </a:r>
            <a:r>
              <a:rPr lang="pt-BR" sz="2400" dirty="0">
                <a:solidFill>
                  <a:schemeClr val="tx1"/>
                </a:solidFill>
              </a:rPr>
              <a:t> tem </a:t>
            </a:r>
            <a:r>
              <a:rPr lang="pt-BR" sz="2400" dirty="0" smtClean="0">
                <a:solidFill>
                  <a:schemeClr val="tx1"/>
                </a:solidFill>
              </a:rPr>
              <a:t>integridade</a:t>
            </a:r>
            <a:endParaRPr lang="pt-BR" sz="2400" dirty="0">
              <a:solidFill>
                <a:schemeClr val="tx1"/>
              </a:solidFill>
            </a:endParaRPr>
          </a:p>
          <a:p>
            <a:pPr marL="694337" lvl="1" indent="-252000">
              <a:lnSpc>
                <a:spcPct val="100000"/>
              </a:lnSpc>
              <a:spcAft>
                <a:spcPts val="600"/>
              </a:spcAft>
              <a:buFont typeface="Arial" panose="020B0604020202020204" pitchFamily="34" charset="0"/>
              <a:buChar char="•"/>
            </a:pPr>
            <a:r>
              <a:rPr lang="pt-BR" sz="2400" dirty="0">
                <a:solidFill>
                  <a:schemeClr val="tx1"/>
                </a:solidFill>
              </a:rPr>
              <a:t>O mecanismo que o </a:t>
            </a:r>
            <a:r>
              <a:rPr lang="pt-BR" sz="2400" dirty="0" err="1" smtClean="0">
                <a:solidFill>
                  <a:schemeClr val="tx1"/>
                </a:solidFill>
              </a:rPr>
              <a:t>Git</a:t>
            </a:r>
            <a:r>
              <a:rPr lang="pt-BR" sz="2400" dirty="0" smtClean="0">
                <a:solidFill>
                  <a:schemeClr val="tx1"/>
                </a:solidFill>
              </a:rPr>
              <a:t> usa </a:t>
            </a:r>
            <a:r>
              <a:rPr lang="pt-BR" sz="2400" dirty="0">
                <a:solidFill>
                  <a:schemeClr val="tx1"/>
                </a:solidFill>
              </a:rPr>
              <a:t>para fazer o </a:t>
            </a:r>
            <a:r>
              <a:rPr lang="pt-BR" sz="2400" dirty="0" err="1">
                <a:solidFill>
                  <a:schemeClr val="tx1"/>
                </a:solidFill>
              </a:rPr>
              <a:t>checksum</a:t>
            </a:r>
            <a:r>
              <a:rPr lang="pt-BR" sz="2400" dirty="0">
                <a:solidFill>
                  <a:schemeClr val="tx1"/>
                </a:solidFill>
              </a:rPr>
              <a:t> é chamado de </a:t>
            </a:r>
            <a:r>
              <a:rPr lang="pt-BR" sz="2400" dirty="0" err="1">
                <a:solidFill>
                  <a:schemeClr val="tx1"/>
                </a:solidFill>
              </a:rPr>
              <a:t>hash</a:t>
            </a:r>
            <a:r>
              <a:rPr lang="pt-BR" sz="2400" dirty="0">
                <a:solidFill>
                  <a:schemeClr val="tx1"/>
                </a:solidFill>
              </a:rPr>
              <a:t> </a:t>
            </a:r>
            <a:r>
              <a:rPr lang="pt-BR" sz="2400" dirty="0" smtClean="0">
                <a:solidFill>
                  <a:schemeClr val="tx1"/>
                </a:solidFill>
              </a:rPr>
              <a:t>SHA-1 (40 caracteres)</a:t>
            </a:r>
            <a:br>
              <a:rPr lang="pt-BR" sz="2400" dirty="0" smtClean="0">
                <a:solidFill>
                  <a:schemeClr val="tx1"/>
                </a:solidFill>
              </a:rPr>
            </a:br>
            <a:r>
              <a:rPr lang="pt-BR" sz="2400" dirty="0" smtClean="0">
                <a:solidFill>
                  <a:schemeClr val="tx1"/>
                </a:solidFill>
              </a:rPr>
              <a:t>(e.g. </a:t>
            </a:r>
            <a:r>
              <a:rPr lang="pt-BR" sz="1400" dirty="0" smtClean="0">
                <a:solidFill>
                  <a:schemeClr val="tx1"/>
                </a:solidFill>
              </a:rPr>
              <a:t>24b9da6552252987aa493b52f8696cd6d3b00373 </a:t>
            </a:r>
            <a:r>
              <a:rPr lang="pt-BR" sz="2400" dirty="0" smtClean="0">
                <a:solidFill>
                  <a:schemeClr val="tx1"/>
                </a:solidFill>
              </a:rPr>
              <a:t>)</a:t>
            </a:r>
            <a:endParaRPr lang="pt-BR" sz="2400" dirty="0">
              <a:solidFill>
                <a:schemeClr val="tx1"/>
              </a:solidFill>
            </a:endParaRPr>
          </a:p>
          <a:p>
            <a:pPr marL="180000" indent="-252000">
              <a:lnSpc>
                <a:spcPct val="100000"/>
              </a:lnSpc>
              <a:spcAft>
                <a:spcPts val="600"/>
              </a:spcAft>
              <a:buFont typeface="Arial" panose="020B0604020202020204" pitchFamily="34" charset="0"/>
              <a:buChar char="•"/>
            </a:pPr>
            <a:r>
              <a:rPr lang="pt-BR" sz="2550" dirty="0" err="1">
                <a:solidFill>
                  <a:schemeClr val="tx1"/>
                </a:solidFill>
              </a:rPr>
              <a:t>Git</a:t>
            </a:r>
            <a:r>
              <a:rPr lang="pt-BR" sz="2550" dirty="0">
                <a:solidFill>
                  <a:schemeClr val="tx1"/>
                </a:solidFill>
              </a:rPr>
              <a:t> g</a:t>
            </a:r>
            <a:r>
              <a:rPr lang="pt-BR" sz="2550" dirty="0" smtClean="0">
                <a:solidFill>
                  <a:schemeClr val="tx1"/>
                </a:solidFill>
              </a:rPr>
              <a:t>eralmente só adiciona dados</a:t>
            </a:r>
          </a:p>
          <a:p>
            <a:pPr marL="694337" lvl="1" indent="-252000">
              <a:lnSpc>
                <a:spcPct val="100000"/>
              </a:lnSpc>
              <a:spcAft>
                <a:spcPts val="600"/>
              </a:spcAft>
              <a:buFont typeface="Arial" panose="020B0604020202020204" pitchFamily="34" charset="0"/>
              <a:buChar char="•"/>
            </a:pPr>
            <a:r>
              <a:rPr lang="pt-BR" sz="2400" dirty="0">
                <a:solidFill>
                  <a:schemeClr val="tx1"/>
                </a:solidFill>
              </a:rPr>
              <a:t>Dentre as ações que você pode realizar no </a:t>
            </a:r>
            <a:r>
              <a:rPr lang="pt-BR" sz="2400" dirty="0" err="1">
                <a:solidFill>
                  <a:schemeClr val="tx1"/>
                </a:solidFill>
              </a:rPr>
              <a:t>Git</a:t>
            </a:r>
            <a:r>
              <a:rPr lang="pt-BR" sz="2400" dirty="0">
                <a:solidFill>
                  <a:schemeClr val="tx1"/>
                </a:solidFill>
              </a:rPr>
              <a:t>, quase todas apenas acrescentam dados à base do </a:t>
            </a:r>
            <a:r>
              <a:rPr lang="pt-BR" sz="2400" dirty="0" err="1">
                <a:solidFill>
                  <a:schemeClr val="tx1"/>
                </a:solidFill>
              </a:rPr>
              <a:t>Git</a:t>
            </a:r>
            <a:r>
              <a:rPr lang="pt-BR" sz="2400" dirty="0">
                <a:solidFill>
                  <a:schemeClr val="tx1"/>
                </a:solidFill>
              </a:rPr>
              <a:t>. É muito difícil fazer qualquer coisa no sistema que não seja reversível ou remover dados de qualquer </a:t>
            </a:r>
            <a:r>
              <a:rPr lang="pt-BR" sz="2400" dirty="0" smtClean="0">
                <a:solidFill>
                  <a:schemeClr val="tx1"/>
                </a:solidFill>
              </a:rPr>
              <a:t>forma.</a:t>
            </a:r>
            <a:endParaRPr lang="pt-BR" sz="2400" dirty="0">
              <a:solidFill>
                <a:schemeClr val="tx1"/>
              </a:solidFill>
            </a:endParaRPr>
          </a:p>
        </p:txBody>
      </p:sp>
    </p:spTree>
    <p:extLst>
      <p:ext uri="{BB962C8B-B14F-4D97-AF65-F5344CB8AC3E}">
        <p14:creationId xmlns:p14="http://schemas.microsoft.com/office/powerpoint/2010/main" val="2505322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29" y="1551288"/>
            <a:ext cx="4762500" cy="4381500"/>
          </a:xfrm>
          <a:prstGeom prst="rect">
            <a:avLst/>
          </a:prstGeom>
        </p:spPr>
      </p:pic>
      <p:sp>
        <p:nvSpPr>
          <p:cNvPr id="2" name="Título 1"/>
          <p:cNvSpPr>
            <a:spLocks noGrp="1"/>
          </p:cNvSpPr>
          <p:nvPr>
            <p:ph type="title"/>
          </p:nvPr>
        </p:nvSpPr>
        <p:spPr/>
        <p:txBody>
          <a:bodyPr>
            <a:normAutofit/>
          </a:bodyPr>
          <a:lstStyle/>
          <a:p>
            <a:r>
              <a:rPr lang="pt-BR" sz="3600" dirty="0" smtClean="0"/>
              <a:t>Os 3 Estados</a:t>
            </a:r>
            <a:endParaRPr lang="pt-BR" sz="3600" dirty="0"/>
          </a:p>
        </p:txBody>
      </p:sp>
      <p:sp>
        <p:nvSpPr>
          <p:cNvPr id="4" name="Retângulo 3"/>
          <p:cNvSpPr/>
          <p:nvPr/>
        </p:nvSpPr>
        <p:spPr>
          <a:xfrm>
            <a:off x="4572000" y="2558012"/>
            <a:ext cx="4572000" cy="2862322"/>
          </a:xfrm>
          <a:prstGeom prst="rect">
            <a:avLst/>
          </a:prstGeom>
        </p:spPr>
        <p:txBody>
          <a:bodyPr>
            <a:spAutoFit/>
          </a:bodyPr>
          <a:lstStyle/>
          <a:p>
            <a:endParaRPr lang="pt-BR" dirty="0"/>
          </a:p>
          <a:p>
            <a:pPr marL="342900" indent="-342900">
              <a:buFont typeface="+mj-lt"/>
              <a:buAutoNum type="arabicPeriod"/>
            </a:pPr>
            <a:r>
              <a:rPr lang="pt-BR" dirty="0" smtClean="0"/>
              <a:t>Você </a:t>
            </a:r>
            <a:r>
              <a:rPr lang="pt-BR" dirty="0"/>
              <a:t>modifica arquivos no seu diretório de trabalho.</a:t>
            </a:r>
          </a:p>
          <a:p>
            <a:pPr marL="342900" indent="-342900">
              <a:buFont typeface="+mj-lt"/>
              <a:buAutoNum type="arabicPeriod"/>
            </a:pPr>
            <a:r>
              <a:rPr lang="pt-BR" dirty="0" smtClean="0"/>
              <a:t>Você </a:t>
            </a:r>
            <a:r>
              <a:rPr lang="pt-BR" dirty="0"/>
              <a:t>seleciona os arquivos, adicionando snapshots deles para sua área de preparação.</a:t>
            </a:r>
          </a:p>
          <a:p>
            <a:pPr marL="342900" indent="-342900">
              <a:buFont typeface="+mj-lt"/>
              <a:buAutoNum type="arabicPeriod"/>
            </a:pPr>
            <a:r>
              <a:rPr lang="pt-BR" dirty="0" smtClean="0"/>
              <a:t>Você </a:t>
            </a:r>
            <a:r>
              <a:rPr lang="pt-BR" dirty="0"/>
              <a:t>faz um </a:t>
            </a:r>
            <a:r>
              <a:rPr lang="pt-BR" dirty="0" err="1"/>
              <a:t>commit</a:t>
            </a:r>
            <a:r>
              <a:rPr lang="pt-BR" dirty="0"/>
              <a:t>, que leva os arquivos como eles estão na sua área de preparação e os armazena permanentemente no seu diretório </a:t>
            </a:r>
            <a:r>
              <a:rPr lang="pt-BR" dirty="0" err="1"/>
              <a:t>Git</a:t>
            </a:r>
            <a:r>
              <a:rPr lang="pt-BR" dirty="0"/>
              <a:t>.</a:t>
            </a:r>
          </a:p>
        </p:txBody>
      </p:sp>
    </p:spTree>
    <p:extLst>
      <p:ext uri="{BB962C8B-B14F-4D97-AF65-F5344CB8AC3E}">
        <p14:creationId xmlns:p14="http://schemas.microsoft.com/office/powerpoint/2010/main" val="928217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err="1" smtClean="0"/>
              <a:t>Branches</a:t>
            </a:r>
            <a:endParaRPr lang="pt-BR" sz="3600"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352" y="1992166"/>
            <a:ext cx="5969977" cy="3675466"/>
          </a:xfrm>
          <a:prstGeom prst="rect">
            <a:avLst/>
          </a:prstGeom>
        </p:spPr>
      </p:pic>
    </p:spTree>
    <p:extLst>
      <p:ext uri="{BB962C8B-B14F-4D97-AF65-F5344CB8AC3E}">
        <p14:creationId xmlns:p14="http://schemas.microsoft.com/office/powerpoint/2010/main" val="2712909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smtClean="0"/>
              <a:t>HEAD</a:t>
            </a:r>
            <a:endParaRPr lang="pt-BR" sz="3600"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8676" y="1351005"/>
            <a:ext cx="3671329" cy="5506995"/>
          </a:xfrm>
          <a:prstGeom prst="rect">
            <a:avLst/>
          </a:prstGeom>
        </p:spPr>
      </p:pic>
    </p:spTree>
    <p:extLst>
      <p:ext uri="{BB962C8B-B14F-4D97-AF65-F5344CB8AC3E}">
        <p14:creationId xmlns:p14="http://schemas.microsoft.com/office/powerpoint/2010/main" val="559159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smtClean="0"/>
              <a:t>Merge</a:t>
            </a:r>
            <a:endParaRPr lang="pt-BR" sz="3600"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084" y="1694335"/>
            <a:ext cx="7410513" cy="3932108"/>
          </a:xfrm>
          <a:prstGeom prst="rect">
            <a:avLst/>
          </a:prstGeom>
        </p:spPr>
      </p:pic>
    </p:spTree>
    <p:extLst>
      <p:ext uri="{BB962C8B-B14F-4D97-AF65-F5344CB8AC3E}">
        <p14:creationId xmlns:p14="http://schemas.microsoft.com/office/powerpoint/2010/main" val="2437990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smtClean="0"/>
              <a:t>Problemas comuns</a:t>
            </a:r>
            <a:endParaRPr lang="pt-BR" sz="3600" dirty="0"/>
          </a:p>
        </p:txBody>
      </p:sp>
      <p:sp>
        <p:nvSpPr>
          <p:cNvPr id="3" name="Espaço Reservado para Conteúdo 2"/>
          <p:cNvSpPr>
            <a:spLocks noGrp="1"/>
          </p:cNvSpPr>
          <p:nvPr>
            <p:ph idx="1"/>
          </p:nvPr>
        </p:nvSpPr>
        <p:spPr>
          <a:xfrm>
            <a:off x="453329" y="1825625"/>
            <a:ext cx="8062025" cy="4351338"/>
          </a:xfrm>
        </p:spPr>
        <p:txBody>
          <a:bodyPr>
            <a:normAutofit fontScale="92500" lnSpcReduction="20000"/>
          </a:bodyPr>
          <a:lstStyle/>
          <a:p>
            <a:pPr marL="342900" indent="-342900">
              <a:buFont typeface="Arial" panose="020B0604020202020204" pitchFamily="34" charset="0"/>
              <a:buChar char="•"/>
            </a:pPr>
            <a:r>
              <a:rPr lang="pt-BR" sz="2400" dirty="0">
                <a:solidFill>
                  <a:schemeClr val="tx1"/>
                </a:solidFill>
              </a:rPr>
              <a:t>Alguém já sobrescreveu o código de outra pessoa por acidente e acabou perdendo as alterações?</a:t>
            </a:r>
          </a:p>
          <a:p>
            <a:pPr marL="342900" indent="-342900">
              <a:buFont typeface="Arial" panose="020B0604020202020204" pitchFamily="34" charset="0"/>
              <a:buChar char="•"/>
            </a:pPr>
            <a:r>
              <a:rPr lang="pt-BR" sz="2400" dirty="0">
                <a:solidFill>
                  <a:schemeClr val="tx1"/>
                </a:solidFill>
              </a:rPr>
              <a:t>Tem dificuldades em saber quais as alterações efetuadas em um programa, quando foram feitas e quem fez?</a:t>
            </a:r>
          </a:p>
          <a:p>
            <a:pPr marL="342900" indent="-342900">
              <a:buFont typeface="Arial" panose="020B0604020202020204" pitchFamily="34" charset="0"/>
              <a:buChar char="•"/>
            </a:pPr>
            <a:r>
              <a:rPr lang="pt-BR" sz="2400" dirty="0">
                <a:solidFill>
                  <a:schemeClr val="tx1"/>
                </a:solidFill>
              </a:rPr>
              <a:t>Tem dificuldade em recuperar o código de uma versão anterior que está em produção?</a:t>
            </a:r>
          </a:p>
          <a:p>
            <a:pPr marL="342900" indent="-342900">
              <a:buFont typeface="Arial" panose="020B0604020202020204" pitchFamily="34" charset="0"/>
              <a:buChar char="•"/>
            </a:pPr>
            <a:r>
              <a:rPr lang="pt-BR" sz="2400" dirty="0">
                <a:solidFill>
                  <a:schemeClr val="tx1"/>
                </a:solidFill>
              </a:rPr>
              <a:t>Tem problemas em manter variações do sistema ao mesmo tempo?</a:t>
            </a:r>
          </a:p>
          <a:p>
            <a:pPr marL="180000" indent="-252000">
              <a:lnSpc>
                <a:spcPct val="100000"/>
              </a:lnSpc>
              <a:spcAft>
                <a:spcPts val="600"/>
              </a:spcAft>
              <a:buFont typeface="Arial" panose="020B0604020202020204" pitchFamily="34" charset="0"/>
              <a:buChar char="•"/>
            </a:pPr>
            <a:endParaRPr lang="pt-BR" dirty="0"/>
          </a:p>
        </p:txBody>
      </p:sp>
    </p:spTree>
    <p:extLst>
      <p:ext uri="{BB962C8B-B14F-4D97-AF65-F5344CB8AC3E}">
        <p14:creationId xmlns:p14="http://schemas.microsoft.com/office/powerpoint/2010/main" val="3415259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err="1" smtClean="0"/>
              <a:t>Remotes</a:t>
            </a:r>
            <a:endParaRPr lang="pt-BR" sz="3600"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705" y="1477993"/>
            <a:ext cx="6383272" cy="5380007"/>
          </a:xfrm>
          <a:prstGeom prst="rect">
            <a:avLst/>
          </a:prstGeom>
        </p:spPr>
      </p:pic>
    </p:spTree>
    <p:extLst>
      <p:ext uri="{BB962C8B-B14F-4D97-AF65-F5344CB8AC3E}">
        <p14:creationId xmlns:p14="http://schemas.microsoft.com/office/powerpoint/2010/main" val="1401617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smtClean="0"/>
              <a:t>Ciclo de Vida</a:t>
            </a:r>
            <a:endParaRPr lang="pt-BR" sz="3600" dirty="0"/>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126" y="1647438"/>
            <a:ext cx="7340429" cy="4653832"/>
          </a:xfrm>
          <a:prstGeom prst="rect">
            <a:avLst/>
          </a:prstGeom>
        </p:spPr>
      </p:pic>
    </p:spTree>
    <p:extLst>
      <p:ext uri="{BB962C8B-B14F-4D97-AF65-F5344CB8AC3E}">
        <p14:creationId xmlns:p14="http://schemas.microsoft.com/office/powerpoint/2010/main" val="2317888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smtClean="0"/>
              <a:t>Os 3 Estados (na prática)</a:t>
            </a:r>
            <a:endParaRPr lang="pt-BR" sz="3600"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3346" y="1493981"/>
            <a:ext cx="6181990" cy="5067891"/>
          </a:xfrm>
        </p:spPr>
      </p:pic>
    </p:spTree>
    <p:extLst>
      <p:ext uri="{BB962C8B-B14F-4D97-AF65-F5344CB8AC3E}">
        <p14:creationId xmlns:p14="http://schemas.microsoft.com/office/powerpoint/2010/main" val="8735007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pt-BR" sz="3600" dirty="0" smtClean="0"/>
              <a:t>Comandos Básicos</a:t>
            </a:r>
            <a:endParaRPr lang="pt-BR" sz="3600" dirty="0"/>
          </a:p>
        </p:txBody>
      </p:sp>
      <p:sp>
        <p:nvSpPr>
          <p:cNvPr id="3" name="Espaço Reservado para Conteúdo 2"/>
          <p:cNvSpPr>
            <a:spLocks noGrp="1"/>
          </p:cNvSpPr>
          <p:nvPr>
            <p:ph type="subTitle" idx="1"/>
          </p:nvPr>
        </p:nvSpPr>
        <p:spPr/>
        <p:txBody>
          <a:bodyPr>
            <a:normAutofit/>
          </a:bodyPr>
          <a:lstStyle/>
          <a:p>
            <a:pPr>
              <a:lnSpc>
                <a:spcPct val="100000"/>
              </a:lnSpc>
              <a:spcAft>
                <a:spcPts val="600"/>
              </a:spcAft>
            </a:pPr>
            <a:endParaRPr lang="pt-BR" sz="2400" dirty="0" smtClean="0">
              <a:solidFill>
                <a:schemeClr val="tx1"/>
              </a:solidFill>
            </a:endParaRPr>
          </a:p>
        </p:txBody>
      </p:sp>
    </p:spTree>
    <p:extLst>
      <p:ext uri="{BB962C8B-B14F-4D97-AF65-F5344CB8AC3E}">
        <p14:creationId xmlns:p14="http://schemas.microsoft.com/office/powerpoint/2010/main" val="28535804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smtClean="0"/>
              <a:t>Dia a dia</a:t>
            </a:r>
            <a:endParaRPr lang="pt-BR" sz="3600" dirty="0"/>
          </a:p>
        </p:txBody>
      </p:sp>
      <p:sp>
        <p:nvSpPr>
          <p:cNvPr id="3" name="Espaço Reservado para Conteúdo 2"/>
          <p:cNvSpPr>
            <a:spLocks noGrp="1"/>
          </p:cNvSpPr>
          <p:nvPr>
            <p:ph idx="1"/>
          </p:nvPr>
        </p:nvSpPr>
        <p:spPr>
          <a:xfrm>
            <a:off x="453329" y="1825625"/>
            <a:ext cx="8062025" cy="4351338"/>
          </a:xfrm>
        </p:spPr>
        <p:txBody>
          <a:bodyPr>
            <a:normAutofit lnSpcReduction="10000"/>
          </a:bodyPr>
          <a:lstStyle/>
          <a:p>
            <a:pPr marL="180000" indent="-252000">
              <a:lnSpc>
                <a:spcPct val="100000"/>
              </a:lnSpc>
              <a:spcAft>
                <a:spcPts val="600"/>
              </a:spcAft>
              <a:buFont typeface="Arial" panose="020B0604020202020204" pitchFamily="34" charset="0"/>
              <a:buChar char="•"/>
            </a:pPr>
            <a:r>
              <a:rPr lang="pt-BR" sz="2400" dirty="0" smtClean="0">
                <a:solidFill>
                  <a:schemeClr val="tx1"/>
                </a:solidFill>
              </a:rPr>
              <a:t>Se apresentando ao </a:t>
            </a:r>
            <a:r>
              <a:rPr lang="pt-BR" sz="2400" dirty="0" err="1" smtClean="0">
                <a:solidFill>
                  <a:schemeClr val="tx1"/>
                </a:solidFill>
              </a:rPr>
              <a:t>Git</a:t>
            </a:r>
            <a:endParaRPr lang="pt-BR" sz="2400" dirty="0" smtClean="0">
              <a:solidFill>
                <a:schemeClr val="tx1"/>
              </a:solidFill>
            </a:endParaRPr>
          </a:p>
          <a:p>
            <a:pPr marL="180000" indent="-252000">
              <a:lnSpc>
                <a:spcPct val="100000"/>
              </a:lnSpc>
              <a:spcAft>
                <a:spcPts val="600"/>
              </a:spcAft>
              <a:buFont typeface="Arial" panose="020B0604020202020204" pitchFamily="34" charset="0"/>
              <a:buChar char="•"/>
            </a:pPr>
            <a:r>
              <a:rPr lang="pt-BR" sz="2400" dirty="0" smtClean="0">
                <a:solidFill>
                  <a:schemeClr val="tx1"/>
                </a:solidFill>
              </a:rPr>
              <a:t>Inicializando um repositório (</a:t>
            </a:r>
            <a:r>
              <a:rPr lang="pt-BR" sz="2400" dirty="0" err="1" smtClean="0">
                <a:solidFill>
                  <a:schemeClr val="tx1"/>
                </a:solidFill>
              </a:rPr>
              <a:t>init</a:t>
            </a:r>
            <a:r>
              <a:rPr lang="pt-BR" sz="2400" dirty="0" smtClean="0">
                <a:solidFill>
                  <a:schemeClr val="tx1"/>
                </a:solidFill>
              </a:rPr>
              <a:t>)</a:t>
            </a:r>
          </a:p>
          <a:p>
            <a:pPr marL="180000" indent="-252000">
              <a:lnSpc>
                <a:spcPct val="100000"/>
              </a:lnSpc>
              <a:spcAft>
                <a:spcPts val="600"/>
              </a:spcAft>
              <a:buFont typeface="Arial" panose="020B0604020202020204" pitchFamily="34" charset="0"/>
              <a:buChar char="•"/>
            </a:pPr>
            <a:r>
              <a:rPr lang="pt-BR" sz="2400" dirty="0" smtClean="0">
                <a:solidFill>
                  <a:schemeClr val="tx1"/>
                </a:solidFill>
              </a:rPr>
              <a:t>Clonando um repositório remoto (clone)</a:t>
            </a:r>
          </a:p>
          <a:p>
            <a:pPr marL="180000" indent="-252000">
              <a:lnSpc>
                <a:spcPct val="100000"/>
              </a:lnSpc>
              <a:spcAft>
                <a:spcPts val="600"/>
              </a:spcAft>
              <a:buFont typeface="Arial" panose="020B0604020202020204" pitchFamily="34" charset="0"/>
              <a:buChar char="•"/>
            </a:pPr>
            <a:r>
              <a:rPr lang="pt-BR" sz="2400" dirty="0" smtClean="0">
                <a:solidFill>
                  <a:schemeClr val="tx1"/>
                </a:solidFill>
              </a:rPr>
              <a:t>Modificando (status, </a:t>
            </a:r>
            <a:r>
              <a:rPr lang="pt-BR" sz="2400" dirty="0" err="1" smtClean="0">
                <a:solidFill>
                  <a:schemeClr val="tx1"/>
                </a:solidFill>
              </a:rPr>
              <a:t>add</a:t>
            </a:r>
            <a:r>
              <a:rPr lang="pt-BR" sz="2400" dirty="0" smtClean="0">
                <a:solidFill>
                  <a:schemeClr val="tx1"/>
                </a:solidFill>
              </a:rPr>
              <a:t>, </a:t>
            </a:r>
            <a:r>
              <a:rPr lang="pt-BR" sz="2400" dirty="0" err="1" smtClean="0">
                <a:solidFill>
                  <a:schemeClr val="tx1"/>
                </a:solidFill>
              </a:rPr>
              <a:t>commit</a:t>
            </a:r>
            <a:r>
              <a:rPr lang="pt-BR" sz="2400" dirty="0" smtClean="0">
                <a:solidFill>
                  <a:schemeClr val="tx1"/>
                </a:solidFill>
              </a:rPr>
              <a:t>)</a:t>
            </a:r>
          </a:p>
          <a:p>
            <a:pPr marL="180000" indent="-252000">
              <a:lnSpc>
                <a:spcPct val="100000"/>
              </a:lnSpc>
              <a:spcAft>
                <a:spcPts val="600"/>
              </a:spcAft>
              <a:buFont typeface="Arial" panose="020B0604020202020204" pitchFamily="34" charset="0"/>
              <a:buChar char="•"/>
            </a:pPr>
            <a:r>
              <a:rPr lang="pt-BR" sz="2400" dirty="0" smtClean="0">
                <a:solidFill>
                  <a:schemeClr val="tx1"/>
                </a:solidFill>
              </a:rPr>
              <a:t>Encontrando mudanças (</a:t>
            </a:r>
            <a:r>
              <a:rPr lang="pt-BR" sz="2400" dirty="0" err="1" smtClean="0">
                <a:solidFill>
                  <a:schemeClr val="tx1"/>
                </a:solidFill>
              </a:rPr>
              <a:t>fetch</a:t>
            </a:r>
            <a:r>
              <a:rPr lang="pt-BR" sz="2400" dirty="0" smtClean="0">
                <a:solidFill>
                  <a:schemeClr val="tx1"/>
                </a:solidFill>
              </a:rPr>
              <a:t>)</a:t>
            </a:r>
          </a:p>
          <a:p>
            <a:pPr marL="180000" indent="-252000">
              <a:lnSpc>
                <a:spcPct val="100000"/>
              </a:lnSpc>
              <a:spcAft>
                <a:spcPts val="600"/>
              </a:spcAft>
              <a:buFont typeface="Arial" panose="020B0604020202020204" pitchFamily="34" charset="0"/>
              <a:buChar char="•"/>
            </a:pPr>
            <a:r>
              <a:rPr lang="pt-BR" sz="2400" dirty="0" smtClean="0">
                <a:solidFill>
                  <a:schemeClr val="tx1"/>
                </a:solidFill>
              </a:rPr>
              <a:t>Mesclando mudanças (merge)</a:t>
            </a:r>
            <a:endParaRPr lang="pt-BR" sz="2400" dirty="0">
              <a:solidFill>
                <a:schemeClr val="tx1"/>
              </a:solidFill>
            </a:endParaRPr>
          </a:p>
          <a:p>
            <a:pPr marL="180000" indent="-252000">
              <a:lnSpc>
                <a:spcPct val="100000"/>
              </a:lnSpc>
              <a:spcAft>
                <a:spcPts val="600"/>
              </a:spcAft>
              <a:buFont typeface="Arial" panose="020B0604020202020204" pitchFamily="34" charset="0"/>
              <a:buChar char="•"/>
            </a:pPr>
            <a:r>
              <a:rPr lang="pt-BR" sz="2400" dirty="0" err="1">
                <a:solidFill>
                  <a:schemeClr val="tx1"/>
                </a:solidFill>
              </a:rPr>
              <a:t>Pull</a:t>
            </a:r>
            <a:r>
              <a:rPr lang="pt-BR" sz="2400" dirty="0">
                <a:solidFill>
                  <a:schemeClr val="tx1"/>
                </a:solidFill>
              </a:rPr>
              <a:t> </a:t>
            </a:r>
            <a:endParaRPr lang="pt-BR" sz="2400" dirty="0" smtClean="0">
              <a:solidFill>
                <a:schemeClr val="tx1"/>
              </a:solidFill>
            </a:endParaRPr>
          </a:p>
          <a:p>
            <a:pPr marL="180000" indent="-252000">
              <a:lnSpc>
                <a:spcPct val="100000"/>
              </a:lnSpc>
              <a:spcAft>
                <a:spcPts val="600"/>
              </a:spcAft>
              <a:buFont typeface="Arial" panose="020B0604020202020204" pitchFamily="34" charset="0"/>
              <a:buChar char="•"/>
            </a:pPr>
            <a:r>
              <a:rPr lang="pt-BR" sz="2400" dirty="0" err="1" smtClean="0">
                <a:solidFill>
                  <a:schemeClr val="tx1"/>
                </a:solidFill>
              </a:rPr>
              <a:t>Push</a:t>
            </a:r>
            <a:endParaRPr lang="pt-BR" sz="2400" dirty="0" smtClean="0">
              <a:solidFill>
                <a:schemeClr val="tx1"/>
              </a:solidFill>
            </a:endParaRPr>
          </a:p>
          <a:p>
            <a:pPr marL="180000" indent="-252000">
              <a:lnSpc>
                <a:spcPct val="100000"/>
              </a:lnSpc>
              <a:spcAft>
                <a:spcPts val="600"/>
              </a:spcAft>
              <a:buFont typeface="Arial" panose="020B0604020202020204" pitchFamily="34" charset="0"/>
              <a:buChar char="•"/>
            </a:pPr>
            <a:endParaRPr lang="pt-BR" sz="2400" dirty="0" smtClean="0">
              <a:solidFill>
                <a:schemeClr val="tx1"/>
              </a:solidFill>
            </a:endParaRPr>
          </a:p>
        </p:txBody>
      </p:sp>
    </p:spTree>
    <p:extLst>
      <p:ext uri="{BB962C8B-B14F-4D97-AF65-F5344CB8AC3E}">
        <p14:creationId xmlns:p14="http://schemas.microsoft.com/office/powerpoint/2010/main" val="27481937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smtClean="0"/>
              <a:t>Se apresentando ao </a:t>
            </a:r>
            <a:r>
              <a:rPr lang="pt-BR" sz="3600" dirty="0" err="1" smtClean="0"/>
              <a:t>Git</a:t>
            </a:r>
            <a:endParaRPr lang="pt-BR" sz="3600" dirty="0"/>
          </a:p>
        </p:txBody>
      </p:sp>
      <p:sp>
        <p:nvSpPr>
          <p:cNvPr id="3" name="Espaço Reservado para Conteúdo 2"/>
          <p:cNvSpPr>
            <a:spLocks noGrp="1"/>
          </p:cNvSpPr>
          <p:nvPr>
            <p:ph idx="1"/>
          </p:nvPr>
        </p:nvSpPr>
        <p:spPr>
          <a:xfrm>
            <a:off x="453329" y="1825625"/>
            <a:ext cx="8062025" cy="4351338"/>
          </a:xfrm>
        </p:spPr>
        <p:txBody>
          <a:bodyPr>
            <a:normAutofit/>
          </a:bodyPr>
          <a:lstStyle/>
          <a:p>
            <a:pPr>
              <a:lnSpc>
                <a:spcPct val="100000"/>
              </a:lnSpc>
              <a:spcAft>
                <a:spcPts val="600"/>
              </a:spcAft>
            </a:pPr>
            <a:r>
              <a:rPr lang="pt-BR" sz="2400" dirty="0">
                <a:solidFill>
                  <a:schemeClr val="tx1"/>
                </a:solidFill>
              </a:rPr>
              <a:t> </a:t>
            </a:r>
            <a:endParaRPr lang="pt-BR" sz="2400" dirty="0" smtClean="0">
              <a:solidFill>
                <a:schemeClr val="tx1"/>
              </a:solidFill>
            </a:endParaRPr>
          </a:p>
          <a:p>
            <a:pPr>
              <a:lnSpc>
                <a:spcPct val="100000"/>
              </a:lnSpc>
              <a:spcAft>
                <a:spcPts val="600"/>
              </a:spcAft>
            </a:pPr>
            <a:r>
              <a:rPr lang="pt-BR" sz="2400" dirty="0" smtClean="0">
                <a:solidFill>
                  <a:schemeClr val="tx1"/>
                </a:solidFill>
              </a:rPr>
              <a:t>$ </a:t>
            </a:r>
            <a:r>
              <a:rPr lang="pt-BR" sz="2400" dirty="0" err="1">
                <a:solidFill>
                  <a:schemeClr val="tx1"/>
                </a:solidFill>
              </a:rPr>
              <a:t>git</a:t>
            </a:r>
            <a:r>
              <a:rPr lang="pt-BR" sz="2400" dirty="0">
                <a:solidFill>
                  <a:schemeClr val="tx1"/>
                </a:solidFill>
              </a:rPr>
              <a:t> </a:t>
            </a:r>
            <a:r>
              <a:rPr lang="pt-BR" sz="2400" dirty="0" err="1">
                <a:solidFill>
                  <a:schemeClr val="tx1"/>
                </a:solidFill>
              </a:rPr>
              <a:t>config</a:t>
            </a:r>
            <a:r>
              <a:rPr lang="pt-BR" sz="2400" dirty="0">
                <a:solidFill>
                  <a:schemeClr val="tx1"/>
                </a:solidFill>
              </a:rPr>
              <a:t> --global user.name "Nome Sobrenome"</a:t>
            </a:r>
          </a:p>
          <a:p>
            <a:pPr>
              <a:lnSpc>
                <a:spcPct val="100000"/>
              </a:lnSpc>
              <a:spcAft>
                <a:spcPts val="600"/>
              </a:spcAft>
            </a:pPr>
            <a:endParaRPr lang="pt-BR" sz="2400" dirty="0" smtClean="0">
              <a:solidFill>
                <a:schemeClr val="tx1"/>
              </a:solidFill>
            </a:endParaRPr>
          </a:p>
          <a:p>
            <a:pPr>
              <a:lnSpc>
                <a:spcPct val="100000"/>
              </a:lnSpc>
              <a:spcAft>
                <a:spcPts val="600"/>
              </a:spcAft>
            </a:pPr>
            <a:r>
              <a:rPr lang="pt-BR" sz="2400" dirty="0" smtClean="0">
                <a:solidFill>
                  <a:schemeClr val="tx1"/>
                </a:solidFill>
              </a:rPr>
              <a:t>$ </a:t>
            </a:r>
            <a:r>
              <a:rPr lang="pt-BR" sz="2400" dirty="0" err="1">
                <a:solidFill>
                  <a:schemeClr val="tx1"/>
                </a:solidFill>
              </a:rPr>
              <a:t>git</a:t>
            </a:r>
            <a:r>
              <a:rPr lang="pt-BR" sz="2400" dirty="0">
                <a:solidFill>
                  <a:schemeClr val="tx1"/>
                </a:solidFill>
              </a:rPr>
              <a:t> </a:t>
            </a:r>
            <a:r>
              <a:rPr lang="pt-BR" sz="2400" dirty="0" err="1">
                <a:solidFill>
                  <a:schemeClr val="tx1"/>
                </a:solidFill>
              </a:rPr>
              <a:t>config</a:t>
            </a:r>
            <a:r>
              <a:rPr lang="pt-BR" sz="2400" dirty="0">
                <a:solidFill>
                  <a:schemeClr val="tx1"/>
                </a:solidFill>
              </a:rPr>
              <a:t> --global </a:t>
            </a:r>
            <a:r>
              <a:rPr lang="pt-BR" sz="2400" dirty="0" err="1">
                <a:solidFill>
                  <a:schemeClr val="tx1"/>
                </a:solidFill>
              </a:rPr>
              <a:t>user.email</a:t>
            </a:r>
            <a:r>
              <a:rPr lang="pt-BR" sz="2400" dirty="0">
                <a:solidFill>
                  <a:schemeClr val="tx1"/>
                </a:solidFill>
              </a:rPr>
              <a:t> </a:t>
            </a:r>
            <a:r>
              <a:rPr lang="pt-BR" sz="2400" dirty="0" smtClean="0">
                <a:solidFill>
                  <a:schemeClr val="tx1"/>
                </a:solidFill>
              </a:rPr>
              <a:t>"seu.email@fieb.org.br"</a:t>
            </a:r>
          </a:p>
          <a:p>
            <a:pPr>
              <a:lnSpc>
                <a:spcPct val="100000"/>
              </a:lnSpc>
              <a:spcAft>
                <a:spcPts val="600"/>
              </a:spcAft>
            </a:pPr>
            <a:endParaRPr lang="pt-BR" sz="2400" dirty="0" smtClean="0">
              <a:solidFill>
                <a:schemeClr val="tx1"/>
              </a:solidFill>
            </a:endParaRPr>
          </a:p>
          <a:p>
            <a:pPr>
              <a:lnSpc>
                <a:spcPct val="100000"/>
              </a:lnSpc>
              <a:spcAft>
                <a:spcPts val="600"/>
              </a:spcAft>
            </a:pPr>
            <a:r>
              <a:rPr lang="en-US" sz="2400" dirty="0">
                <a:solidFill>
                  <a:schemeClr val="tx1"/>
                </a:solidFill>
              </a:rPr>
              <a:t>$ </a:t>
            </a:r>
            <a:r>
              <a:rPr lang="en-US" sz="2400" dirty="0" err="1">
                <a:solidFill>
                  <a:schemeClr val="tx1"/>
                </a:solidFill>
              </a:rPr>
              <a:t>git</a:t>
            </a:r>
            <a:r>
              <a:rPr lang="en-US" sz="2400" dirty="0">
                <a:solidFill>
                  <a:schemeClr val="tx1"/>
                </a:solidFill>
              </a:rPr>
              <a:t> </a:t>
            </a:r>
            <a:r>
              <a:rPr lang="en-US" sz="2400" dirty="0" err="1">
                <a:solidFill>
                  <a:schemeClr val="tx1"/>
                </a:solidFill>
              </a:rPr>
              <a:t>config</a:t>
            </a:r>
            <a:r>
              <a:rPr lang="en-US" sz="2400" dirty="0">
                <a:solidFill>
                  <a:schemeClr val="tx1"/>
                </a:solidFill>
              </a:rPr>
              <a:t> --global </a:t>
            </a:r>
            <a:r>
              <a:rPr lang="en-US" sz="2400" dirty="0" err="1">
                <a:solidFill>
                  <a:schemeClr val="tx1"/>
                </a:solidFill>
              </a:rPr>
              <a:t>merge.tool</a:t>
            </a:r>
            <a:r>
              <a:rPr lang="en-US" sz="2400" dirty="0">
                <a:solidFill>
                  <a:schemeClr val="tx1"/>
                </a:solidFill>
              </a:rPr>
              <a:t> kdiff3</a:t>
            </a:r>
            <a:endParaRPr lang="pt-BR" sz="2400" dirty="0" smtClean="0">
              <a:solidFill>
                <a:schemeClr val="tx1"/>
              </a:solidFill>
            </a:endParaRPr>
          </a:p>
          <a:p>
            <a:pPr>
              <a:lnSpc>
                <a:spcPct val="100000"/>
              </a:lnSpc>
              <a:spcAft>
                <a:spcPts val="600"/>
              </a:spcAft>
            </a:pPr>
            <a:endParaRPr lang="pt-BR" dirty="0"/>
          </a:p>
        </p:txBody>
      </p:sp>
    </p:spTree>
    <p:extLst>
      <p:ext uri="{BB962C8B-B14F-4D97-AF65-F5344CB8AC3E}">
        <p14:creationId xmlns:p14="http://schemas.microsoft.com/office/powerpoint/2010/main" val="8978254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smtClean="0"/>
              <a:t>Inicializando um repositório (</a:t>
            </a:r>
            <a:r>
              <a:rPr lang="pt-BR" sz="3600" dirty="0" err="1" smtClean="0"/>
              <a:t>init</a:t>
            </a:r>
            <a:r>
              <a:rPr lang="pt-BR" sz="3600" dirty="0" smtClean="0"/>
              <a:t>)</a:t>
            </a:r>
            <a:endParaRPr lang="pt-BR" sz="3600" dirty="0"/>
          </a:p>
        </p:txBody>
      </p:sp>
      <p:sp>
        <p:nvSpPr>
          <p:cNvPr id="6" name="CaixaDeTexto 5"/>
          <p:cNvSpPr txBox="1"/>
          <p:nvPr/>
        </p:nvSpPr>
        <p:spPr>
          <a:xfrm>
            <a:off x="2221762" y="5725298"/>
            <a:ext cx="4527347"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Initialized empty </a:t>
            </a:r>
            <a:r>
              <a:rPr lang="en-US" dirty="0" err="1"/>
              <a:t>Git</a:t>
            </a:r>
            <a:r>
              <a:rPr lang="en-US" dirty="0"/>
              <a:t> repository in /.</a:t>
            </a:r>
            <a:r>
              <a:rPr lang="en-US" dirty="0" err="1"/>
              <a:t>git</a:t>
            </a:r>
            <a:r>
              <a:rPr lang="en-US" dirty="0" smtClean="0"/>
              <a:t>/</a:t>
            </a:r>
            <a:endParaRPr lang="pt-BR" dirty="0"/>
          </a:p>
        </p:txBody>
      </p:sp>
      <p:sp>
        <p:nvSpPr>
          <p:cNvPr id="7" name="Espaço Reservado para Conteúdo 6"/>
          <p:cNvSpPr>
            <a:spLocks noGrp="1"/>
          </p:cNvSpPr>
          <p:nvPr>
            <p:ph idx="1"/>
          </p:nvPr>
        </p:nvSpPr>
        <p:spPr>
          <a:xfrm>
            <a:off x="2542333" y="2426987"/>
            <a:ext cx="3884014" cy="1768817"/>
          </a:xfrm>
        </p:spPr>
        <p:style>
          <a:lnRef idx="2">
            <a:schemeClr val="accent2"/>
          </a:lnRef>
          <a:fillRef idx="1">
            <a:schemeClr val="lt1"/>
          </a:fillRef>
          <a:effectRef idx="0">
            <a:schemeClr val="accent2"/>
          </a:effectRef>
          <a:fontRef idx="minor">
            <a:schemeClr val="dk1"/>
          </a:fontRef>
        </p:style>
        <p:txBody>
          <a:bodyPr>
            <a:normAutofit/>
          </a:bodyPr>
          <a:lstStyle/>
          <a:p>
            <a:pPr>
              <a:lnSpc>
                <a:spcPct val="100000"/>
              </a:lnSpc>
              <a:spcBef>
                <a:spcPts val="0"/>
              </a:spcBef>
              <a:spcAft>
                <a:spcPts val="0"/>
              </a:spcAft>
            </a:pPr>
            <a:endParaRPr lang="pt-BR" sz="2000" dirty="0" smtClean="0">
              <a:solidFill>
                <a:schemeClr val="tx1"/>
              </a:solidFill>
            </a:endParaRPr>
          </a:p>
          <a:p>
            <a:pPr>
              <a:lnSpc>
                <a:spcPct val="100000"/>
              </a:lnSpc>
              <a:spcBef>
                <a:spcPts val="0"/>
              </a:spcBef>
              <a:spcAft>
                <a:spcPts val="0"/>
              </a:spcAft>
            </a:pPr>
            <a:r>
              <a:rPr lang="pt-BR" sz="2000" dirty="0" smtClean="0">
                <a:solidFill>
                  <a:schemeClr val="tx1"/>
                </a:solidFill>
              </a:rPr>
              <a:t>$ </a:t>
            </a:r>
            <a:r>
              <a:rPr lang="pt-BR" sz="2000" dirty="0" err="1">
                <a:solidFill>
                  <a:schemeClr val="tx1"/>
                </a:solidFill>
              </a:rPr>
              <a:t>mkdir</a:t>
            </a:r>
            <a:r>
              <a:rPr lang="pt-BR" sz="2000" dirty="0">
                <a:solidFill>
                  <a:schemeClr val="tx1"/>
                </a:solidFill>
              </a:rPr>
              <a:t> learningGit</a:t>
            </a:r>
          </a:p>
          <a:p>
            <a:pPr>
              <a:lnSpc>
                <a:spcPct val="100000"/>
              </a:lnSpc>
              <a:spcBef>
                <a:spcPts val="0"/>
              </a:spcBef>
              <a:spcAft>
                <a:spcPts val="0"/>
              </a:spcAft>
            </a:pPr>
            <a:r>
              <a:rPr lang="pt-BR" sz="2000" dirty="0">
                <a:solidFill>
                  <a:schemeClr val="tx1"/>
                </a:solidFill>
              </a:rPr>
              <a:t>$ </a:t>
            </a:r>
            <a:r>
              <a:rPr lang="pt-BR" sz="2000" dirty="0" err="1">
                <a:solidFill>
                  <a:schemeClr val="tx1"/>
                </a:solidFill>
              </a:rPr>
              <a:t>cd</a:t>
            </a:r>
            <a:r>
              <a:rPr lang="pt-BR" sz="2000" dirty="0">
                <a:solidFill>
                  <a:schemeClr val="tx1"/>
                </a:solidFill>
              </a:rPr>
              <a:t> learningGit</a:t>
            </a:r>
          </a:p>
          <a:p>
            <a:pPr>
              <a:lnSpc>
                <a:spcPct val="100000"/>
              </a:lnSpc>
              <a:spcBef>
                <a:spcPts val="0"/>
              </a:spcBef>
              <a:spcAft>
                <a:spcPts val="0"/>
              </a:spcAft>
            </a:pPr>
            <a:r>
              <a:rPr lang="pt-BR" sz="2000" dirty="0">
                <a:solidFill>
                  <a:schemeClr val="tx1"/>
                </a:solidFill>
              </a:rPr>
              <a:t>$ </a:t>
            </a:r>
            <a:r>
              <a:rPr lang="pt-BR" sz="2000" dirty="0" err="1">
                <a:solidFill>
                  <a:schemeClr val="tx1"/>
                </a:solidFill>
              </a:rPr>
              <a:t>git</a:t>
            </a:r>
            <a:r>
              <a:rPr lang="pt-BR" sz="2000" dirty="0">
                <a:solidFill>
                  <a:schemeClr val="tx1"/>
                </a:solidFill>
              </a:rPr>
              <a:t> </a:t>
            </a:r>
            <a:r>
              <a:rPr lang="pt-BR" sz="2000" dirty="0" err="1" smtClean="0">
                <a:solidFill>
                  <a:schemeClr val="tx1"/>
                </a:solidFill>
              </a:rPr>
              <a:t>init</a:t>
            </a:r>
            <a:endParaRPr lang="pt-BR" sz="2000" dirty="0">
              <a:solidFill>
                <a:schemeClr val="tx1"/>
              </a:solidFill>
            </a:endParaRPr>
          </a:p>
        </p:txBody>
      </p:sp>
      <p:sp>
        <p:nvSpPr>
          <p:cNvPr id="10" name="Retângulo 9"/>
          <p:cNvSpPr/>
          <p:nvPr/>
        </p:nvSpPr>
        <p:spPr>
          <a:xfrm>
            <a:off x="453329" y="1698278"/>
            <a:ext cx="1768433" cy="646331"/>
          </a:xfrm>
          <a:prstGeom prst="rect">
            <a:avLst/>
          </a:prstGeom>
        </p:spPr>
        <p:txBody>
          <a:bodyPr wrap="none">
            <a:spAutoFit/>
          </a:bodyPr>
          <a:lstStyle/>
          <a:p>
            <a:r>
              <a:rPr lang="pt-BR" sz="3600" dirty="0" smtClean="0">
                <a:solidFill>
                  <a:srgbClr val="D24726"/>
                </a:solidFill>
                <a:latin typeface="+mj-lt"/>
                <a:ea typeface="+mj-ea"/>
                <a:cs typeface="+mj-cs"/>
              </a:rPr>
              <a:t>Entrada:</a:t>
            </a:r>
            <a:endParaRPr lang="pt-BR" dirty="0"/>
          </a:p>
        </p:txBody>
      </p:sp>
      <p:sp>
        <p:nvSpPr>
          <p:cNvPr id="11" name="Retângulo 10"/>
          <p:cNvSpPr/>
          <p:nvPr/>
        </p:nvSpPr>
        <p:spPr>
          <a:xfrm>
            <a:off x="453329" y="4327610"/>
            <a:ext cx="1324402" cy="646331"/>
          </a:xfrm>
          <a:prstGeom prst="rect">
            <a:avLst/>
          </a:prstGeom>
        </p:spPr>
        <p:txBody>
          <a:bodyPr wrap="none">
            <a:spAutoFit/>
          </a:bodyPr>
          <a:lstStyle/>
          <a:p>
            <a:r>
              <a:rPr lang="pt-BR" sz="3600" dirty="0" smtClean="0">
                <a:solidFill>
                  <a:srgbClr val="D24726"/>
                </a:solidFill>
                <a:latin typeface="+mj-lt"/>
                <a:ea typeface="+mj-ea"/>
                <a:cs typeface="+mj-cs"/>
              </a:rPr>
              <a:t>Saída:</a:t>
            </a:r>
            <a:endParaRPr lang="pt-BR" dirty="0"/>
          </a:p>
        </p:txBody>
      </p:sp>
    </p:spTree>
    <p:extLst>
      <p:ext uri="{BB962C8B-B14F-4D97-AF65-F5344CB8AC3E}">
        <p14:creationId xmlns:p14="http://schemas.microsoft.com/office/powerpoint/2010/main" val="32384660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a:t>Modificando (status, </a:t>
            </a:r>
            <a:r>
              <a:rPr lang="pt-BR" sz="3600" dirty="0" err="1"/>
              <a:t>add</a:t>
            </a:r>
            <a:r>
              <a:rPr lang="pt-BR" sz="3600" dirty="0"/>
              <a:t>, </a:t>
            </a:r>
            <a:r>
              <a:rPr lang="pt-BR" sz="3600" dirty="0" err="1" smtClean="0"/>
              <a:t>commit</a:t>
            </a:r>
            <a:r>
              <a:rPr lang="pt-BR" sz="3600" dirty="0" smtClean="0"/>
              <a:t>, log)</a:t>
            </a:r>
            <a:endParaRPr lang="pt-BR" sz="3600" dirty="0"/>
          </a:p>
        </p:txBody>
      </p:sp>
      <p:sp>
        <p:nvSpPr>
          <p:cNvPr id="5" name="CaixaDeTexto 4"/>
          <p:cNvSpPr txBox="1"/>
          <p:nvPr/>
        </p:nvSpPr>
        <p:spPr>
          <a:xfrm>
            <a:off x="2542334" y="3249088"/>
            <a:ext cx="6478098" cy="3139321"/>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dirty="0"/>
              <a:t> # On branch master</a:t>
            </a:r>
          </a:p>
          <a:p>
            <a:r>
              <a:rPr lang="en-US" dirty="0"/>
              <a:t> #</a:t>
            </a:r>
          </a:p>
          <a:p>
            <a:r>
              <a:rPr lang="en-US" dirty="0"/>
              <a:t> # Initial commit</a:t>
            </a:r>
          </a:p>
          <a:p>
            <a:r>
              <a:rPr lang="en-US" dirty="0"/>
              <a:t> #</a:t>
            </a:r>
          </a:p>
          <a:p>
            <a:r>
              <a:rPr lang="en-US" dirty="0"/>
              <a:t> # </a:t>
            </a:r>
            <a:r>
              <a:rPr lang="en-US" dirty="0">
                <a:solidFill>
                  <a:srgbClr val="FF0000"/>
                </a:solidFill>
              </a:rPr>
              <a:t>Untracked files:</a:t>
            </a:r>
          </a:p>
          <a:p>
            <a:r>
              <a:rPr lang="en-US" dirty="0"/>
              <a:t> # (use "</a:t>
            </a:r>
            <a:r>
              <a:rPr lang="en-US" dirty="0" err="1"/>
              <a:t>git</a:t>
            </a:r>
            <a:r>
              <a:rPr lang="en-US" dirty="0"/>
              <a:t> add &lt;file&gt;..." to include in what will be committed)</a:t>
            </a:r>
          </a:p>
          <a:p>
            <a:r>
              <a:rPr lang="en-US" dirty="0"/>
              <a:t> #</a:t>
            </a:r>
          </a:p>
          <a:p>
            <a:r>
              <a:rPr lang="en-US" dirty="0"/>
              <a:t> #       </a:t>
            </a:r>
            <a:r>
              <a:rPr lang="en-US" dirty="0">
                <a:solidFill>
                  <a:srgbClr val="FF0000"/>
                </a:solidFill>
              </a:rPr>
              <a:t>arquivoTexte.txt</a:t>
            </a:r>
          </a:p>
          <a:p>
            <a:r>
              <a:rPr lang="en-US" dirty="0"/>
              <a:t> nothing added to commit but untracked files present (use "</a:t>
            </a:r>
            <a:r>
              <a:rPr lang="en-US" dirty="0" err="1"/>
              <a:t>git</a:t>
            </a:r>
            <a:r>
              <a:rPr lang="en-US" dirty="0"/>
              <a:t> add" to track)</a:t>
            </a:r>
          </a:p>
          <a:p>
            <a:r>
              <a:rPr lang="en-US" dirty="0"/>
              <a:t> Success!</a:t>
            </a:r>
            <a:endParaRPr lang="pt-BR" dirty="0"/>
          </a:p>
        </p:txBody>
      </p:sp>
      <p:sp>
        <p:nvSpPr>
          <p:cNvPr id="6" name="Espaço Reservado para Conteúdo 6"/>
          <p:cNvSpPr>
            <a:spLocks noGrp="1"/>
          </p:cNvSpPr>
          <p:nvPr>
            <p:ph idx="1"/>
          </p:nvPr>
        </p:nvSpPr>
        <p:spPr>
          <a:xfrm>
            <a:off x="2542334" y="1698279"/>
            <a:ext cx="3884014" cy="1061398"/>
          </a:xfrm>
          <a:ln>
            <a:solidFill>
              <a:schemeClr val="bg1"/>
            </a:solidFill>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normAutofit/>
          </a:bodyPr>
          <a:lstStyle/>
          <a:p>
            <a:pPr>
              <a:lnSpc>
                <a:spcPct val="100000"/>
              </a:lnSpc>
              <a:spcBef>
                <a:spcPts val="0"/>
              </a:spcBef>
              <a:spcAft>
                <a:spcPts val="0"/>
              </a:spcAft>
            </a:pPr>
            <a:r>
              <a:rPr lang="pt-BR" sz="2000" dirty="0">
                <a:solidFill>
                  <a:schemeClr val="tx1"/>
                </a:solidFill>
              </a:rPr>
              <a:t>$ ls &gt;&gt; novo_arquivo.txt</a:t>
            </a:r>
          </a:p>
          <a:p>
            <a:pPr>
              <a:lnSpc>
                <a:spcPct val="100000"/>
              </a:lnSpc>
              <a:spcBef>
                <a:spcPts val="0"/>
              </a:spcBef>
              <a:spcAft>
                <a:spcPts val="0"/>
              </a:spcAft>
            </a:pPr>
            <a:endParaRPr lang="pt-BR" sz="2000" dirty="0">
              <a:solidFill>
                <a:schemeClr val="tx1"/>
              </a:solidFill>
            </a:endParaRPr>
          </a:p>
          <a:p>
            <a:pPr>
              <a:lnSpc>
                <a:spcPct val="100000"/>
              </a:lnSpc>
              <a:spcBef>
                <a:spcPts val="0"/>
              </a:spcBef>
              <a:spcAft>
                <a:spcPts val="0"/>
              </a:spcAft>
            </a:pPr>
            <a:r>
              <a:rPr lang="pt-BR" sz="2000" dirty="0">
                <a:solidFill>
                  <a:schemeClr val="tx1"/>
                </a:solidFill>
              </a:rPr>
              <a:t>$ </a:t>
            </a:r>
            <a:r>
              <a:rPr lang="pt-BR" sz="2000" dirty="0" err="1">
                <a:solidFill>
                  <a:schemeClr val="tx1"/>
                </a:solidFill>
              </a:rPr>
              <a:t>git</a:t>
            </a:r>
            <a:r>
              <a:rPr lang="pt-BR" sz="2000" dirty="0">
                <a:solidFill>
                  <a:schemeClr val="tx1"/>
                </a:solidFill>
              </a:rPr>
              <a:t> status</a:t>
            </a:r>
          </a:p>
        </p:txBody>
      </p:sp>
      <p:sp>
        <p:nvSpPr>
          <p:cNvPr id="7" name="Retângulo 6"/>
          <p:cNvSpPr/>
          <p:nvPr/>
        </p:nvSpPr>
        <p:spPr>
          <a:xfrm>
            <a:off x="453329" y="1698278"/>
            <a:ext cx="1768433" cy="646331"/>
          </a:xfrm>
          <a:prstGeom prst="rect">
            <a:avLst/>
          </a:prstGeom>
        </p:spPr>
        <p:txBody>
          <a:bodyPr wrap="none">
            <a:spAutoFit/>
          </a:bodyPr>
          <a:lstStyle/>
          <a:p>
            <a:r>
              <a:rPr lang="pt-BR" sz="3600" dirty="0" smtClean="0">
                <a:solidFill>
                  <a:srgbClr val="D24726"/>
                </a:solidFill>
                <a:latin typeface="+mj-lt"/>
                <a:ea typeface="+mj-ea"/>
                <a:cs typeface="+mj-cs"/>
              </a:rPr>
              <a:t>Entrada:</a:t>
            </a:r>
            <a:endParaRPr lang="pt-BR" dirty="0"/>
          </a:p>
        </p:txBody>
      </p:sp>
      <p:sp>
        <p:nvSpPr>
          <p:cNvPr id="8" name="Retângulo 7"/>
          <p:cNvSpPr/>
          <p:nvPr/>
        </p:nvSpPr>
        <p:spPr>
          <a:xfrm>
            <a:off x="453329" y="4327610"/>
            <a:ext cx="1324402" cy="646331"/>
          </a:xfrm>
          <a:prstGeom prst="rect">
            <a:avLst/>
          </a:prstGeom>
        </p:spPr>
        <p:txBody>
          <a:bodyPr wrap="none">
            <a:spAutoFit/>
          </a:bodyPr>
          <a:lstStyle/>
          <a:p>
            <a:r>
              <a:rPr lang="pt-BR" sz="3600" dirty="0" smtClean="0">
                <a:solidFill>
                  <a:srgbClr val="D24726"/>
                </a:solidFill>
                <a:latin typeface="+mj-lt"/>
                <a:ea typeface="+mj-ea"/>
                <a:cs typeface="+mj-cs"/>
              </a:rPr>
              <a:t>Saída:</a:t>
            </a:r>
            <a:endParaRPr lang="pt-BR" dirty="0"/>
          </a:p>
        </p:txBody>
      </p:sp>
    </p:spTree>
    <p:extLst>
      <p:ext uri="{BB962C8B-B14F-4D97-AF65-F5344CB8AC3E}">
        <p14:creationId xmlns:p14="http://schemas.microsoft.com/office/powerpoint/2010/main" val="25879548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a:t>Modificando (status, </a:t>
            </a:r>
            <a:r>
              <a:rPr lang="pt-BR" sz="3600" dirty="0" err="1"/>
              <a:t>add</a:t>
            </a:r>
            <a:r>
              <a:rPr lang="pt-BR" sz="3600" dirty="0"/>
              <a:t>, </a:t>
            </a:r>
            <a:r>
              <a:rPr lang="pt-BR" sz="3600" dirty="0" err="1" smtClean="0"/>
              <a:t>commit</a:t>
            </a:r>
            <a:r>
              <a:rPr lang="pt-BR" sz="3600" dirty="0" smtClean="0"/>
              <a:t>, log)</a:t>
            </a:r>
            <a:endParaRPr lang="pt-BR" sz="3600" dirty="0"/>
          </a:p>
        </p:txBody>
      </p:sp>
      <p:sp>
        <p:nvSpPr>
          <p:cNvPr id="5" name="CaixaDeTexto 4"/>
          <p:cNvSpPr txBox="1"/>
          <p:nvPr/>
        </p:nvSpPr>
        <p:spPr>
          <a:xfrm>
            <a:off x="2542334" y="3249088"/>
            <a:ext cx="6478098" cy="2585323"/>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dirty="0"/>
              <a:t> # On branch master</a:t>
            </a:r>
          </a:p>
          <a:p>
            <a:r>
              <a:rPr lang="en-US" dirty="0"/>
              <a:t> #</a:t>
            </a:r>
          </a:p>
          <a:p>
            <a:r>
              <a:rPr lang="en-US" dirty="0"/>
              <a:t> # Initial commit</a:t>
            </a:r>
          </a:p>
          <a:p>
            <a:r>
              <a:rPr lang="en-US" dirty="0"/>
              <a:t> #</a:t>
            </a:r>
          </a:p>
          <a:p>
            <a:r>
              <a:rPr lang="en-US" dirty="0"/>
              <a:t> # Changes to be committed:</a:t>
            </a:r>
          </a:p>
          <a:p>
            <a:r>
              <a:rPr lang="en-US" dirty="0"/>
              <a:t> # (use "</a:t>
            </a:r>
            <a:r>
              <a:rPr lang="en-US" dirty="0" err="1"/>
              <a:t>git</a:t>
            </a:r>
            <a:r>
              <a:rPr lang="en-US" dirty="0"/>
              <a:t> </a:t>
            </a:r>
            <a:r>
              <a:rPr lang="en-US" dirty="0" err="1"/>
              <a:t>rm</a:t>
            </a:r>
            <a:r>
              <a:rPr lang="en-US" dirty="0"/>
              <a:t> --cached &lt;file&gt;..." to </a:t>
            </a:r>
            <a:r>
              <a:rPr lang="en-US" dirty="0" err="1"/>
              <a:t>unstage</a:t>
            </a:r>
            <a:r>
              <a:rPr lang="en-US" dirty="0"/>
              <a:t>)</a:t>
            </a:r>
          </a:p>
          <a:p>
            <a:r>
              <a:rPr lang="en-US" dirty="0"/>
              <a:t> #</a:t>
            </a:r>
          </a:p>
          <a:p>
            <a:r>
              <a:rPr lang="en-US" dirty="0"/>
              <a:t> #  </a:t>
            </a:r>
            <a:r>
              <a:rPr lang="en-US" dirty="0">
                <a:solidFill>
                  <a:srgbClr val="FF0000"/>
                </a:solidFill>
              </a:rPr>
              <a:t>new file: arquivoTeste.txt</a:t>
            </a:r>
          </a:p>
          <a:p>
            <a:r>
              <a:rPr lang="en-US" dirty="0"/>
              <a:t> #</a:t>
            </a:r>
            <a:endParaRPr lang="pt-BR" dirty="0"/>
          </a:p>
        </p:txBody>
      </p:sp>
      <p:sp>
        <p:nvSpPr>
          <p:cNvPr id="6" name="Espaço Reservado para Conteúdo 6"/>
          <p:cNvSpPr>
            <a:spLocks noGrp="1"/>
          </p:cNvSpPr>
          <p:nvPr>
            <p:ph idx="1"/>
          </p:nvPr>
        </p:nvSpPr>
        <p:spPr>
          <a:xfrm>
            <a:off x="2542334" y="1698279"/>
            <a:ext cx="3100585" cy="1061398"/>
          </a:xfrm>
          <a:ln>
            <a:solidFill>
              <a:schemeClr val="bg1"/>
            </a:solidFill>
          </a:ln>
        </p:spPr>
        <p:style>
          <a:lnRef idx="2">
            <a:schemeClr val="accent2"/>
          </a:lnRef>
          <a:fillRef idx="1">
            <a:schemeClr val="lt1"/>
          </a:fillRef>
          <a:effectRef idx="0">
            <a:schemeClr val="accent2"/>
          </a:effectRef>
          <a:fontRef idx="minor">
            <a:schemeClr val="dk1"/>
          </a:fontRef>
        </p:style>
        <p:txBody>
          <a:bodyPr>
            <a:normAutofit/>
          </a:bodyPr>
          <a:lstStyle/>
          <a:p>
            <a:pPr>
              <a:lnSpc>
                <a:spcPct val="100000"/>
              </a:lnSpc>
              <a:spcBef>
                <a:spcPts val="0"/>
              </a:spcBef>
              <a:spcAft>
                <a:spcPts val="0"/>
              </a:spcAft>
            </a:pPr>
            <a:r>
              <a:rPr lang="pt-BR" sz="2000" dirty="0" smtClean="0">
                <a:solidFill>
                  <a:schemeClr val="tx1"/>
                </a:solidFill>
              </a:rPr>
              <a:t>$ </a:t>
            </a:r>
            <a:r>
              <a:rPr lang="pt-BR" sz="2000" dirty="0" err="1">
                <a:solidFill>
                  <a:schemeClr val="tx1"/>
                </a:solidFill>
              </a:rPr>
              <a:t>git</a:t>
            </a:r>
            <a:r>
              <a:rPr lang="pt-BR" sz="2000" dirty="0">
                <a:solidFill>
                  <a:schemeClr val="tx1"/>
                </a:solidFill>
              </a:rPr>
              <a:t> </a:t>
            </a:r>
            <a:r>
              <a:rPr lang="pt-BR" sz="2000" dirty="0" err="1">
                <a:solidFill>
                  <a:schemeClr val="tx1"/>
                </a:solidFill>
              </a:rPr>
              <a:t>add</a:t>
            </a:r>
            <a:r>
              <a:rPr lang="pt-BR" sz="2000" dirty="0">
                <a:solidFill>
                  <a:schemeClr val="tx1"/>
                </a:solidFill>
              </a:rPr>
              <a:t> arquivoTeste.txt</a:t>
            </a:r>
          </a:p>
          <a:p>
            <a:pPr>
              <a:lnSpc>
                <a:spcPct val="100000"/>
              </a:lnSpc>
              <a:spcBef>
                <a:spcPts val="0"/>
              </a:spcBef>
              <a:spcAft>
                <a:spcPts val="0"/>
              </a:spcAft>
            </a:pPr>
            <a:endParaRPr lang="pt-BR" sz="2000" dirty="0" smtClean="0">
              <a:solidFill>
                <a:schemeClr val="tx1"/>
              </a:solidFill>
            </a:endParaRPr>
          </a:p>
          <a:p>
            <a:pPr>
              <a:lnSpc>
                <a:spcPct val="100000"/>
              </a:lnSpc>
              <a:spcBef>
                <a:spcPts val="0"/>
              </a:spcBef>
              <a:spcAft>
                <a:spcPts val="0"/>
              </a:spcAft>
            </a:pPr>
            <a:r>
              <a:rPr lang="pt-BR" sz="2000" dirty="0" smtClean="0">
                <a:solidFill>
                  <a:schemeClr val="tx1"/>
                </a:solidFill>
              </a:rPr>
              <a:t>$ </a:t>
            </a:r>
            <a:r>
              <a:rPr lang="pt-BR" sz="2000" dirty="0" err="1" smtClean="0">
                <a:solidFill>
                  <a:schemeClr val="tx1"/>
                </a:solidFill>
              </a:rPr>
              <a:t>git</a:t>
            </a:r>
            <a:r>
              <a:rPr lang="pt-BR" sz="2000" dirty="0" smtClean="0">
                <a:solidFill>
                  <a:schemeClr val="tx1"/>
                </a:solidFill>
              </a:rPr>
              <a:t> status</a:t>
            </a:r>
            <a:endParaRPr lang="pt-BR" sz="2000" dirty="0">
              <a:solidFill>
                <a:schemeClr val="tx1"/>
              </a:solidFill>
            </a:endParaRPr>
          </a:p>
        </p:txBody>
      </p:sp>
      <p:sp>
        <p:nvSpPr>
          <p:cNvPr id="7" name="Retângulo 6"/>
          <p:cNvSpPr/>
          <p:nvPr/>
        </p:nvSpPr>
        <p:spPr>
          <a:xfrm>
            <a:off x="453329" y="1698278"/>
            <a:ext cx="1768433" cy="646331"/>
          </a:xfrm>
          <a:prstGeom prst="rect">
            <a:avLst/>
          </a:prstGeom>
        </p:spPr>
        <p:txBody>
          <a:bodyPr wrap="none">
            <a:spAutoFit/>
          </a:bodyPr>
          <a:lstStyle/>
          <a:p>
            <a:r>
              <a:rPr lang="pt-BR" sz="3600" dirty="0" smtClean="0">
                <a:solidFill>
                  <a:srgbClr val="D24726"/>
                </a:solidFill>
                <a:latin typeface="+mj-lt"/>
                <a:ea typeface="+mj-ea"/>
                <a:cs typeface="+mj-cs"/>
              </a:rPr>
              <a:t>Entrada:</a:t>
            </a:r>
            <a:endParaRPr lang="pt-BR" dirty="0"/>
          </a:p>
        </p:txBody>
      </p:sp>
      <p:sp>
        <p:nvSpPr>
          <p:cNvPr id="8" name="Retângulo 7"/>
          <p:cNvSpPr/>
          <p:nvPr/>
        </p:nvSpPr>
        <p:spPr>
          <a:xfrm>
            <a:off x="453329" y="4327610"/>
            <a:ext cx="1324402" cy="646331"/>
          </a:xfrm>
          <a:prstGeom prst="rect">
            <a:avLst/>
          </a:prstGeom>
        </p:spPr>
        <p:txBody>
          <a:bodyPr wrap="none">
            <a:spAutoFit/>
          </a:bodyPr>
          <a:lstStyle/>
          <a:p>
            <a:r>
              <a:rPr lang="pt-BR" sz="3600" dirty="0" smtClean="0">
                <a:solidFill>
                  <a:srgbClr val="D24726"/>
                </a:solidFill>
                <a:latin typeface="+mj-lt"/>
                <a:ea typeface="+mj-ea"/>
                <a:cs typeface="+mj-cs"/>
              </a:rPr>
              <a:t>Saída:</a:t>
            </a:r>
            <a:endParaRPr lang="pt-BR" dirty="0"/>
          </a:p>
        </p:txBody>
      </p:sp>
      <p:sp>
        <p:nvSpPr>
          <p:cNvPr id="9" name="Espaço Reservado para Conteúdo 6"/>
          <p:cNvSpPr txBox="1">
            <a:spLocks/>
          </p:cNvSpPr>
          <p:nvPr/>
        </p:nvSpPr>
        <p:spPr bwMode="auto">
          <a:xfrm>
            <a:off x="6573347" y="1698278"/>
            <a:ext cx="2447085" cy="1061398"/>
          </a:xfrm>
          <a:prstGeom prst="rect">
            <a:avLst/>
          </a:prstGeom>
          <a:ln>
            <a:solidFill>
              <a:schemeClr val="bg1"/>
            </a:solidFill>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normAutofit/>
          </a:bodyPr>
          <a:lstStyle>
            <a:lvl1pPr marL="0" indent="0" algn="l" rtl="0" eaLnBrk="1" fontAlgn="base" hangingPunct="1">
              <a:lnSpc>
                <a:spcPct val="150000"/>
              </a:lnSpc>
              <a:spcBef>
                <a:spcPct val="30000"/>
              </a:spcBef>
              <a:spcAft>
                <a:spcPts val="900"/>
              </a:spcAft>
              <a:buFont typeface="Arial" charset="0"/>
              <a:buNone/>
              <a:defRPr sz="1200" kern="1200">
                <a:solidFill>
                  <a:schemeClr val="bg1">
                    <a:lumMod val="50000"/>
                  </a:schemeClr>
                </a:solidFill>
                <a:latin typeface="+mn-lt"/>
                <a:ea typeface="+mn-ea"/>
                <a:cs typeface="+mn-cs"/>
              </a:defRPr>
            </a:lvl1pPr>
            <a:lvl2pPr marL="514337" indent="-171446" algn="l" rtl="0" eaLnBrk="1" fontAlgn="base" hangingPunct="1">
              <a:lnSpc>
                <a:spcPct val="150000"/>
              </a:lnSpc>
              <a:spcBef>
                <a:spcPct val="30000"/>
              </a:spcBef>
              <a:spcAft>
                <a:spcPts val="900"/>
              </a:spcAft>
              <a:buFont typeface="Arial" charset="0"/>
              <a:buChar char="•"/>
              <a:defRPr sz="1050" kern="1200">
                <a:solidFill>
                  <a:schemeClr val="bg1">
                    <a:lumMod val="50000"/>
                  </a:schemeClr>
                </a:solidFill>
                <a:latin typeface="+mn-lt"/>
                <a:ea typeface="+mn-ea"/>
                <a:cs typeface="+mn-cs"/>
              </a:defRPr>
            </a:lvl2pPr>
            <a:lvl3pPr marL="857228" indent="-171446" algn="l" rtl="0" eaLnBrk="1" fontAlgn="base" hangingPunct="1">
              <a:lnSpc>
                <a:spcPct val="150000"/>
              </a:lnSpc>
              <a:spcBef>
                <a:spcPct val="30000"/>
              </a:spcBef>
              <a:spcAft>
                <a:spcPts val="900"/>
              </a:spcAft>
              <a:buFont typeface="Arial" charset="0"/>
              <a:buChar char="•"/>
              <a:defRPr sz="900" kern="1200">
                <a:solidFill>
                  <a:schemeClr val="bg1">
                    <a:lumMod val="50000"/>
                  </a:schemeClr>
                </a:solidFill>
                <a:latin typeface="+mn-lt"/>
                <a:ea typeface="+mn-ea"/>
                <a:cs typeface="+mn-cs"/>
              </a:defRPr>
            </a:lvl3pPr>
            <a:lvl4pPr marL="1200120" indent="-171446" algn="l" rtl="0" eaLnBrk="1" fontAlgn="base" hangingPunct="1">
              <a:lnSpc>
                <a:spcPct val="150000"/>
              </a:lnSpc>
              <a:spcBef>
                <a:spcPct val="30000"/>
              </a:spcBef>
              <a:spcAft>
                <a:spcPts val="900"/>
              </a:spcAft>
              <a:buFont typeface="Arial" charset="0"/>
              <a:buChar char="•"/>
              <a:defRPr sz="825" kern="1200">
                <a:solidFill>
                  <a:schemeClr val="bg1">
                    <a:lumMod val="50000"/>
                  </a:schemeClr>
                </a:solidFill>
                <a:latin typeface="+mn-lt"/>
                <a:ea typeface="+mn-ea"/>
                <a:cs typeface="+mn-cs"/>
              </a:defRPr>
            </a:lvl4pPr>
            <a:lvl5pPr marL="1543012" indent="-171446" algn="l" rtl="0" eaLnBrk="1" fontAlgn="base" hangingPunct="1">
              <a:lnSpc>
                <a:spcPct val="150000"/>
              </a:lnSpc>
              <a:spcBef>
                <a:spcPct val="30000"/>
              </a:spcBef>
              <a:spcAft>
                <a:spcPts val="900"/>
              </a:spcAft>
              <a:buFont typeface="Arial" charset="0"/>
              <a:buChar char="•"/>
              <a:defRPr sz="825" kern="1200">
                <a:solidFill>
                  <a:schemeClr val="bg1">
                    <a:lumMod val="50000"/>
                  </a:schemeClr>
                </a:solidFill>
                <a:latin typeface="+mn-lt"/>
                <a:ea typeface="+mn-ea"/>
                <a:cs typeface="+mn-cs"/>
              </a:defRPr>
            </a:lvl5pPr>
            <a:lvl6pPr marL="1885903" indent="-171446" algn="l" defTabSz="685783" rtl="0" eaLnBrk="1" latinLnBrk="0" hangingPunct="1">
              <a:lnSpc>
                <a:spcPct val="90000"/>
              </a:lnSpc>
              <a:spcBef>
                <a:spcPct val="30000"/>
              </a:spcBef>
              <a:buFont typeface="Arial" panose="020B0604020202020204" pitchFamily="34" charset="0"/>
              <a:buChar char="•"/>
              <a:defRPr sz="1350" kern="1200">
                <a:solidFill>
                  <a:schemeClr val="lt1"/>
                </a:solidFill>
                <a:latin typeface="+mn-lt"/>
                <a:ea typeface="+mn-ea"/>
                <a:cs typeface="+mn-cs"/>
              </a:defRPr>
            </a:lvl6pPr>
            <a:lvl7pPr marL="2228795" indent="-171446" algn="l" defTabSz="685783" rtl="0" eaLnBrk="1" latinLnBrk="0" hangingPunct="1">
              <a:lnSpc>
                <a:spcPct val="90000"/>
              </a:lnSpc>
              <a:spcBef>
                <a:spcPct val="30000"/>
              </a:spcBef>
              <a:buFont typeface="Arial" panose="020B0604020202020204" pitchFamily="34" charset="0"/>
              <a:buChar char="•"/>
              <a:defRPr sz="1350" kern="1200">
                <a:solidFill>
                  <a:schemeClr val="lt1"/>
                </a:solidFill>
                <a:latin typeface="+mn-lt"/>
                <a:ea typeface="+mn-ea"/>
                <a:cs typeface="+mn-cs"/>
              </a:defRPr>
            </a:lvl7pPr>
            <a:lvl8pPr marL="2571686" indent="-171446" algn="l" defTabSz="685783" rtl="0" eaLnBrk="1" latinLnBrk="0" hangingPunct="1">
              <a:lnSpc>
                <a:spcPct val="90000"/>
              </a:lnSpc>
              <a:spcBef>
                <a:spcPct val="30000"/>
              </a:spcBef>
              <a:buFont typeface="Arial" panose="020B0604020202020204" pitchFamily="34" charset="0"/>
              <a:buChar char="•"/>
              <a:defRPr sz="1350" kern="1200">
                <a:solidFill>
                  <a:schemeClr val="lt1"/>
                </a:solidFill>
                <a:latin typeface="+mn-lt"/>
                <a:ea typeface="+mn-ea"/>
                <a:cs typeface="+mn-cs"/>
              </a:defRPr>
            </a:lvl8pPr>
            <a:lvl9pPr marL="2914577" indent="-171446" algn="l" defTabSz="685783" rtl="0" eaLnBrk="1" latinLnBrk="0" hangingPunct="1">
              <a:lnSpc>
                <a:spcPct val="90000"/>
              </a:lnSpc>
              <a:spcBef>
                <a:spcPct val="30000"/>
              </a:spcBef>
              <a:buFont typeface="Arial" panose="020B0604020202020204" pitchFamily="34" charset="0"/>
              <a:buChar char="•"/>
              <a:defRPr sz="1350" kern="1200">
                <a:solidFill>
                  <a:schemeClr val="lt1"/>
                </a:solidFill>
                <a:latin typeface="+mn-lt"/>
                <a:ea typeface="+mn-ea"/>
                <a:cs typeface="+mn-cs"/>
              </a:defRPr>
            </a:lvl9pPr>
          </a:lstStyle>
          <a:p>
            <a:pPr>
              <a:lnSpc>
                <a:spcPct val="100000"/>
              </a:lnSpc>
              <a:spcBef>
                <a:spcPts val="0"/>
              </a:spcBef>
              <a:spcAft>
                <a:spcPts val="0"/>
              </a:spcAft>
            </a:pPr>
            <a:r>
              <a:rPr lang="pt-BR" sz="2000" dirty="0" smtClean="0">
                <a:solidFill>
                  <a:schemeClr val="tx1"/>
                </a:solidFill>
              </a:rPr>
              <a:t>$ </a:t>
            </a:r>
            <a:r>
              <a:rPr lang="pt-BR" sz="2000" dirty="0" err="1" smtClean="0">
                <a:solidFill>
                  <a:schemeClr val="tx1"/>
                </a:solidFill>
              </a:rPr>
              <a:t>git</a:t>
            </a:r>
            <a:r>
              <a:rPr lang="pt-BR" sz="2000" dirty="0" smtClean="0">
                <a:solidFill>
                  <a:schemeClr val="tx1"/>
                </a:solidFill>
              </a:rPr>
              <a:t> </a:t>
            </a:r>
            <a:r>
              <a:rPr lang="pt-BR" sz="2000" dirty="0" err="1" smtClean="0">
                <a:solidFill>
                  <a:schemeClr val="tx1"/>
                </a:solidFill>
              </a:rPr>
              <a:t>add</a:t>
            </a:r>
            <a:r>
              <a:rPr lang="pt-BR" sz="2000" dirty="0" smtClean="0">
                <a:solidFill>
                  <a:schemeClr val="tx1"/>
                </a:solidFill>
              </a:rPr>
              <a:t> *.</a:t>
            </a:r>
            <a:r>
              <a:rPr lang="pt-BR" sz="2000" dirty="0" err="1" smtClean="0">
                <a:solidFill>
                  <a:schemeClr val="tx1"/>
                </a:solidFill>
              </a:rPr>
              <a:t>txt</a:t>
            </a:r>
            <a:endParaRPr lang="pt-BR" sz="2000" dirty="0" smtClean="0">
              <a:solidFill>
                <a:schemeClr val="tx1"/>
              </a:solidFill>
            </a:endParaRPr>
          </a:p>
          <a:p>
            <a:pPr>
              <a:lnSpc>
                <a:spcPct val="100000"/>
              </a:lnSpc>
              <a:spcBef>
                <a:spcPts val="0"/>
              </a:spcBef>
              <a:spcAft>
                <a:spcPts val="0"/>
              </a:spcAft>
            </a:pPr>
            <a:endParaRPr lang="pt-BR" sz="2000" dirty="0" smtClean="0">
              <a:solidFill>
                <a:schemeClr val="tx1"/>
              </a:solidFill>
            </a:endParaRPr>
          </a:p>
          <a:p>
            <a:pPr>
              <a:lnSpc>
                <a:spcPct val="100000"/>
              </a:lnSpc>
              <a:spcBef>
                <a:spcPts val="0"/>
              </a:spcBef>
              <a:spcAft>
                <a:spcPts val="0"/>
              </a:spcAft>
            </a:pPr>
            <a:r>
              <a:rPr lang="pt-BR" sz="2000" dirty="0" smtClean="0">
                <a:solidFill>
                  <a:schemeClr val="tx1"/>
                </a:solidFill>
              </a:rPr>
              <a:t>$ </a:t>
            </a:r>
            <a:r>
              <a:rPr lang="pt-BR" sz="2000" dirty="0" err="1" smtClean="0">
                <a:solidFill>
                  <a:schemeClr val="tx1"/>
                </a:solidFill>
              </a:rPr>
              <a:t>git</a:t>
            </a:r>
            <a:r>
              <a:rPr lang="pt-BR" sz="2000" dirty="0" smtClean="0">
                <a:solidFill>
                  <a:schemeClr val="tx1"/>
                </a:solidFill>
              </a:rPr>
              <a:t> status</a:t>
            </a:r>
            <a:endParaRPr lang="pt-BR" sz="2000" dirty="0">
              <a:solidFill>
                <a:schemeClr val="tx1"/>
              </a:solidFill>
            </a:endParaRPr>
          </a:p>
        </p:txBody>
      </p:sp>
      <p:sp>
        <p:nvSpPr>
          <p:cNvPr id="10" name="Retângulo 9"/>
          <p:cNvSpPr/>
          <p:nvPr/>
        </p:nvSpPr>
        <p:spPr>
          <a:xfrm>
            <a:off x="5711229" y="1698277"/>
            <a:ext cx="793807" cy="646331"/>
          </a:xfrm>
          <a:prstGeom prst="rect">
            <a:avLst/>
          </a:prstGeom>
        </p:spPr>
        <p:txBody>
          <a:bodyPr wrap="none">
            <a:spAutoFit/>
          </a:bodyPr>
          <a:lstStyle/>
          <a:p>
            <a:r>
              <a:rPr lang="pt-BR" sz="3600" dirty="0" smtClean="0">
                <a:solidFill>
                  <a:srgbClr val="D24726"/>
                </a:solidFill>
                <a:latin typeface="+mj-lt"/>
                <a:ea typeface="+mj-ea"/>
                <a:cs typeface="+mj-cs"/>
              </a:rPr>
              <a:t>ou:</a:t>
            </a:r>
            <a:endParaRPr lang="pt-BR" dirty="0"/>
          </a:p>
        </p:txBody>
      </p:sp>
    </p:spTree>
    <p:extLst>
      <p:ext uri="{BB962C8B-B14F-4D97-AF65-F5344CB8AC3E}">
        <p14:creationId xmlns:p14="http://schemas.microsoft.com/office/powerpoint/2010/main" val="25409392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a:t>Modificando (status, </a:t>
            </a:r>
            <a:r>
              <a:rPr lang="pt-BR" sz="3600" dirty="0" err="1"/>
              <a:t>add</a:t>
            </a:r>
            <a:r>
              <a:rPr lang="pt-BR" sz="3600" dirty="0"/>
              <a:t>, </a:t>
            </a:r>
            <a:r>
              <a:rPr lang="pt-BR" sz="3600" dirty="0" err="1" smtClean="0"/>
              <a:t>commit</a:t>
            </a:r>
            <a:r>
              <a:rPr lang="pt-BR" sz="3600" dirty="0" smtClean="0"/>
              <a:t>, log)</a:t>
            </a:r>
            <a:endParaRPr lang="pt-BR" sz="3600" dirty="0"/>
          </a:p>
        </p:txBody>
      </p:sp>
      <p:sp>
        <p:nvSpPr>
          <p:cNvPr id="5" name="CaixaDeTexto 4"/>
          <p:cNvSpPr txBox="1"/>
          <p:nvPr/>
        </p:nvSpPr>
        <p:spPr>
          <a:xfrm>
            <a:off x="2542334" y="3910880"/>
            <a:ext cx="6478098" cy="1754326"/>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pt-BR" dirty="0"/>
              <a:t>[</a:t>
            </a:r>
            <a:r>
              <a:rPr lang="pt-BR" dirty="0" err="1"/>
              <a:t>master</a:t>
            </a:r>
            <a:r>
              <a:rPr lang="pt-BR" dirty="0"/>
              <a:t> (root-</a:t>
            </a:r>
            <a:r>
              <a:rPr lang="pt-BR" dirty="0" err="1"/>
              <a:t>commit</a:t>
            </a:r>
            <a:r>
              <a:rPr lang="pt-BR" dirty="0"/>
              <a:t>) 20b5ccd] </a:t>
            </a:r>
            <a:r>
              <a:rPr lang="pt-BR" dirty="0" err="1"/>
              <a:t>Add</a:t>
            </a:r>
            <a:r>
              <a:rPr lang="pt-BR" dirty="0"/>
              <a:t> Adicionando um comentário explicando o que foi feito nessa modificação</a:t>
            </a:r>
            <a:r>
              <a:rPr lang="pt-BR" dirty="0" smtClean="0"/>
              <a:t>. </a:t>
            </a:r>
            <a:r>
              <a:rPr lang="pt-BR" dirty="0"/>
              <a:t>Nesse caso, adicionando </a:t>
            </a:r>
            <a:r>
              <a:rPr lang="pt-BR" dirty="0" smtClean="0"/>
              <a:t>um </a:t>
            </a:r>
            <a:r>
              <a:rPr lang="pt-BR" dirty="0"/>
              <a:t>novo </a:t>
            </a:r>
            <a:r>
              <a:rPr lang="pt-BR" dirty="0" smtClean="0"/>
              <a:t>arquivo</a:t>
            </a:r>
          </a:p>
          <a:p>
            <a:endParaRPr lang="pt-BR" dirty="0"/>
          </a:p>
          <a:p>
            <a:r>
              <a:rPr lang="pt-BR" dirty="0"/>
              <a:t> 1 file </a:t>
            </a:r>
            <a:r>
              <a:rPr lang="pt-BR" dirty="0" err="1"/>
              <a:t>changed</a:t>
            </a:r>
            <a:r>
              <a:rPr lang="pt-BR" dirty="0"/>
              <a:t>, 1 </a:t>
            </a:r>
            <a:r>
              <a:rPr lang="pt-BR" dirty="0" err="1"/>
              <a:t>insertion</a:t>
            </a:r>
            <a:r>
              <a:rPr lang="pt-BR" dirty="0"/>
              <a:t>(+)</a:t>
            </a:r>
          </a:p>
          <a:p>
            <a:r>
              <a:rPr lang="pt-BR" dirty="0"/>
              <a:t> </a:t>
            </a:r>
            <a:r>
              <a:rPr lang="pt-BR" dirty="0" err="1"/>
              <a:t>create</a:t>
            </a:r>
            <a:r>
              <a:rPr lang="pt-BR" dirty="0"/>
              <a:t> </a:t>
            </a:r>
            <a:r>
              <a:rPr lang="pt-BR" dirty="0" err="1"/>
              <a:t>mode</a:t>
            </a:r>
            <a:r>
              <a:rPr lang="pt-BR" dirty="0"/>
              <a:t> 100644 arquivoTexte.txt</a:t>
            </a:r>
          </a:p>
        </p:txBody>
      </p:sp>
      <p:sp>
        <p:nvSpPr>
          <p:cNvPr id="6" name="Espaço Reservado para Conteúdo 6"/>
          <p:cNvSpPr>
            <a:spLocks noGrp="1"/>
          </p:cNvSpPr>
          <p:nvPr>
            <p:ph idx="1"/>
          </p:nvPr>
        </p:nvSpPr>
        <p:spPr>
          <a:xfrm>
            <a:off x="2542334" y="1698278"/>
            <a:ext cx="6478098" cy="1843992"/>
          </a:xfrm>
          <a:ln>
            <a:solidFill>
              <a:schemeClr val="bg1"/>
            </a:solidFill>
          </a:ln>
        </p:spPr>
        <p:style>
          <a:lnRef idx="2">
            <a:schemeClr val="accent2"/>
          </a:lnRef>
          <a:fillRef idx="1">
            <a:schemeClr val="lt1"/>
          </a:fillRef>
          <a:effectRef idx="0">
            <a:schemeClr val="accent2"/>
          </a:effectRef>
          <a:fontRef idx="minor">
            <a:schemeClr val="dk1"/>
          </a:fontRef>
        </p:style>
        <p:txBody>
          <a:bodyPr>
            <a:normAutofit/>
          </a:bodyPr>
          <a:lstStyle/>
          <a:p>
            <a:pPr>
              <a:lnSpc>
                <a:spcPct val="100000"/>
              </a:lnSpc>
              <a:spcBef>
                <a:spcPts val="0"/>
              </a:spcBef>
              <a:spcAft>
                <a:spcPts val="0"/>
              </a:spcAft>
            </a:pPr>
            <a:r>
              <a:rPr lang="pt-BR" sz="2000" dirty="0" smtClean="0">
                <a:solidFill>
                  <a:schemeClr val="tx1"/>
                </a:solidFill>
              </a:rPr>
              <a:t>$ </a:t>
            </a:r>
            <a:r>
              <a:rPr lang="pt-BR" sz="2000" dirty="0" err="1" smtClean="0">
                <a:solidFill>
                  <a:schemeClr val="tx1"/>
                </a:solidFill>
              </a:rPr>
              <a:t>git</a:t>
            </a:r>
            <a:r>
              <a:rPr lang="pt-BR" sz="2000" dirty="0" smtClean="0">
                <a:solidFill>
                  <a:schemeClr val="tx1"/>
                </a:solidFill>
              </a:rPr>
              <a:t> </a:t>
            </a:r>
            <a:r>
              <a:rPr lang="pt-BR" sz="2000" dirty="0" err="1" smtClean="0">
                <a:solidFill>
                  <a:schemeClr val="tx1"/>
                </a:solidFill>
              </a:rPr>
              <a:t>commit</a:t>
            </a:r>
            <a:r>
              <a:rPr lang="pt-BR" sz="2000" dirty="0" smtClean="0">
                <a:solidFill>
                  <a:schemeClr val="tx1"/>
                </a:solidFill>
              </a:rPr>
              <a:t> -m "Adicionando um comentário explicando o que foi feito nessa modificação. Nesse caso, adicionando um novo arquivo“</a:t>
            </a:r>
          </a:p>
          <a:p>
            <a:pPr>
              <a:lnSpc>
                <a:spcPct val="100000"/>
              </a:lnSpc>
              <a:spcBef>
                <a:spcPts val="0"/>
              </a:spcBef>
              <a:spcAft>
                <a:spcPts val="0"/>
              </a:spcAft>
            </a:pPr>
            <a:endParaRPr lang="pt-BR" sz="2000" dirty="0" smtClean="0">
              <a:solidFill>
                <a:schemeClr val="tx1"/>
              </a:solidFill>
            </a:endParaRPr>
          </a:p>
          <a:p>
            <a:pPr>
              <a:lnSpc>
                <a:spcPct val="100000"/>
              </a:lnSpc>
              <a:spcBef>
                <a:spcPts val="0"/>
              </a:spcBef>
              <a:spcAft>
                <a:spcPts val="0"/>
              </a:spcAft>
            </a:pPr>
            <a:r>
              <a:rPr lang="pt-BR" sz="2000" dirty="0" smtClean="0">
                <a:solidFill>
                  <a:schemeClr val="tx1"/>
                </a:solidFill>
              </a:rPr>
              <a:t>$ </a:t>
            </a:r>
            <a:r>
              <a:rPr lang="pt-BR" sz="2000" dirty="0" err="1" smtClean="0">
                <a:solidFill>
                  <a:schemeClr val="tx1"/>
                </a:solidFill>
              </a:rPr>
              <a:t>git</a:t>
            </a:r>
            <a:r>
              <a:rPr lang="pt-BR" sz="2000" dirty="0" smtClean="0">
                <a:solidFill>
                  <a:schemeClr val="tx1"/>
                </a:solidFill>
              </a:rPr>
              <a:t> status</a:t>
            </a:r>
            <a:endParaRPr lang="pt-BR" sz="2000" dirty="0">
              <a:solidFill>
                <a:schemeClr val="tx1"/>
              </a:solidFill>
            </a:endParaRPr>
          </a:p>
        </p:txBody>
      </p:sp>
      <p:sp>
        <p:nvSpPr>
          <p:cNvPr id="7" name="Retângulo 6"/>
          <p:cNvSpPr/>
          <p:nvPr/>
        </p:nvSpPr>
        <p:spPr>
          <a:xfrm>
            <a:off x="453329" y="1698278"/>
            <a:ext cx="1768433" cy="646331"/>
          </a:xfrm>
          <a:prstGeom prst="rect">
            <a:avLst/>
          </a:prstGeom>
        </p:spPr>
        <p:txBody>
          <a:bodyPr wrap="none">
            <a:spAutoFit/>
          </a:bodyPr>
          <a:lstStyle/>
          <a:p>
            <a:r>
              <a:rPr lang="pt-BR" sz="3600" dirty="0" smtClean="0">
                <a:solidFill>
                  <a:srgbClr val="D24726"/>
                </a:solidFill>
                <a:latin typeface="+mj-lt"/>
                <a:ea typeface="+mj-ea"/>
                <a:cs typeface="+mj-cs"/>
              </a:rPr>
              <a:t>Entrada:</a:t>
            </a:r>
            <a:endParaRPr lang="pt-BR" dirty="0"/>
          </a:p>
        </p:txBody>
      </p:sp>
      <p:sp>
        <p:nvSpPr>
          <p:cNvPr id="8" name="Retângulo 7"/>
          <p:cNvSpPr/>
          <p:nvPr/>
        </p:nvSpPr>
        <p:spPr>
          <a:xfrm>
            <a:off x="453329" y="4327610"/>
            <a:ext cx="1324402" cy="646331"/>
          </a:xfrm>
          <a:prstGeom prst="rect">
            <a:avLst/>
          </a:prstGeom>
        </p:spPr>
        <p:txBody>
          <a:bodyPr wrap="none">
            <a:spAutoFit/>
          </a:bodyPr>
          <a:lstStyle/>
          <a:p>
            <a:r>
              <a:rPr lang="pt-BR" sz="3600" dirty="0" smtClean="0">
                <a:solidFill>
                  <a:srgbClr val="D24726"/>
                </a:solidFill>
                <a:latin typeface="+mj-lt"/>
                <a:ea typeface="+mj-ea"/>
                <a:cs typeface="+mj-cs"/>
              </a:rPr>
              <a:t>Saída:</a:t>
            </a:r>
            <a:endParaRPr lang="pt-BR" dirty="0"/>
          </a:p>
        </p:txBody>
      </p:sp>
      <p:sp>
        <p:nvSpPr>
          <p:cNvPr id="3" name="CaixaDeTexto 2"/>
          <p:cNvSpPr txBox="1"/>
          <p:nvPr/>
        </p:nvSpPr>
        <p:spPr>
          <a:xfrm>
            <a:off x="453329" y="6112476"/>
            <a:ext cx="8567103" cy="646331"/>
          </a:xfrm>
          <a:prstGeom prst="rect">
            <a:avLst/>
          </a:prstGeom>
          <a:noFill/>
        </p:spPr>
        <p:txBody>
          <a:bodyPr wrap="square" rtlCol="0">
            <a:spAutoFit/>
          </a:bodyPr>
          <a:lstStyle/>
          <a:p>
            <a:r>
              <a:rPr lang="pt-BR" dirty="0" err="1" smtClean="0"/>
              <a:t>Obs</a:t>
            </a:r>
            <a:r>
              <a:rPr lang="pt-BR" dirty="0" smtClean="0"/>
              <a:t>: Existe a opção “-a” que adiciona automaticamente todas modificações existentes e realiza o </a:t>
            </a:r>
            <a:r>
              <a:rPr lang="pt-BR" dirty="0" err="1" smtClean="0"/>
              <a:t>commit</a:t>
            </a:r>
            <a:r>
              <a:rPr lang="pt-BR" dirty="0" smtClean="0"/>
              <a:t>.</a:t>
            </a:r>
            <a:endParaRPr lang="pt-BR" dirty="0"/>
          </a:p>
        </p:txBody>
      </p:sp>
    </p:spTree>
    <p:extLst>
      <p:ext uri="{BB962C8B-B14F-4D97-AF65-F5344CB8AC3E}">
        <p14:creationId xmlns:p14="http://schemas.microsoft.com/office/powerpoint/2010/main" val="3083268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smtClean="0"/>
              <a:t>Para que serve o Controle de Versão?</a:t>
            </a:r>
            <a:endParaRPr lang="pt-BR" sz="3600" dirty="0"/>
          </a:p>
        </p:txBody>
      </p:sp>
      <p:sp>
        <p:nvSpPr>
          <p:cNvPr id="3" name="Espaço Reservado para Conteúdo 2"/>
          <p:cNvSpPr>
            <a:spLocks noGrp="1"/>
          </p:cNvSpPr>
          <p:nvPr>
            <p:ph idx="1"/>
          </p:nvPr>
        </p:nvSpPr>
        <p:spPr>
          <a:xfrm>
            <a:off x="453329" y="1825625"/>
            <a:ext cx="8062025" cy="4351338"/>
          </a:xfrm>
        </p:spPr>
        <p:txBody>
          <a:bodyPr>
            <a:normAutofit fontScale="70000" lnSpcReduction="20000"/>
          </a:bodyPr>
          <a:lstStyle/>
          <a:p>
            <a:pPr marL="342900" indent="-342900">
              <a:buFont typeface="Arial" panose="020B0604020202020204" pitchFamily="34" charset="0"/>
              <a:buChar char="•"/>
            </a:pPr>
            <a:r>
              <a:rPr lang="pt-BR" sz="2400" b="1" dirty="0" smtClean="0">
                <a:solidFill>
                  <a:schemeClr val="tx1"/>
                </a:solidFill>
              </a:rPr>
              <a:t>Histórico:</a:t>
            </a:r>
            <a:r>
              <a:rPr lang="pt-BR" sz="2400" dirty="0" smtClean="0">
                <a:solidFill>
                  <a:schemeClr val="tx1"/>
                </a:solidFill>
              </a:rPr>
              <a:t> </a:t>
            </a:r>
            <a:r>
              <a:rPr lang="pt-BR" sz="2400" dirty="0">
                <a:solidFill>
                  <a:schemeClr val="tx1"/>
                </a:solidFill>
              </a:rPr>
              <a:t>Registra toda a evolução do projeto, cada alteração sobre cada arquivo. Com essas informações sabe-se quem fez o que, quando e onde. Além disso, permite reconstruir uma revisão específica do arquivo sempre que desejado;</a:t>
            </a:r>
          </a:p>
          <a:p>
            <a:pPr marL="342900" indent="-342900">
              <a:buFont typeface="Arial" panose="020B0604020202020204" pitchFamily="34" charset="0"/>
              <a:buChar char="•"/>
            </a:pPr>
            <a:r>
              <a:rPr lang="pt-BR" sz="2400" b="1" dirty="0" smtClean="0">
                <a:solidFill>
                  <a:schemeClr val="tx1"/>
                </a:solidFill>
              </a:rPr>
              <a:t>Colaboração:</a:t>
            </a:r>
            <a:r>
              <a:rPr lang="pt-BR" sz="2400" dirty="0" smtClean="0">
                <a:solidFill>
                  <a:schemeClr val="tx1"/>
                </a:solidFill>
              </a:rPr>
              <a:t> </a:t>
            </a:r>
            <a:r>
              <a:rPr lang="pt-BR" sz="2400" dirty="0">
                <a:solidFill>
                  <a:schemeClr val="tx1"/>
                </a:solidFill>
              </a:rPr>
              <a:t>O controle de versão possibilita que vários desenvolvedores trabalhem em paralelo sobre os mesmo arquivos sem que um sobrescreva o código de outro, o que traria reaparecimento de defeitos e perda de funcionalidades;</a:t>
            </a:r>
          </a:p>
          <a:p>
            <a:pPr marL="342900" indent="-342900">
              <a:buFont typeface="Arial" panose="020B0604020202020204" pitchFamily="34" charset="0"/>
              <a:buChar char="•"/>
            </a:pPr>
            <a:r>
              <a:rPr lang="pt-BR" sz="2400" b="1" dirty="0" smtClean="0">
                <a:solidFill>
                  <a:schemeClr val="tx1"/>
                </a:solidFill>
              </a:rPr>
              <a:t>Variações </a:t>
            </a:r>
            <a:r>
              <a:rPr lang="pt-BR" sz="2400" b="1" dirty="0">
                <a:solidFill>
                  <a:schemeClr val="tx1"/>
                </a:solidFill>
              </a:rPr>
              <a:t>no </a:t>
            </a:r>
            <a:r>
              <a:rPr lang="pt-BR" sz="2400" b="1" dirty="0" smtClean="0">
                <a:solidFill>
                  <a:schemeClr val="tx1"/>
                </a:solidFill>
              </a:rPr>
              <a:t>Projeto:</a:t>
            </a:r>
            <a:r>
              <a:rPr lang="pt-BR" sz="2400" dirty="0" smtClean="0">
                <a:solidFill>
                  <a:schemeClr val="tx1"/>
                </a:solidFill>
              </a:rPr>
              <a:t> </a:t>
            </a:r>
            <a:r>
              <a:rPr lang="pt-BR" sz="2400" dirty="0">
                <a:solidFill>
                  <a:schemeClr val="tx1"/>
                </a:solidFill>
              </a:rPr>
              <a:t>Mantém linhas diferentes de evolução do mesmo projeto. Por exemplo, mantendo uma versão 1.0 enquanto a equipe prepara uma versão 2.0</a:t>
            </a:r>
            <a:r>
              <a:rPr lang="pt-BR" sz="2400" dirty="0" smtClean="0">
                <a:solidFill>
                  <a:schemeClr val="tx1"/>
                </a:solidFill>
              </a:rPr>
              <a:t>.</a:t>
            </a:r>
            <a:endParaRPr lang="pt-BR" dirty="0"/>
          </a:p>
        </p:txBody>
      </p:sp>
    </p:spTree>
    <p:extLst>
      <p:ext uri="{BB962C8B-B14F-4D97-AF65-F5344CB8AC3E}">
        <p14:creationId xmlns:p14="http://schemas.microsoft.com/office/powerpoint/2010/main" val="4108291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a:t>Modificando (status, </a:t>
            </a:r>
            <a:r>
              <a:rPr lang="pt-BR" sz="3600" dirty="0" err="1"/>
              <a:t>add</a:t>
            </a:r>
            <a:r>
              <a:rPr lang="pt-BR" sz="3600" dirty="0"/>
              <a:t>, </a:t>
            </a:r>
            <a:r>
              <a:rPr lang="pt-BR" sz="3600" dirty="0" err="1" smtClean="0"/>
              <a:t>commit</a:t>
            </a:r>
            <a:r>
              <a:rPr lang="pt-BR" sz="3600" dirty="0" smtClean="0"/>
              <a:t>, log)</a:t>
            </a:r>
            <a:endParaRPr lang="pt-BR" sz="3600" dirty="0"/>
          </a:p>
        </p:txBody>
      </p:sp>
      <p:sp>
        <p:nvSpPr>
          <p:cNvPr id="5" name="CaixaDeTexto 4"/>
          <p:cNvSpPr txBox="1"/>
          <p:nvPr/>
        </p:nvSpPr>
        <p:spPr>
          <a:xfrm>
            <a:off x="2542334" y="4327610"/>
            <a:ext cx="6478098" cy="1754326"/>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pt-BR" dirty="0"/>
              <a:t> </a:t>
            </a:r>
            <a:r>
              <a:rPr lang="pt-BR" dirty="0" err="1"/>
              <a:t>commit</a:t>
            </a:r>
            <a:r>
              <a:rPr lang="pt-BR" dirty="0"/>
              <a:t> 3852b4db1634463d0bb4d267edb7b3f9cd02ace1</a:t>
            </a:r>
          </a:p>
          <a:p>
            <a:r>
              <a:rPr lang="pt-BR" dirty="0"/>
              <a:t> </a:t>
            </a:r>
            <a:r>
              <a:rPr lang="pt-BR" dirty="0" err="1"/>
              <a:t>Author</a:t>
            </a:r>
            <a:r>
              <a:rPr lang="pt-BR" dirty="0"/>
              <a:t>: Nome de quem fez o </a:t>
            </a:r>
            <a:r>
              <a:rPr lang="pt-BR" dirty="0" err="1"/>
              <a:t>commit</a:t>
            </a:r>
            <a:r>
              <a:rPr lang="pt-BR" dirty="0"/>
              <a:t> &lt;email@dominio.com&gt;</a:t>
            </a:r>
          </a:p>
          <a:p>
            <a:r>
              <a:rPr lang="pt-BR" dirty="0"/>
              <a:t> Date: Sat </a:t>
            </a:r>
            <a:r>
              <a:rPr lang="pt-BR" dirty="0" err="1"/>
              <a:t>Oct</a:t>
            </a:r>
            <a:r>
              <a:rPr lang="pt-BR" dirty="0"/>
              <a:t> 10 08:30:00 2020 -0500</a:t>
            </a:r>
          </a:p>
          <a:p>
            <a:r>
              <a:rPr lang="pt-BR" dirty="0"/>
              <a:t> Adicionando um comentário explicando o que foi feito nessa modificação. Nesse caso, adicionando um novo arquivo</a:t>
            </a:r>
          </a:p>
        </p:txBody>
      </p:sp>
      <p:sp>
        <p:nvSpPr>
          <p:cNvPr id="6" name="Espaço Reservado para Conteúdo 6"/>
          <p:cNvSpPr>
            <a:spLocks noGrp="1"/>
          </p:cNvSpPr>
          <p:nvPr>
            <p:ph idx="1"/>
          </p:nvPr>
        </p:nvSpPr>
        <p:spPr>
          <a:xfrm>
            <a:off x="2542334" y="3157318"/>
            <a:ext cx="6478098" cy="430259"/>
          </a:xfrm>
          <a:ln>
            <a:solidFill>
              <a:schemeClr val="bg1"/>
            </a:solidFill>
          </a:ln>
        </p:spPr>
        <p:style>
          <a:lnRef idx="2">
            <a:schemeClr val="accent2"/>
          </a:lnRef>
          <a:fillRef idx="1">
            <a:schemeClr val="lt1"/>
          </a:fillRef>
          <a:effectRef idx="0">
            <a:schemeClr val="accent2"/>
          </a:effectRef>
          <a:fontRef idx="minor">
            <a:schemeClr val="dk1"/>
          </a:fontRef>
        </p:style>
        <p:txBody>
          <a:bodyPr>
            <a:normAutofit/>
          </a:bodyPr>
          <a:lstStyle/>
          <a:p>
            <a:pPr>
              <a:lnSpc>
                <a:spcPct val="100000"/>
              </a:lnSpc>
              <a:spcBef>
                <a:spcPts val="0"/>
              </a:spcBef>
              <a:spcAft>
                <a:spcPts val="0"/>
              </a:spcAft>
            </a:pPr>
            <a:r>
              <a:rPr lang="pt-BR" sz="2000" dirty="0" smtClean="0">
                <a:solidFill>
                  <a:schemeClr val="tx1"/>
                </a:solidFill>
              </a:rPr>
              <a:t>$ </a:t>
            </a:r>
            <a:r>
              <a:rPr lang="pt-BR" sz="2000" dirty="0" err="1" smtClean="0">
                <a:solidFill>
                  <a:schemeClr val="tx1"/>
                </a:solidFill>
              </a:rPr>
              <a:t>git</a:t>
            </a:r>
            <a:r>
              <a:rPr lang="pt-BR" sz="2000" dirty="0" smtClean="0">
                <a:solidFill>
                  <a:schemeClr val="tx1"/>
                </a:solidFill>
              </a:rPr>
              <a:t> log</a:t>
            </a:r>
            <a:endParaRPr lang="pt-BR" sz="2000" dirty="0">
              <a:solidFill>
                <a:schemeClr val="tx1"/>
              </a:solidFill>
            </a:endParaRPr>
          </a:p>
        </p:txBody>
      </p:sp>
      <p:sp>
        <p:nvSpPr>
          <p:cNvPr id="7" name="Retângulo 6"/>
          <p:cNvSpPr/>
          <p:nvPr/>
        </p:nvSpPr>
        <p:spPr>
          <a:xfrm>
            <a:off x="453329" y="3049283"/>
            <a:ext cx="1768433" cy="646331"/>
          </a:xfrm>
          <a:prstGeom prst="rect">
            <a:avLst/>
          </a:prstGeom>
        </p:spPr>
        <p:txBody>
          <a:bodyPr wrap="none">
            <a:spAutoFit/>
          </a:bodyPr>
          <a:lstStyle/>
          <a:p>
            <a:r>
              <a:rPr lang="pt-BR" sz="3600" dirty="0" smtClean="0">
                <a:solidFill>
                  <a:srgbClr val="D24726"/>
                </a:solidFill>
                <a:latin typeface="+mj-lt"/>
                <a:ea typeface="+mj-ea"/>
                <a:cs typeface="+mj-cs"/>
              </a:rPr>
              <a:t>Entrada:</a:t>
            </a:r>
            <a:endParaRPr lang="pt-BR" dirty="0"/>
          </a:p>
        </p:txBody>
      </p:sp>
      <p:sp>
        <p:nvSpPr>
          <p:cNvPr id="8" name="Retângulo 7"/>
          <p:cNvSpPr/>
          <p:nvPr/>
        </p:nvSpPr>
        <p:spPr>
          <a:xfrm>
            <a:off x="453329" y="4327610"/>
            <a:ext cx="1324402" cy="646331"/>
          </a:xfrm>
          <a:prstGeom prst="rect">
            <a:avLst/>
          </a:prstGeom>
        </p:spPr>
        <p:txBody>
          <a:bodyPr wrap="none">
            <a:spAutoFit/>
          </a:bodyPr>
          <a:lstStyle/>
          <a:p>
            <a:r>
              <a:rPr lang="pt-BR" sz="3600" dirty="0" smtClean="0">
                <a:solidFill>
                  <a:srgbClr val="D24726"/>
                </a:solidFill>
                <a:latin typeface="+mj-lt"/>
                <a:ea typeface="+mj-ea"/>
                <a:cs typeface="+mj-cs"/>
              </a:rPr>
              <a:t>Saída:</a:t>
            </a:r>
            <a:endParaRPr lang="pt-BR" dirty="0"/>
          </a:p>
        </p:txBody>
      </p:sp>
      <p:sp>
        <p:nvSpPr>
          <p:cNvPr id="3" name="CaixaDeTexto 2"/>
          <p:cNvSpPr txBox="1"/>
          <p:nvPr/>
        </p:nvSpPr>
        <p:spPr>
          <a:xfrm>
            <a:off x="1090623" y="1517698"/>
            <a:ext cx="6787436" cy="646331"/>
          </a:xfrm>
          <a:prstGeom prst="rect">
            <a:avLst/>
          </a:prstGeom>
          <a:noFill/>
        </p:spPr>
        <p:txBody>
          <a:bodyPr wrap="none" rtlCol="0">
            <a:spAutoFit/>
          </a:bodyPr>
          <a:lstStyle/>
          <a:p>
            <a:r>
              <a:rPr lang="pt-BR" sz="3600" dirty="0">
                <a:solidFill>
                  <a:srgbClr val="D24726"/>
                </a:solidFill>
                <a:latin typeface="+mj-lt"/>
                <a:ea typeface="+mj-ea"/>
                <a:cs typeface="+mj-cs"/>
              </a:rPr>
              <a:t>Acessando o histórico de </a:t>
            </a:r>
            <a:r>
              <a:rPr lang="pt-BR" sz="3600" dirty="0" err="1">
                <a:solidFill>
                  <a:srgbClr val="D24726"/>
                </a:solidFill>
                <a:latin typeface="+mj-lt"/>
                <a:ea typeface="+mj-ea"/>
                <a:cs typeface="+mj-cs"/>
              </a:rPr>
              <a:t>commits</a:t>
            </a:r>
            <a:endParaRPr lang="pt-BR" sz="3600" dirty="0">
              <a:solidFill>
                <a:srgbClr val="D24726"/>
              </a:solidFill>
              <a:latin typeface="+mj-lt"/>
              <a:ea typeface="+mj-ea"/>
              <a:cs typeface="+mj-cs"/>
            </a:endParaRPr>
          </a:p>
        </p:txBody>
      </p:sp>
    </p:spTree>
    <p:extLst>
      <p:ext uri="{BB962C8B-B14F-4D97-AF65-F5344CB8AC3E}">
        <p14:creationId xmlns:p14="http://schemas.microsoft.com/office/powerpoint/2010/main" val="10189097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a:t>Clonando um repositório remoto (clone</a:t>
            </a:r>
            <a:r>
              <a:rPr lang="pt-BR" sz="3600" dirty="0" smtClean="0"/>
              <a:t>)</a:t>
            </a:r>
            <a:endParaRPr lang="pt-BR" sz="3600" dirty="0"/>
          </a:p>
        </p:txBody>
      </p:sp>
      <p:sp>
        <p:nvSpPr>
          <p:cNvPr id="6" name="Espaço Reservado para Conteúdo 6"/>
          <p:cNvSpPr>
            <a:spLocks noGrp="1"/>
          </p:cNvSpPr>
          <p:nvPr>
            <p:ph idx="1"/>
          </p:nvPr>
        </p:nvSpPr>
        <p:spPr>
          <a:xfrm>
            <a:off x="653868" y="3502161"/>
            <a:ext cx="7660944" cy="394337"/>
          </a:xfrm>
          <a:ln>
            <a:solidFill>
              <a:schemeClr val="bg1"/>
            </a:solidFill>
          </a:ln>
        </p:spPr>
        <p:style>
          <a:lnRef idx="2">
            <a:schemeClr val="accent2"/>
          </a:lnRef>
          <a:fillRef idx="1">
            <a:schemeClr val="lt1"/>
          </a:fillRef>
          <a:effectRef idx="0">
            <a:schemeClr val="accent2"/>
          </a:effectRef>
          <a:fontRef idx="minor">
            <a:schemeClr val="dk1"/>
          </a:fontRef>
        </p:style>
        <p:txBody>
          <a:bodyPr>
            <a:normAutofit/>
          </a:bodyPr>
          <a:lstStyle/>
          <a:p>
            <a:pPr>
              <a:lnSpc>
                <a:spcPct val="100000"/>
              </a:lnSpc>
              <a:spcBef>
                <a:spcPts val="0"/>
              </a:spcBef>
              <a:spcAft>
                <a:spcPts val="0"/>
              </a:spcAft>
            </a:pPr>
            <a:r>
              <a:rPr lang="pt-BR" sz="1800" dirty="0">
                <a:solidFill>
                  <a:schemeClr val="tx1"/>
                </a:solidFill>
              </a:rPr>
              <a:t>$ </a:t>
            </a:r>
            <a:r>
              <a:rPr lang="pt-BR" sz="1800" dirty="0" err="1">
                <a:solidFill>
                  <a:schemeClr val="tx1"/>
                </a:solidFill>
              </a:rPr>
              <a:t>git</a:t>
            </a:r>
            <a:r>
              <a:rPr lang="pt-BR" sz="1800" dirty="0">
                <a:solidFill>
                  <a:schemeClr val="tx1"/>
                </a:solidFill>
              </a:rPr>
              <a:t> clone https://</a:t>
            </a:r>
            <a:r>
              <a:rPr lang="pt-BR" sz="1800" dirty="0" smtClean="0">
                <a:solidFill>
                  <a:schemeClr val="tx1"/>
                </a:solidFill>
              </a:rPr>
              <a:t>github.com/cajahyba/gitHubTest.git </a:t>
            </a:r>
            <a:r>
              <a:rPr lang="pt-BR" sz="1800" dirty="0" err="1" smtClean="0">
                <a:solidFill>
                  <a:schemeClr val="tx1"/>
                </a:solidFill>
              </a:rPr>
              <a:t>nome_do_diretório</a:t>
            </a:r>
            <a:endParaRPr lang="pt-BR" sz="1800" dirty="0" smtClean="0">
              <a:solidFill>
                <a:schemeClr val="tx1"/>
              </a:solidFill>
            </a:endParaRPr>
          </a:p>
        </p:txBody>
      </p:sp>
      <p:sp>
        <p:nvSpPr>
          <p:cNvPr id="7" name="Retângulo 6"/>
          <p:cNvSpPr/>
          <p:nvPr/>
        </p:nvSpPr>
        <p:spPr>
          <a:xfrm>
            <a:off x="453329" y="2472859"/>
            <a:ext cx="1768433" cy="646331"/>
          </a:xfrm>
          <a:prstGeom prst="rect">
            <a:avLst/>
          </a:prstGeom>
        </p:spPr>
        <p:txBody>
          <a:bodyPr wrap="none">
            <a:spAutoFit/>
          </a:bodyPr>
          <a:lstStyle/>
          <a:p>
            <a:r>
              <a:rPr lang="pt-BR" sz="3600" dirty="0" smtClean="0">
                <a:solidFill>
                  <a:srgbClr val="D24726"/>
                </a:solidFill>
                <a:latin typeface="+mj-lt"/>
                <a:ea typeface="+mj-ea"/>
                <a:cs typeface="+mj-cs"/>
              </a:rPr>
              <a:t>Entrada:</a:t>
            </a:r>
            <a:endParaRPr lang="pt-BR" dirty="0"/>
          </a:p>
        </p:txBody>
      </p:sp>
      <p:sp>
        <p:nvSpPr>
          <p:cNvPr id="9" name="CaixaDeTexto 8"/>
          <p:cNvSpPr txBox="1"/>
          <p:nvPr/>
        </p:nvSpPr>
        <p:spPr>
          <a:xfrm>
            <a:off x="1063179" y="1517698"/>
            <a:ext cx="6842322" cy="646331"/>
          </a:xfrm>
          <a:prstGeom prst="rect">
            <a:avLst/>
          </a:prstGeom>
          <a:noFill/>
        </p:spPr>
        <p:txBody>
          <a:bodyPr wrap="none" rtlCol="0">
            <a:spAutoFit/>
          </a:bodyPr>
          <a:lstStyle/>
          <a:p>
            <a:r>
              <a:rPr lang="pt-BR" sz="3600" dirty="0" smtClean="0">
                <a:solidFill>
                  <a:srgbClr val="D24726"/>
                </a:solidFill>
                <a:latin typeface="+mj-lt"/>
                <a:ea typeface="+mj-ea"/>
                <a:cs typeface="+mj-cs"/>
              </a:rPr>
              <a:t>Copiando um repositório existente</a:t>
            </a:r>
            <a:endParaRPr lang="pt-BR" sz="3600" dirty="0">
              <a:solidFill>
                <a:srgbClr val="D24726"/>
              </a:solidFill>
              <a:latin typeface="+mj-lt"/>
              <a:ea typeface="+mj-ea"/>
              <a:cs typeface="+mj-cs"/>
            </a:endParaRPr>
          </a:p>
        </p:txBody>
      </p:sp>
    </p:spTree>
    <p:extLst>
      <p:ext uri="{BB962C8B-B14F-4D97-AF65-F5344CB8AC3E}">
        <p14:creationId xmlns:p14="http://schemas.microsoft.com/office/powerpoint/2010/main" val="11923136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a:t>Encontrando mudanças (</a:t>
            </a:r>
            <a:r>
              <a:rPr lang="pt-BR" sz="3600" dirty="0" err="1"/>
              <a:t>fetch</a:t>
            </a:r>
            <a:r>
              <a:rPr lang="pt-BR" sz="3600" dirty="0" smtClean="0"/>
              <a:t>)</a:t>
            </a:r>
            <a:endParaRPr lang="pt-BR" sz="3600" dirty="0"/>
          </a:p>
        </p:txBody>
      </p:sp>
      <p:sp>
        <p:nvSpPr>
          <p:cNvPr id="5" name="CaixaDeTexto 4"/>
          <p:cNvSpPr txBox="1"/>
          <p:nvPr/>
        </p:nvSpPr>
        <p:spPr>
          <a:xfrm>
            <a:off x="2542334" y="4327610"/>
            <a:ext cx="6478098" cy="1754326"/>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pt-BR" dirty="0"/>
              <a:t> </a:t>
            </a:r>
            <a:r>
              <a:rPr lang="pt-BR" dirty="0" err="1"/>
              <a:t>commit</a:t>
            </a:r>
            <a:r>
              <a:rPr lang="pt-BR" dirty="0"/>
              <a:t> 3852b4db1634463d0bb4d267edb7b3f9cd02ace1</a:t>
            </a:r>
          </a:p>
          <a:p>
            <a:r>
              <a:rPr lang="pt-BR" dirty="0"/>
              <a:t> </a:t>
            </a:r>
            <a:r>
              <a:rPr lang="pt-BR" dirty="0" err="1"/>
              <a:t>Author</a:t>
            </a:r>
            <a:r>
              <a:rPr lang="pt-BR" dirty="0"/>
              <a:t>: Nome de quem fez o </a:t>
            </a:r>
            <a:r>
              <a:rPr lang="pt-BR" dirty="0" err="1"/>
              <a:t>commit</a:t>
            </a:r>
            <a:r>
              <a:rPr lang="pt-BR" dirty="0"/>
              <a:t> &lt;email@dominio.com&gt;</a:t>
            </a:r>
          </a:p>
          <a:p>
            <a:r>
              <a:rPr lang="pt-BR" dirty="0"/>
              <a:t> Date: Sat </a:t>
            </a:r>
            <a:r>
              <a:rPr lang="pt-BR" dirty="0" err="1"/>
              <a:t>Oct</a:t>
            </a:r>
            <a:r>
              <a:rPr lang="pt-BR" dirty="0"/>
              <a:t> 10 08:30:00 2020 -0500</a:t>
            </a:r>
          </a:p>
          <a:p>
            <a:r>
              <a:rPr lang="pt-BR" dirty="0"/>
              <a:t> Adicionando um comentário explicando o que foi feito nessa modificação. Nesse caso, adicionando um novo arquivo</a:t>
            </a:r>
          </a:p>
        </p:txBody>
      </p:sp>
      <p:sp>
        <p:nvSpPr>
          <p:cNvPr id="6" name="Espaço Reservado para Conteúdo 6"/>
          <p:cNvSpPr>
            <a:spLocks noGrp="1"/>
          </p:cNvSpPr>
          <p:nvPr>
            <p:ph idx="1"/>
          </p:nvPr>
        </p:nvSpPr>
        <p:spPr>
          <a:xfrm>
            <a:off x="2542334" y="2852519"/>
            <a:ext cx="3430098" cy="430259"/>
          </a:xfrm>
          <a:ln>
            <a:solidFill>
              <a:schemeClr val="bg1"/>
            </a:solidFill>
          </a:ln>
        </p:spPr>
        <p:style>
          <a:lnRef idx="2">
            <a:schemeClr val="accent2"/>
          </a:lnRef>
          <a:fillRef idx="1">
            <a:schemeClr val="lt1"/>
          </a:fillRef>
          <a:effectRef idx="0">
            <a:schemeClr val="accent2"/>
          </a:effectRef>
          <a:fontRef idx="minor">
            <a:schemeClr val="dk1"/>
          </a:fontRef>
        </p:style>
        <p:txBody>
          <a:bodyPr>
            <a:normAutofit/>
          </a:bodyPr>
          <a:lstStyle/>
          <a:p>
            <a:pPr>
              <a:lnSpc>
                <a:spcPct val="100000"/>
              </a:lnSpc>
              <a:spcBef>
                <a:spcPts val="0"/>
              </a:spcBef>
              <a:spcAft>
                <a:spcPts val="0"/>
              </a:spcAft>
            </a:pPr>
            <a:r>
              <a:rPr lang="pt-BR" sz="2000" dirty="0" smtClean="0">
                <a:solidFill>
                  <a:schemeClr val="tx1"/>
                </a:solidFill>
              </a:rPr>
              <a:t>$ </a:t>
            </a:r>
            <a:r>
              <a:rPr lang="pt-BR" sz="2000" dirty="0" err="1" smtClean="0">
                <a:solidFill>
                  <a:schemeClr val="tx1"/>
                </a:solidFill>
              </a:rPr>
              <a:t>git</a:t>
            </a:r>
            <a:r>
              <a:rPr lang="pt-BR" sz="2000" dirty="0" smtClean="0">
                <a:solidFill>
                  <a:schemeClr val="tx1"/>
                </a:solidFill>
              </a:rPr>
              <a:t> </a:t>
            </a:r>
            <a:r>
              <a:rPr lang="pt-BR" sz="2000" dirty="0" err="1" smtClean="0">
                <a:solidFill>
                  <a:schemeClr val="tx1"/>
                </a:solidFill>
              </a:rPr>
              <a:t>fetch</a:t>
            </a:r>
            <a:r>
              <a:rPr lang="pt-BR" sz="2000" dirty="0" smtClean="0">
                <a:solidFill>
                  <a:schemeClr val="tx1"/>
                </a:solidFill>
              </a:rPr>
              <a:t> </a:t>
            </a:r>
            <a:r>
              <a:rPr lang="pt-BR" sz="2000" dirty="0" err="1" smtClean="0">
                <a:solidFill>
                  <a:schemeClr val="tx1"/>
                </a:solidFill>
              </a:rPr>
              <a:t>nome_do_remote</a:t>
            </a:r>
            <a:endParaRPr lang="pt-BR" sz="2000" dirty="0">
              <a:solidFill>
                <a:schemeClr val="tx1"/>
              </a:solidFill>
            </a:endParaRPr>
          </a:p>
        </p:txBody>
      </p:sp>
      <p:sp>
        <p:nvSpPr>
          <p:cNvPr id="7" name="Retângulo 6"/>
          <p:cNvSpPr/>
          <p:nvPr/>
        </p:nvSpPr>
        <p:spPr>
          <a:xfrm>
            <a:off x="453329" y="2744484"/>
            <a:ext cx="1768433" cy="646331"/>
          </a:xfrm>
          <a:prstGeom prst="rect">
            <a:avLst/>
          </a:prstGeom>
        </p:spPr>
        <p:txBody>
          <a:bodyPr wrap="none">
            <a:spAutoFit/>
          </a:bodyPr>
          <a:lstStyle/>
          <a:p>
            <a:r>
              <a:rPr lang="pt-BR" sz="3600" dirty="0" smtClean="0">
                <a:solidFill>
                  <a:srgbClr val="D24726"/>
                </a:solidFill>
                <a:latin typeface="+mj-lt"/>
                <a:ea typeface="+mj-ea"/>
                <a:cs typeface="+mj-cs"/>
              </a:rPr>
              <a:t>Entrada:</a:t>
            </a:r>
            <a:endParaRPr lang="pt-BR" dirty="0"/>
          </a:p>
        </p:txBody>
      </p:sp>
      <p:sp>
        <p:nvSpPr>
          <p:cNvPr id="8" name="Retângulo 7"/>
          <p:cNvSpPr/>
          <p:nvPr/>
        </p:nvSpPr>
        <p:spPr>
          <a:xfrm>
            <a:off x="453329" y="4327610"/>
            <a:ext cx="1324402" cy="646331"/>
          </a:xfrm>
          <a:prstGeom prst="rect">
            <a:avLst/>
          </a:prstGeom>
        </p:spPr>
        <p:txBody>
          <a:bodyPr wrap="none">
            <a:spAutoFit/>
          </a:bodyPr>
          <a:lstStyle/>
          <a:p>
            <a:r>
              <a:rPr lang="pt-BR" sz="3600" dirty="0" smtClean="0">
                <a:solidFill>
                  <a:srgbClr val="D24726"/>
                </a:solidFill>
                <a:latin typeface="+mj-lt"/>
                <a:ea typeface="+mj-ea"/>
                <a:cs typeface="+mj-cs"/>
              </a:rPr>
              <a:t>Saída:</a:t>
            </a:r>
            <a:endParaRPr lang="pt-BR" dirty="0"/>
          </a:p>
        </p:txBody>
      </p:sp>
      <p:sp>
        <p:nvSpPr>
          <p:cNvPr id="9" name="CaixaDeTexto 8"/>
          <p:cNvSpPr txBox="1"/>
          <p:nvPr/>
        </p:nvSpPr>
        <p:spPr>
          <a:xfrm>
            <a:off x="453329" y="1445605"/>
            <a:ext cx="8062025" cy="954107"/>
          </a:xfrm>
          <a:prstGeom prst="rect">
            <a:avLst/>
          </a:prstGeom>
          <a:noFill/>
        </p:spPr>
        <p:txBody>
          <a:bodyPr wrap="square" rtlCol="0">
            <a:spAutoFit/>
          </a:bodyPr>
          <a:lstStyle/>
          <a:p>
            <a:pPr algn="ctr"/>
            <a:r>
              <a:rPr lang="pt-BR" sz="2800" dirty="0" smtClean="0">
                <a:solidFill>
                  <a:srgbClr val="D24726"/>
                </a:solidFill>
                <a:latin typeface="+mj-lt"/>
                <a:ea typeface="+mj-ea"/>
                <a:cs typeface="+mj-cs"/>
              </a:rPr>
              <a:t>Quando possuímos mais de um </a:t>
            </a:r>
            <a:r>
              <a:rPr lang="pt-BR" sz="2800" dirty="0" err="1" smtClean="0">
                <a:solidFill>
                  <a:srgbClr val="D24726"/>
                </a:solidFill>
                <a:latin typeface="+mj-lt"/>
                <a:ea typeface="+mj-ea"/>
                <a:cs typeface="+mj-cs"/>
              </a:rPr>
              <a:t>remote</a:t>
            </a:r>
            <a:r>
              <a:rPr lang="pt-BR" sz="2800" dirty="0" smtClean="0">
                <a:solidFill>
                  <a:srgbClr val="D24726"/>
                </a:solidFill>
                <a:latin typeface="+mj-lt"/>
                <a:ea typeface="+mj-ea"/>
                <a:cs typeface="+mj-cs"/>
              </a:rPr>
              <a:t> e queremos verificar modificações</a:t>
            </a:r>
            <a:endParaRPr lang="pt-BR" sz="2800" dirty="0">
              <a:solidFill>
                <a:srgbClr val="D24726"/>
              </a:solidFill>
              <a:latin typeface="+mj-lt"/>
              <a:ea typeface="+mj-ea"/>
              <a:cs typeface="+mj-cs"/>
            </a:endParaRPr>
          </a:p>
        </p:txBody>
      </p:sp>
    </p:spTree>
    <p:extLst>
      <p:ext uri="{BB962C8B-B14F-4D97-AF65-F5344CB8AC3E}">
        <p14:creationId xmlns:p14="http://schemas.microsoft.com/office/powerpoint/2010/main" val="25269021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a:t>Mesclando mudanças </a:t>
            </a:r>
            <a:r>
              <a:rPr lang="pt-BR" sz="3600" dirty="0" smtClean="0"/>
              <a:t>(</a:t>
            </a:r>
            <a:r>
              <a:rPr lang="pt-BR" sz="3600" dirty="0" err="1" smtClean="0"/>
              <a:t>diff</a:t>
            </a:r>
            <a:r>
              <a:rPr lang="pt-BR" sz="3600" dirty="0" smtClean="0"/>
              <a:t>)</a:t>
            </a:r>
            <a:endParaRPr lang="pt-BR" sz="3600" dirty="0"/>
          </a:p>
        </p:txBody>
      </p:sp>
      <p:sp>
        <p:nvSpPr>
          <p:cNvPr id="5" name="CaixaDeTexto 4"/>
          <p:cNvSpPr txBox="1"/>
          <p:nvPr/>
        </p:nvSpPr>
        <p:spPr>
          <a:xfrm>
            <a:off x="880411" y="1429129"/>
            <a:ext cx="7207860" cy="954107"/>
          </a:xfrm>
          <a:prstGeom prst="rect">
            <a:avLst/>
          </a:prstGeom>
          <a:noFill/>
        </p:spPr>
        <p:txBody>
          <a:bodyPr wrap="square" rtlCol="0">
            <a:spAutoFit/>
          </a:bodyPr>
          <a:lstStyle/>
          <a:p>
            <a:pPr algn="ctr"/>
            <a:r>
              <a:rPr lang="pt-BR" sz="2800" dirty="0" smtClean="0">
                <a:solidFill>
                  <a:srgbClr val="D24726"/>
                </a:solidFill>
                <a:latin typeface="+mj-lt"/>
                <a:ea typeface="+mj-ea"/>
                <a:cs typeface="+mj-cs"/>
              </a:rPr>
              <a:t>Quando queremos comparar mudanças desde o último </a:t>
            </a:r>
            <a:r>
              <a:rPr lang="pt-BR" sz="2800" dirty="0" err="1" smtClean="0">
                <a:solidFill>
                  <a:srgbClr val="D24726"/>
                </a:solidFill>
                <a:latin typeface="+mj-lt"/>
                <a:ea typeface="+mj-ea"/>
                <a:cs typeface="+mj-cs"/>
              </a:rPr>
              <a:t>commit</a:t>
            </a:r>
            <a:endParaRPr lang="pt-BR" sz="2800" dirty="0">
              <a:solidFill>
                <a:srgbClr val="D24726"/>
              </a:solidFill>
              <a:latin typeface="+mj-lt"/>
              <a:ea typeface="+mj-ea"/>
              <a:cs typeface="+mj-cs"/>
            </a:endParaRPr>
          </a:p>
        </p:txBody>
      </p:sp>
      <p:sp>
        <p:nvSpPr>
          <p:cNvPr id="7" name="Retângulo 6"/>
          <p:cNvSpPr/>
          <p:nvPr/>
        </p:nvSpPr>
        <p:spPr>
          <a:xfrm>
            <a:off x="2871784" y="2828835"/>
            <a:ext cx="3225113" cy="1200329"/>
          </a:xfrm>
          <a:prstGeom prst="rect">
            <a:avLst/>
          </a:prstGeom>
        </p:spPr>
        <p:txBody>
          <a:bodyPr wrap="square">
            <a:spAutoFit/>
          </a:bodyPr>
          <a:lstStyle/>
          <a:p>
            <a:r>
              <a:rPr lang="en-US" sz="2400" dirty="0"/>
              <a:t>$ </a:t>
            </a:r>
            <a:r>
              <a:rPr lang="en-US" sz="2400" dirty="0" err="1"/>
              <a:t>git</a:t>
            </a:r>
            <a:r>
              <a:rPr lang="en-US" sz="2400" dirty="0"/>
              <a:t> diff            </a:t>
            </a:r>
            <a:r>
              <a:rPr lang="en-US" sz="2400" dirty="0" smtClean="0"/>
              <a:t>      (</a:t>
            </a:r>
            <a:r>
              <a:rPr lang="en-US" sz="2400" dirty="0"/>
              <a:t>1)</a:t>
            </a:r>
          </a:p>
          <a:p>
            <a:r>
              <a:rPr lang="en-US" sz="2400" dirty="0"/>
              <a:t>$ </a:t>
            </a:r>
            <a:r>
              <a:rPr lang="en-US" sz="2400" dirty="0" err="1"/>
              <a:t>git</a:t>
            </a:r>
            <a:r>
              <a:rPr lang="en-US" sz="2400" dirty="0"/>
              <a:t> diff --cached   (2)</a:t>
            </a:r>
          </a:p>
          <a:p>
            <a:r>
              <a:rPr lang="en-US" sz="2400" dirty="0"/>
              <a:t>$ </a:t>
            </a:r>
            <a:r>
              <a:rPr lang="en-US" sz="2400" dirty="0" err="1"/>
              <a:t>git</a:t>
            </a:r>
            <a:r>
              <a:rPr lang="en-US" sz="2400" dirty="0"/>
              <a:t> diff HEAD       (3)</a:t>
            </a:r>
            <a:endParaRPr lang="pt-BR" sz="2400" dirty="0"/>
          </a:p>
        </p:txBody>
      </p:sp>
      <p:sp>
        <p:nvSpPr>
          <p:cNvPr id="8" name="CaixaDeTexto 7"/>
          <p:cNvSpPr txBox="1"/>
          <p:nvPr/>
        </p:nvSpPr>
        <p:spPr>
          <a:xfrm>
            <a:off x="593124" y="4474764"/>
            <a:ext cx="7922230" cy="1754326"/>
          </a:xfrm>
          <a:prstGeom prst="rect">
            <a:avLst/>
          </a:prstGeom>
          <a:noFill/>
        </p:spPr>
        <p:txBody>
          <a:bodyPr wrap="square" rtlCol="0">
            <a:spAutoFit/>
          </a:bodyPr>
          <a:lstStyle/>
          <a:p>
            <a:r>
              <a:rPr lang="pt-BR" dirty="0" smtClean="0"/>
              <a:t>(1) Mudanças que ocorreram em sua área de trabalho e que não estão em </a:t>
            </a:r>
            <a:r>
              <a:rPr lang="pt-BR" dirty="0" err="1" smtClean="0"/>
              <a:t>staged</a:t>
            </a:r>
            <a:r>
              <a:rPr lang="pt-BR" dirty="0" smtClean="0"/>
              <a:t> para o próximo </a:t>
            </a:r>
            <a:r>
              <a:rPr lang="pt-BR" dirty="0" err="1" smtClean="0"/>
              <a:t>commit</a:t>
            </a:r>
            <a:r>
              <a:rPr lang="pt-BR" dirty="0" smtClean="0"/>
              <a:t>.</a:t>
            </a:r>
          </a:p>
          <a:p>
            <a:r>
              <a:rPr lang="pt-BR" dirty="0" smtClean="0"/>
              <a:t>(2) Mudanças que ocorreram desde o último </a:t>
            </a:r>
            <a:r>
              <a:rPr lang="pt-BR" dirty="0" err="1" smtClean="0"/>
              <a:t>commit</a:t>
            </a:r>
            <a:r>
              <a:rPr lang="pt-BR" dirty="0" smtClean="0"/>
              <a:t> e que já estão em </a:t>
            </a:r>
            <a:r>
              <a:rPr lang="pt-BR" dirty="0" err="1" smtClean="0"/>
              <a:t>staged</a:t>
            </a:r>
            <a:r>
              <a:rPr lang="pt-BR" dirty="0" smtClean="0"/>
              <a:t> (</a:t>
            </a:r>
            <a:r>
              <a:rPr lang="pt-BR" dirty="0" err="1" smtClean="0"/>
              <a:t>commit</a:t>
            </a:r>
            <a:r>
              <a:rPr lang="pt-BR" dirty="0" smtClean="0"/>
              <a:t> sem -a)</a:t>
            </a:r>
          </a:p>
          <a:p>
            <a:r>
              <a:rPr lang="pt-BR" dirty="0" smtClean="0"/>
              <a:t>(3) Mudanças que ocorreram desde o último </a:t>
            </a:r>
            <a:r>
              <a:rPr lang="pt-BR" dirty="0" err="1" smtClean="0"/>
              <a:t>commit</a:t>
            </a:r>
            <a:r>
              <a:rPr lang="pt-BR" dirty="0" smtClean="0"/>
              <a:t> independente se estão em </a:t>
            </a:r>
            <a:r>
              <a:rPr lang="pt-BR" dirty="0" err="1" smtClean="0"/>
              <a:t>staged</a:t>
            </a:r>
            <a:r>
              <a:rPr lang="pt-BR" dirty="0" smtClean="0"/>
              <a:t> ou não </a:t>
            </a:r>
            <a:r>
              <a:rPr lang="pt-BR" dirty="0"/>
              <a:t>(</a:t>
            </a:r>
            <a:r>
              <a:rPr lang="pt-BR" dirty="0" err="1"/>
              <a:t>commit</a:t>
            </a:r>
            <a:r>
              <a:rPr lang="pt-BR" dirty="0"/>
              <a:t> </a:t>
            </a:r>
            <a:r>
              <a:rPr lang="pt-BR" dirty="0" smtClean="0"/>
              <a:t>com -a)</a:t>
            </a:r>
            <a:endParaRPr lang="pt-BR" dirty="0"/>
          </a:p>
        </p:txBody>
      </p:sp>
    </p:spTree>
    <p:extLst>
      <p:ext uri="{BB962C8B-B14F-4D97-AF65-F5344CB8AC3E}">
        <p14:creationId xmlns:p14="http://schemas.microsoft.com/office/powerpoint/2010/main" val="29927426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a:t>Mesclando mudanças </a:t>
            </a:r>
            <a:r>
              <a:rPr lang="pt-BR" sz="3600" dirty="0" smtClean="0"/>
              <a:t>(</a:t>
            </a:r>
            <a:r>
              <a:rPr lang="pt-BR" sz="3600" dirty="0" err="1" smtClean="0"/>
              <a:t>diff</a:t>
            </a:r>
            <a:r>
              <a:rPr lang="pt-BR" sz="3600" dirty="0" smtClean="0"/>
              <a:t>)</a:t>
            </a:r>
            <a:endParaRPr lang="pt-BR" sz="3600" dirty="0"/>
          </a:p>
        </p:txBody>
      </p:sp>
      <p:sp>
        <p:nvSpPr>
          <p:cNvPr id="5" name="CaixaDeTexto 4"/>
          <p:cNvSpPr txBox="1"/>
          <p:nvPr/>
        </p:nvSpPr>
        <p:spPr>
          <a:xfrm>
            <a:off x="880411" y="1429129"/>
            <a:ext cx="7207860" cy="954107"/>
          </a:xfrm>
          <a:prstGeom prst="rect">
            <a:avLst/>
          </a:prstGeom>
          <a:noFill/>
        </p:spPr>
        <p:txBody>
          <a:bodyPr wrap="square" rtlCol="0">
            <a:spAutoFit/>
          </a:bodyPr>
          <a:lstStyle/>
          <a:p>
            <a:pPr algn="ctr"/>
            <a:r>
              <a:rPr lang="pt-BR" sz="2800" dirty="0" smtClean="0">
                <a:solidFill>
                  <a:srgbClr val="D24726"/>
                </a:solidFill>
                <a:latin typeface="+mj-lt"/>
                <a:ea typeface="+mj-ea"/>
                <a:cs typeface="+mj-cs"/>
              </a:rPr>
              <a:t>Quando queremos comparar mudanças entre repositórios ou versões</a:t>
            </a:r>
            <a:endParaRPr lang="pt-BR" sz="2800" dirty="0">
              <a:solidFill>
                <a:srgbClr val="D24726"/>
              </a:solidFill>
              <a:latin typeface="+mj-lt"/>
              <a:ea typeface="+mj-ea"/>
              <a:cs typeface="+mj-cs"/>
            </a:endParaRPr>
          </a:p>
        </p:txBody>
      </p:sp>
      <p:sp>
        <p:nvSpPr>
          <p:cNvPr id="7" name="Retângulo 6"/>
          <p:cNvSpPr/>
          <p:nvPr/>
        </p:nvSpPr>
        <p:spPr>
          <a:xfrm>
            <a:off x="2364260" y="2808629"/>
            <a:ext cx="4431956" cy="1569660"/>
          </a:xfrm>
          <a:prstGeom prst="rect">
            <a:avLst/>
          </a:prstGeom>
        </p:spPr>
        <p:txBody>
          <a:bodyPr wrap="square">
            <a:spAutoFit/>
          </a:bodyPr>
          <a:lstStyle/>
          <a:p>
            <a:r>
              <a:rPr lang="en-US" sz="2400" dirty="0"/>
              <a:t>$ </a:t>
            </a:r>
            <a:r>
              <a:rPr lang="en-US" sz="2400" dirty="0" err="1"/>
              <a:t>git</a:t>
            </a:r>
            <a:r>
              <a:rPr lang="en-US" sz="2400" dirty="0"/>
              <a:t> diff </a:t>
            </a:r>
            <a:r>
              <a:rPr lang="en-US" sz="2400" dirty="0" smtClean="0"/>
              <a:t>master branch      (</a:t>
            </a:r>
            <a:r>
              <a:rPr lang="en-US" sz="2400" dirty="0"/>
              <a:t>1)</a:t>
            </a:r>
          </a:p>
          <a:p>
            <a:r>
              <a:rPr lang="en-US" sz="2400" dirty="0"/>
              <a:t>$ </a:t>
            </a:r>
            <a:r>
              <a:rPr lang="en-US" sz="2400" dirty="0" err="1" smtClean="0"/>
              <a:t>git</a:t>
            </a:r>
            <a:r>
              <a:rPr lang="en-US" sz="2400" dirty="0" smtClean="0"/>
              <a:t> diff HEAD -- ./test.txt  (2)</a:t>
            </a:r>
          </a:p>
          <a:p>
            <a:r>
              <a:rPr lang="en-US" sz="2400" dirty="0" smtClean="0"/>
              <a:t>$ </a:t>
            </a:r>
            <a:r>
              <a:rPr lang="en-US" sz="2400" dirty="0" err="1" smtClean="0"/>
              <a:t>git</a:t>
            </a:r>
            <a:r>
              <a:rPr lang="en-US" sz="2400" dirty="0" smtClean="0"/>
              <a:t> diff HEAD^ HEAD      (3)</a:t>
            </a:r>
          </a:p>
          <a:p>
            <a:r>
              <a:rPr lang="en-US" sz="2400" dirty="0" smtClean="0"/>
              <a:t>$ </a:t>
            </a:r>
            <a:r>
              <a:rPr lang="en-US" sz="2400" dirty="0" err="1"/>
              <a:t>git</a:t>
            </a:r>
            <a:r>
              <a:rPr lang="en-US" sz="2400" dirty="0"/>
              <a:t> diff FETCH_HEAD     </a:t>
            </a:r>
            <a:r>
              <a:rPr lang="en-US" sz="2400" dirty="0" smtClean="0"/>
              <a:t>(4)</a:t>
            </a:r>
            <a:endParaRPr lang="pt-BR" sz="2400" dirty="0"/>
          </a:p>
        </p:txBody>
      </p:sp>
      <p:sp>
        <p:nvSpPr>
          <p:cNvPr id="8" name="CaixaDeTexto 7"/>
          <p:cNvSpPr txBox="1"/>
          <p:nvPr/>
        </p:nvSpPr>
        <p:spPr>
          <a:xfrm>
            <a:off x="623242" y="4767827"/>
            <a:ext cx="7922230" cy="1477328"/>
          </a:xfrm>
          <a:prstGeom prst="rect">
            <a:avLst/>
          </a:prstGeom>
          <a:noFill/>
        </p:spPr>
        <p:txBody>
          <a:bodyPr wrap="square" rtlCol="0">
            <a:spAutoFit/>
          </a:bodyPr>
          <a:lstStyle/>
          <a:p>
            <a:r>
              <a:rPr lang="pt-BR" dirty="0" smtClean="0"/>
              <a:t>(1) Compara o </a:t>
            </a:r>
            <a:r>
              <a:rPr lang="pt-BR" dirty="0" err="1" smtClean="0"/>
              <a:t>branch</a:t>
            </a:r>
            <a:r>
              <a:rPr lang="pt-BR" dirty="0" smtClean="0"/>
              <a:t> atual e o </a:t>
            </a:r>
            <a:r>
              <a:rPr lang="pt-BR" dirty="0" err="1" smtClean="0"/>
              <a:t>branch</a:t>
            </a:r>
            <a:r>
              <a:rPr lang="pt-BR" dirty="0" smtClean="0"/>
              <a:t> test.</a:t>
            </a:r>
          </a:p>
          <a:p>
            <a:r>
              <a:rPr lang="pt-BR" dirty="0" smtClean="0"/>
              <a:t>(2) Compara apenas as modificações ocorridas no arquivo test.txt</a:t>
            </a:r>
          </a:p>
          <a:p>
            <a:r>
              <a:rPr lang="pt-BR" dirty="0" smtClean="0"/>
              <a:t>(3) Compara a versão anterior ao último </a:t>
            </a:r>
            <a:r>
              <a:rPr lang="pt-BR" dirty="0" err="1" smtClean="0"/>
              <a:t>commit</a:t>
            </a:r>
            <a:r>
              <a:rPr lang="pt-BR" dirty="0" smtClean="0"/>
              <a:t> e o último </a:t>
            </a:r>
            <a:r>
              <a:rPr lang="pt-BR" dirty="0" err="1" smtClean="0"/>
              <a:t>commit</a:t>
            </a:r>
            <a:endParaRPr lang="pt-BR" dirty="0" smtClean="0"/>
          </a:p>
          <a:p>
            <a:r>
              <a:rPr lang="pt-BR" dirty="0" smtClean="0"/>
              <a:t>(4) Compara o último </a:t>
            </a:r>
            <a:r>
              <a:rPr lang="pt-BR" dirty="0" err="1" smtClean="0"/>
              <a:t>commit</a:t>
            </a:r>
            <a:r>
              <a:rPr lang="pt-BR" dirty="0" smtClean="0"/>
              <a:t> com o que foi trazido após a execução de um “</a:t>
            </a:r>
            <a:r>
              <a:rPr lang="pt-BR" dirty="0" err="1" smtClean="0"/>
              <a:t>fetch</a:t>
            </a:r>
            <a:r>
              <a:rPr lang="pt-BR" dirty="0" smtClean="0"/>
              <a:t>”</a:t>
            </a:r>
            <a:endParaRPr lang="pt-BR" dirty="0"/>
          </a:p>
        </p:txBody>
      </p:sp>
    </p:spTree>
    <p:extLst>
      <p:ext uri="{BB962C8B-B14F-4D97-AF65-F5344CB8AC3E}">
        <p14:creationId xmlns:p14="http://schemas.microsoft.com/office/powerpoint/2010/main" val="12814846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a:t>Mesclando mudanças (merge</a:t>
            </a:r>
            <a:r>
              <a:rPr lang="pt-BR" sz="3600" dirty="0" smtClean="0"/>
              <a:t>)</a:t>
            </a:r>
            <a:endParaRPr lang="pt-BR" sz="3600" dirty="0"/>
          </a:p>
        </p:txBody>
      </p:sp>
      <p:sp>
        <p:nvSpPr>
          <p:cNvPr id="5" name="CaixaDeTexto 4"/>
          <p:cNvSpPr txBox="1"/>
          <p:nvPr/>
        </p:nvSpPr>
        <p:spPr>
          <a:xfrm>
            <a:off x="880411" y="1429129"/>
            <a:ext cx="7207860" cy="1384995"/>
          </a:xfrm>
          <a:prstGeom prst="rect">
            <a:avLst/>
          </a:prstGeom>
          <a:noFill/>
        </p:spPr>
        <p:txBody>
          <a:bodyPr wrap="square" rtlCol="0">
            <a:spAutoFit/>
          </a:bodyPr>
          <a:lstStyle/>
          <a:p>
            <a:pPr algn="ctr"/>
            <a:r>
              <a:rPr lang="pt-BR" sz="2800" dirty="0" smtClean="0">
                <a:solidFill>
                  <a:srgbClr val="D24726"/>
                </a:solidFill>
                <a:latin typeface="+mj-lt"/>
                <a:ea typeface="+mj-ea"/>
                <a:cs typeface="+mj-cs"/>
              </a:rPr>
              <a:t>Quando queremos unir nossas alterações locais com o que foi trazido pelo </a:t>
            </a:r>
            <a:r>
              <a:rPr lang="pt-BR" sz="2800" dirty="0" err="1" smtClean="0">
                <a:solidFill>
                  <a:srgbClr val="D24726"/>
                </a:solidFill>
                <a:latin typeface="+mj-lt"/>
                <a:ea typeface="+mj-ea"/>
                <a:cs typeface="+mj-cs"/>
              </a:rPr>
              <a:t>fetch</a:t>
            </a:r>
            <a:r>
              <a:rPr lang="pt-BR" sz="2800" dirty="0" smtClean="0">
                <a:solidFill>
                  <a:srgbClr val="D24726"/>
                </a:solidFill>
                <a:latin typeface="+mj-lt"/>
                <a:ea typeface="+mj-ea"/>
                <a:cs typeface="+mj-cs"/>
              </a:rPr>
              <a:t> (FETCH_HEAD)</a:t>
            </a:r>
            <a:endParaRPr lang="pt-BR" sz="2800" dirty="0">
              <a:solidFill>
                <a:srgbClr val="D24726"/>
              </a:solidFill>
              <a:latin typeface="+mj-lt"/>
              <a:ea typeface="+mj-ea"/>
              <a:cs typeface="+mj-cs"/>
            </a:endParaRPr>
          </a:p>
        </p:txBody>
      </p:sp>
      <p:sp>
        <p:nvSpPr>
          <p:cNvPr id="6" name="Retângulo 5"/>
          <p:cNvSpPr/>
          <p:nvPr/>
        </p:nvSpPr>
        <p:spPr>
          <a:xfrm>
            <a:off x="2515159" y="3182778"/>
            <a:ext cx="3938361" cy="461665"/>
          </a:xfrm>
          <a:prstGeom prst="rect">
            <a:avLst/>
          </a:prstGeom>
        </p:spPr>
        <p:txBody>
          <a:bodyPr wrap="square">
            <a:spAutoFit/>
          </a:bodyPr>
          <a:lstStyle/>
          <a:p>
            <a:r>
              <a:rPr lang="en-US" sz="2400" dirty="0"/>
              <a:t>$ </a:t>
            </a:r>
            <a:r>
              <a:rPr lang="en-US" sz="2400" dirty="0" err="1"/>
              <a:t>git</a:t>
            </a:r>
            <a:r>
              <a:rPr lang="en-US" sz="2400" dirty="0"/>
              <a:t> </a:t>
            </a:r>
            <a:r>
              <a:rPr lang="en-US" sz="2400" dirty="0" smtClean="0"/>
              <a:t>merge </a:t>
            </a:r>
            <a:r>
              <a:rPr lang="en-US" sz="2400" dirty="0" err="1" smtClean="0"/>
              <a:t>nomeDoBranch</a:t>
            </a:r>
            <a:endParaRPr lang="en-US" sz="2400" dirty="0"/>
          </a:p>
        </p:txBody>
      </p:sp>
      <p:sp>
        <p:nvSpPr>
          <p:cNvPr id="7" name="CaixaDeTexto 6"/>
          <p:cNvSpPr txBox="1"/>
          <p:nvPr/>
        </p:nvSpPr>
        <p:spPr>
          <a:xfrm>
            <a:off x="593124" y="4474764"/>
            <a:ext cx="7922230" cy="923330"/>
          </a:xfrm>
          <a:prstGeom prst="rect">
            <a:avLst/>
          </a:prstGeom>
          <a:noFill/>
        </p:spPr>
        <p:txBody>
          <a:bodyPr wrap="square" rtlCol="0">
            <a:spAutoFit/>
          </a:bodyPr>
          <a:lstStyle/>
          <a:p>
            <a:r>
              <a:rPr lang="pt-BR" dirty="0" smtClean="0"/>
              <a:t>Se tivermos inconsistências, precisaremos corrigi-las manualmente através da edição dos arquivos com problemas, ou podemos utilizar uma ferramenta para isso.</a:t>
            </a:r>
            <a:endParaRPr lang="pt-BR" dirty="0"/>
          </a:p>
        </p:txBody>
      </p:sp>
      <p:sp>
        <p:nvSpPr>
          <p:cNvPr id="8" name="Retângulo 7"/>
          <p:cNvSpPr/>
          <p:nvPr/>
        </p:nvSpPr>
        <p:spPr>
          <a:xfrm>
            <a:off x="3334350" y="5618355"/>
            <a:ext cx="2299981" cy="461665"/>
          </a:xfrm>
          <a:prstGeom prst="rect">
            <a:avLst/>
          </a:prstGeom>
        </p:spPr>
        <p:txBody>
          <a:bodyPr wrap="square">
            <a:spAutoFit/>
          </a:bodyPr>
          <a:lstStyle/>
          <a:p>
            <a:r>
              <a:rPr lang="en-US" sz="2400" dirty="0"/>
              <a:t>$ </a:t>
            </a:r>
            <a:r>
              <a:rPr lang="en-US" sz="2400" dirty="0" err="1"/>
              <a:t>git</a:t>
            </a:r>
            <a:r>
              <a:rPr lang="en-US" sz="2400" dirty="0"/>
              <a:t> </a:t>
            </a:r>
            <a:r>
              <a:rPr lang="en-US" sz="2400" dirty="0" err="1" smtClean="0"/>
              <a:t>mergetool</a:t>
            </a:r>
            <a:endParaRPr lang="en-US" sz="2400" dirty="0"/>
          </a:p>
        </p:txBody>
      </p:sp>
    </p:spTree>
    <p:extLst>
      <p:ext uri="{BB962C8B-B14F-4D97-AF65-F5344CB8AC3E}">
        <p14:creationId xmlns:p14="http://schemas.microsoft.com/office/powerpoint/2010/main" val="2933743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err="1" smtClean="0"/>
              <a:t>Pull</a:t>
            </a:r>
            <a:endParaRPr lang="pt-BR" sz="3600" dirty="0"/>
          </a:p>
        </p:txBody>
      </p:sp>
      <p:sp>
        <p:nvSpPr>
          <p:cNvPr id="5" name="CaixaDeTexto 4"/>
          <p:cNvSpPr txBox="1"/>
          <p:nvPr/>
        </p:nvSpPr>
        <p:spPr>
          <a:xfrm>
            <a:off x="880411" y="1429129"/>
            <a:ext cx="7207860" cy="954107"/>
          </a:xfrm>
          <a:prstGeom prst="rect">
            <a:avLst/>
          </a:prstGeom>
          <a:noFill/>
        </p:spPr>
        <p:txBody>
          <a:bodyPr wrap="square" rtlCol="0">
            <a:spAutoFit/>
          </a:bodyPr>
          <a:lstStyle/>
          <a:p>
            <a:pPr algn="ctr"/>
            <a:r>
              <a:rPr lang="pt-BR" sz="2800" dirty="0" smtClean="0">
                <a:solidFill>
                  <a:srgbClr val="D24726"/>
                </a:solidFill>
                <a:latin typeface="+mj-lt"/>
                <a:ea typeface="+mj-ea"/>
                <a:cs typeface="+mj-cs"/>
              </a:rPr>
              <a:t>Realiza um </a:t>
            </a:r>
            <a:r>
              <a:rPr lang="pt-BR" sz="2800" dirty="0" err="1" smtClean="0">
                <a:solidFill>
                  <a:srgbClr val="D24726"/>
                </a:solidFill>
                <a:latin typeface="+mj-lt"/>
                <a:ea typeface="+mj-ea"/>
                <a:cs typeface="+mj-cs"/>
              </a:rPr>
              <a:t>fetch</a:t>
            </a:r>
            <a:r>
              <a:rPr lang="pt-BR" sz="2800" dirty="0" smtClean="0">
                <a:solidFill>
                  <a:srgbClr val="D24726"/>
                </a:solidFill>
                <a:latin typeface="+mj-lt"/>
                <a:ea typeface="+mj-ea"/>
                <a:cs typeface="+mj-cs"/>
              </a:rPr>
              <a:t> e um merge automaticamente</a:t>
            </a:r>
            <a:endParaRPr lang="pt-BR" sz="2800" dirty="0">
              <a:solidFill>
                <a:srgbClr val="D24726"/>
              </a:solidFill>
              <a:latin typeface="+mj-lt"/>
              <a:ea typeface="+mj-ea"/>
              <a:cs typeface="+mj-cs"/>
            </a:endParaRPr>
          </a:p>
        </p:txBody>
      </p:sp>
      <p:sp>
        <p:nvSpPr>
          <p:cNvPr id="6" name="Retângulo 5"/>
          <p:cNvSpPr/>
          <p:nvPr/>
        </p:nvSpPr>
        <p:spPr>
          <a:xfrm>
            <a:off x="1559907" y="3198167"/>
            <a:ext cx="5848865" cy="461665"/>
          </a:xfrm>
          <a:prstGeom prst="rect">
            <a:avLst/>
          </a:prstGeom>
        </p:spPr>
        <p:txBody>
          <a:bodyPr wrap="square">
            <a:spAutoFit/>
          </a:bodyPr>
          <a:lstStyle/>
          <a:p>
            <a:r>
              <a:rPr lang="en-US" sz="2400" dirty="0"/>
              <a:t>$ </a:t>
            </a:r>
            <a:r>
              <a:rPr lang="en-US" sz="2400" dirty="0" err="1"/>
              <a:t>git</a:t>
            </a:r>
            <a:r>
              <a:rPr lang="en-US" sz="2400" dirty="0"/>
              <a:t> </a:t>
            </a:r>
            <a:r>
              <a:rPr lang="en-US" sz="2400" dirty="0" smtClean="0"/>
              <a:t>pull </a:t>
            </a:r>
            <a:r>
              <a:rPr lang="en-US" sz="2400" dirty="0" err="1" smtClean="0"/>
              <a:t>nomeDoRemote</a:t>
            </a:r>
            <a:r>
              <a:rPr lang="en-US" sz="2400" dirty="0" smtClean="0"/>
              <a:t> </a:t>
            </a:r>
            <a:r>
              <a:rPr lang="en-US" sz="2400" dirty="0" err="1" smtClean="0"/>
              <a:t>nomeDoBranch</a:t>
            </a:r>
            <a:endParaRPr lang="en-US" sz="2400" dirty="0"/>
          </a:p>
        </p:txBody>
      </p:sp>
      <p:sp>
        <p:nvSpPr>
          <p:cNvPr id="7" name="CaixaDeTexto 6"/>
          <p:cNvSpPr txBox="1"/>
          <p:nvPr/>
        </p:nvSpPr>
        <p:spPr>
          <a:xfrm>
            <a:off x="593124" y="4474764"/>
            <a:ext cx="7922230" cy="923330"/>
          </a:xfrm>
          <a:prstGeom prst="rect">
            <a:avLst/>
          </a:prstGeom>
          <a:noFill/>
        </p:spPr>
        <p:txBody>
          <a:bodyPr wrap="square" rtlCol="0">
            <a:spAutoFit/>
          </a:bodyPr>
          <a:lstStyle/>
          <a:p>
            <a:r>
              <a:rPr lang="pt-BR" dirty="0" smtClean="0"/>
              <a:t>Se tivermos inconsistências, precisaremos corrigi-las manualmente através da edição dos arquivos com problemas, ou podemos utilizar uma ferramenta para isso.</a:t>
            </a:r>
            <a:endParaRPr lang="pt-BR" dirty="0"/>
          </a:p>
        </p:txBody>
      </p:sp>
      <p:sp>
        <p:nvSpPr>
          <p:cNvPr id="8" name="Retângulo 7"/>
          <p:cNvSpPr/>
          <p:nvPr/>
        </p:nvSpPr>
        <p:spPr>
          <a:xfrm>
            <a:off x="3334350" y="5618355"/>
            <a:ext cx="2299981" cy="461665"/>
          </a:xfrm>
          <a:prstGeom prst="rect">
            <a:avLst/>
          </a:prstGeom>
        </p:spPr>
        <p:txBody>
          <a:bodyPr wrap="square">
            <a:spAutoFit/>
          </a:bodyPr>
          <a:lstStyle/>
          <a:p>
            <a:r>
              <a:rPr lang="en-US" sz="2400" dirty="0"/>
              <a:t>$ </a:t>
            </a:r>
            <a:r>
              <a:rPr lang="en-US" sz="2400" dirty="0" err="1"/>
              <a:t>git</a:t>
            </a:r>
            <a:r>
              <a:rPr lang="en-US" sz="2400" dirty="0"/>
              <a:t> </a:t>
            </a:r>
            <a:r>
              <a:rPr lang="en-US" sz="2400" dirty="0" err="1" smtClean="0"/>
              <a:t>mergetool</a:t>
            </a:r>
            <a:endParaRPr lang="en-US" sz="2400" dirty="0"/>
          </a:p>
        </p:txBody>
      </p:sp>
    </p:spTree>
    <p:extLst>
      <p:ext uri="{BB962C8B-B14F-4D97-AF65-F5344CB8AC3E}">
        <p14:creationId xmlns:p14="http://schemas.microsoft.com/office/powerpoint/2010/main" val="17578701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err="1"/>
              <a:t>Push</a:t>
            </a:r>
            <a:endParaRPr lang="pt-BR" sz="3600" dirty="0"/>
          </a:p>
        </p:txBody>
      </p:sp>
      <p:sp>
        <p:nvSpPr>
          <p:cNvPr id="5" name="CaixaDeTexto 4"/>
          <p:cNvSpPr txBox="1"/>
          <p:nvPr/>
        </p:nvSpPr>
        <p:spPr>
          <a:xfrm>
            <a:off x="880411" y="1429129"/>
            <a:ext cx="7207860" cy="523220"/>
          </a:xfrm>
          <a:prstGeom prst="rect">
            <a:avLst/>
          </a:prstGeom>
          <a:noFill/>
        </p:spPr>
        <p:txBody>
          <a:bodyPr wrap="square" rtlCol="0">
            <a:spAutoFit/>
          </a:bodyPr>
          <a:lstStyle/>
          <a:p>
            <a:pPr algn="ctr"/>
            <a:r>
              <a:rPr lang="pt-BR" sz="2800" dirty="0" smtClean="0">
                <a:solidFill>
                  <a:srgbClr val="D24726"/>
                </a:solidFill>
                <a:latin typeface="+mj-lt"/>
                <a:ea typeface="+mj-ea"/>
                <a:cs typeface="+mj-cs"/>
              </a:rPr>
              <a:t>Envia as informações para um Remote</a:t>
            </a:r>
            <a:endParaRPr lang="pt-BR" sz="2800" dirty="0">
              <a:solidFill>
                <a:srgbClr val="D24726"/>
              </a:solidFill>
              <a:latin typeface="+mj-lt"/>
              <a:ea typeface="+mj-ea"/>
              <a:cs typeface="+mj-cs"/>
            </a:endParaRPr>
          </a:p>
        </p:txBody>
      </p:sp>
      <p:sp>
        <p:nvSpPr>
          <p:cNvPr id="6" name="Retângulo 5"/>
          <p:cNvSpPr/>
          <p:nvPr/>
        </p:nvSpPr>
        <p:spPr>
          <a:xfrm>
            <a:off x="1559907" y="3198167"/>
            <a:ext cx="6175423" cy="461665"/>
          </a:xfrm>
          <a:prstGeom prst="rect">
            <a:avLst/>
          </a:prstGeom>
        </p:spPr>
        <p:txBody>
          <a:bodyPr wrap="square">
            <a:spAutoFit/>
          </a:bodyPr>
          <a:lstStyle/>
          <a:p>
            <a:r>
              <a:rPr lang="en-US" sz="2400" dirty="0"/>
              <a:t>$ </a:t>
            </a:r>
            <a:r>
              <a:rPr lang="en-US" sz="2400" dirty="0" err="1"/>
              <a:t>git</a:t>
            </a:r>
            <a:r>
              <a:rPr lang="en-US" sz="2400" dirty="0"/>
              <a:t> </a:t>
            </a:r>
            <a:r>
              <a:rPr lang="en-US" sz="2400" dirty="0" smtClean="0"/>
              <a:t>push </a:t>
            </a:r>
            <a:r>
              <a:rPr lang="en-US" sz="2400" dirty="0" err="1" smtClean="0"/>
              <a:t>nomeDoRemote</a:t>
            </a:r>
            <a:r>
              <a:rPr lang="en-US" sz="2400" dirty="0" smtClean="0"/>
              <a:t> </a:t>
            </a:r>
            <a:r>
              <a:rPr lang="en-US" sz="2400" dirty="0" err="1" smtClean="0"/>
              <a:t>nomeDoBranch</a:t>
            </a:r>
            <a:endParaRPr lang="en-US" sz="2400" dirty="0"/>
          </a:p>
        </p:txBody>
      </p:sp>
    </p:spTree>
    <p:extLst>
      <p:ext uri="{BB962C8B-B14F-4D97-AF65-F5344CB8AC3E}">
        <p14:creationId xmlns:p14="http://schemas.microsoft.com/office/powerpoint/2010/main" val="38065200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err="1" smtClean="0"/>
              <a:t>Stash</a:t>
            </a:r>
            <a:endParaRPr lang="pt-BR" sz="3600" dirty="0"/>
          </a:p>
        </p:txBody>
      </p:sp>
      <p:sp>
        <p:nvSpPr>
          <p:cNvPr id="5" name="CaixaDeTexto 4"/>
          <p:cNvSpPr txBox="1"/>
          <p:nvPr/>
        </p:nvSpPr>
        <p:spPr>
          <a:xfrm>
            <a:off x="880411" y="1429129"/>
            <a:ext cx="7207860" cy="1384995"/>
          </a:xfrm>
          <a:prstGeom prst="rect">
            <a:avLst/>
          </a:prstGeom>
          <a:noFill/>
        </p:spPr>
        <p:txBody>
          <a:bodyPr wrap="square" rtlCol="0">
            <a:spAutoFit/>
          </a:bodyPr>
          <a:lstStyle/>
          <a:p>
            <a:pPr algn="ctr"/>
            <a:r>
              <a:rPr lang="pt-BR" sz="2800" dirty="0" smtClean="0">
                <a:solidFill>
                  <a:srgbClr val="D24726"/>
                </a:solidFill>
                <a:latin typeface="+mj-lt"/>
                <a:ea typeface="+mj-ea"/>
                <a:cs typeface="+mj-cs"/>
              </a:rPr>
              <a:t>Esconde mudanças feitas em uma área de trabalho e que não estão prontas para um </a:t>
            </a:r>
            <a:r>
              <a:rPr lang="pt-BR" sz="2800" dirty="0" err="1" smtClean="0">
                <a:solidFill>
                  <a:srgbClr val="D24726"/>
                </a:solidFill>
                <a:latin typeface="+mj-lt"/>
                <a:ea typeface="+mj-ea"/>
                <a:cs typeface="+mj-cs"/>
              </a:rPr>
              <a:t>commit</a:t>
            </a:r>
            <a:r>
              <a:rPr lang="pt-BR" sz="2800" dirty="0" smtClean="0">
                <a:solidFill>
                  <a:srgbClr val="D24726"/>
                </a:solidFill>
                <a:latin typeface="+mj-lt"/>
                <a:ea typeface="+mj-ea"/>
                <a:cs typeface="+mj-cs"/>
              </a:rPr>
              <a:t>.</a:t>
            </a:r>
            <a:endParaRPr lang="pt-BR" sz="2800" dirty="0">
              <a:solidFill>
                <a:srgbClr val="D24726"/>
              </a:solidFill>
              <a:latin typeface="+mj-lt"/>
              <a:ea typeface="+mj-ea"/>
              <a:cs typeface="+mj-cs"/>
            </a:endParaRPr>
          </a:p>
        </p:txBody>
      </p:sp>
      <p:sp>
        <p:nvSpPr>
          <p:cNvPr id="6" name="Retângulo 5"/>
          <p:cNvSpPr/>
          <p:nvPr/>
        </p:nvSpPr>
        <p:spPr>
          <a:xfrm>
            <a:off x="348946" y="3034385"/>
            <a:ext cx="4000632" cy="2862322"/>
          </a:xfrm>
          <a:prstGeom prst="rect">
            <a:avLst/>
          </a:prstGeom>
        </p:spPr>
        <p:txBody>
          <a:bodyPr wrap="square">
            <a:spAutoFit/>
          </a:bodyPr>
          <a:lstStyle/>
          <a:p>
            <a:r>
              <a:rPr lang="en-US" sz="2000" dirty="0"/>
              <a:t># ... hack </a:t>
            </a:r>
            <a:r>
              <a:rPr lang="en-US" sz="2000" dirty="0" err="1"/>
              <a:t>hack</a:t>
            </a:r>
            <a:r>
              <a:rPr lang="en-US" sz="2000" dirty="0"/>
              <a:t> </a:t>
            </a:r>
            <a:r>
              <a:rPr lang="en-US" sz="2000" dirty="0" err="1"/>
              <a:t>hack</a:t>
            </a:r>
            <a:r>
              <a:rPr lang="en-US" sz="2000" dirty="0"/>
              <a:t> ...</a:t>
            </a:r>
          </a:p>
          <a:p>
            <a:r>
              <a:rPr lang="en-US" sz="2000" dirty="0"/>
              <a:t>$ </a:t>
            </a:r>
            <a:r>
              <a:rPr lang="en-US" sz="2000" dirty="0" err="1"/>
              <a:t>git</a:t>
            </a:r>
            <a:r>
              <a:rPr lang="en-US" sz="2000" dirty="0"/>
              <a:t> checkout -b </a:t>
            </a:r>
            <a:r>
              <a:rPr lang="en-US" sz="2000" dirty="0" err="1"/>
              <a:t>my_wip</a:t>
            </a:r>
            <a:endParaRPr lang="en-US" sz="2000" dirty="0"/>
          </a:p>
          <a:p>
            <a:r>
              <a:rPr lang="en-US" sz="2000" dirty="0"/>
              <a:t>$ </a:t>
            </a:r>
            <a:r>
              <a:rPr lang="en-US" sz="2000" dirty="0" err="1"/>
              <a:t>git</a:t>
            </a:r>
            <a:r>
              <a:rPr lang="en-US" sz="2000" dirty="0"/>
              <a:t> commit -a -m "WIP"</a:t>
            </a:r>
          </a:p>
          <a:p>
            <a:r>
              <a:rPr lang="en-US" sz="2000" dirty="0"/>
              <a:t>$ </a:t>
            </a:r>
            <a:r>
              <a:rPr lang="en-US" sz="2000" dirty="0" err="1"/>
              <a:t>git</a:t>
            </a:r>
            <a:r>
              <a:rPr lang="en-US" sz="2000" dirty="0"/>
              <a:t> checkout master</a:t>
            </a:r>
          </a:p>
          <a:p>
            <a:r>
              <a:rPr lang="en-US" sz="2000" dirty="0"/>
              <a:t>$ edit emergency fix</a:t>
            </a:r>
          </a:p>
          <a:p>
            <a:r>
              <a:rPr lang="en-US" sz="2000" dirty="0"/>
              <a:t>$ </a:t>
            </a:r>
            <a:r>
              <a:rPr lang="en-US" sz="2000" dirty="0" err="1"/>
              <a:t>git</a:t>
            </a:r>
            <a:r>
              <a:rPr lang="en-US" sz="2000" dirty="0"/>
              <a:t> commit -a -m "Fix in a hurry"</a:t>
            </a:r>
          </a:p>
          <a:p>
            <a:r>
              <a:rPr lang="en-US" sz="2000" dirty="0"/>
              <a:t>$ </a:t>
            </a:r>
            <a:r>
              <a:rPr lang="en-US" sz="2000" dirty="0" err="1"/>
              <a:t>git</a:t>
            </a:r>
            <a:r>
              <a:rPr lang="en-US" sz="2000" dirty="0"/>
              <a:t> checkout </a:t>
            </a:r>
            <a:r>
              <a:rPr lang="en-US" sz="2000" dirty="0" err="1"/>
              <a:t>my_wip</a:t>
            </a:r>
            <a:endParaRPr lang="en-US" sz="2000" dirty="0"/>
          </a:p>
          <a:p>
            <a:r>
              <a:rPr lang="en-US" sz="2000" dirty="0"/>
              <a:t>$ </a:t>
            </a:r>
            <a:r>
              <a:rPr lang="en-US" sz="2000" dirty="0" err="1"/>
              <a:t>git</a:t>
            </a:r>
            <a:r>
              <a:rPr lang="en-US" sz="2000" dirty="0"/>
              <a:t> reset --soft HEAD^</a:t>
            </a:r>
          </a:p>
          <a:p>
            <a:r>
              <a:rPr lang="en-US" sz="2000" dirty="0"/>
              <a:t># ... continue hacking ...</a:t>
            </a:r>
          </a:p>
        </p:txBody>
      </p:sp>
      <p:sp>
        <p:nvSpPr>
          <p:cNvPr id="7" name="Retângulo 6"/>
          <p:cNvSpPr/>
          <p:nvPr/>
        </p:nvSpPr>
        <p:spPr>
          <a:xfrm>
            <a:off x="4934466" y="3034385"/>
            <a:ext cx="3978875" cy="1938992"/>
          </a:xfrm>
          <a:prstGeom prst="rect">
            <a:avLst/>
          </a:prstGeom>
        </p:spPr>
        <p:txBody>
          <a:bodyPr wrap="square">
            <a:spAutoFit/>
          </a:bodyPr>
          <a:lstStyle/>
          <a:p>
            <a:r>
              <a:rPr lang="en-US" sz="2000" dirty="0"/>
              <a:t># ... hack </a:t>
            </a:r>
            <a:r>
              <a:rPr lang="en-US" sz="2000" dirty="0" err="1"/>
              <a:t>hack</a:t>
            </a:r>
            <a:r>
              <a:rPr lang="en-US" sz="2000" dirty="0"/>
              <a:t> </a:t>
            </a:r>
            <a:r>
              <a:rPr lang="en-US" sz="2000" dirty="0" err="1"/>
              <a:t>hack</a:t>
            </a:r>
            <a:r>
              <a:rPr lang="en-US" sz="2000" dirty="0"/>
              <a:t> ...</a:t>
            </a:r>
          </a:p>
          <a:p>
            <a:r>
              <a:rPr lang="en-US" sz="2000" dirty="0"/>
              <a:t>$ </a:t>
            </a:r>
            <a:r>
              <a:rPr lang="en-US" sz="2000" dirty="0" err="1"/>
              <a:t>git</a:t>
            </a:r>
            <a:r>
              <a:rPr lang="en-US" sz="2000" dirty="0"/>
              <a:t> stash</a:t>
            </a:r>
          </a:p>
          <a:p>
            <a:r>
              <a:rPr lang="en-US" sz="2000" dirty="0"/>
              <a:t>$ edit emergency fix</a:t>
            </a:r>
          </a:p>
          <a:p>
            <a:r>
              <a:rPr lang="en-US" sz="2000" dirty="0"/>
              <a:t>$ </a:t>
            </a:r>
            <a:r>
              <a:rPr lang="en-US" sz="2000" dirty="0" err="1"/>
              <a:t>git</a:t>
            </a:r>
            <a:r>
              <a:rPr lang="en-US" sz="2000" dirty="0"/>
              <a:t> commit -a -m "Fix in a hurry"</a:t>
            </a:r>
          </a:p>
          <a:p>
            <a:r>
              <a:rPr lang="en-US" sz="2000" dirty="0"/>
              <a:t>$ </a:t>
            </a:r>
            <a:r>
              <a:rPr lang="en-US" sz="2000" dirty="0" err="1"/>
              <a:t>git</a:t>
            </a:r>
            <a:r>
              <a:rPr lang="en-US" sz="2000" dirty="0"/>
              <a:t> stash pop</a:t>
            </a:r>
          </a:p>
          <a:p>
            <a:r>
              <a:rPr lang="en-US" sz="2000" dirty="0"/>
              <a:t># ... continue hacking ...</a:t>
            </a:r>
          </a:p>
        </p:txBody>
      </p:sp>
    </p:spTree>
    <p:extLst>
      <p:ext uri="{BB962C8B-B14F-4D97-AF65-F5344CB8AC3E}">
        <p14:creationId xmlns:p14="http://schemas.microsoft.com/office/powerpoint/2010/main" val="128518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smtClean="0"/>
              <a:t>.</a:t>
            </a:r>
            <a:r>
              <a:rPr lang="pt-BR" sz="3600" dirty="0" err="1" smtClean="0"/>
              <a:t>gitignore</a:t>
            </a:r>
            <a:endParaRPr lang="pt-BR" sz="3600" dirty="0"/>
          </a:p>
        </p:txBody>
      </p:sp>
      <p:sp>
        <p:nvSpPr>
          <p:cNvPr id="5" name="CaixaDeTexto 4"/>
          <p:cNvSpPr txBox="1"/>
          <p:nvPr/>
        </p:nvSpPr>
        <p:spPr>
          <a:xfrm>
            <a:off x="880411" y="1429129"/>
            <a:ext cx="7207860" cy="954107"/>
          </a:xfrm>
          <a:prstGeom prst="rect">
            <a:avLst/>
          </a:prstGeom>
          <a:noFill/>
        </p:spPr>
        <p:txBody>
          <a:bodyPr wrap="square" rtlCol="0">
            <a:spAutoFit/>
          </a:bodyPr>
          <a:lstStyle/>
          <a:p>
            <a:pPr algn="ctr"/>
            <a:r>
              <a:rPr lang="pt-BR" sz="2800" dirty="0" smtClean="0">
                <a:solidFill>
                  <a:srgbClr val="D24726"/>
                </a:solidFill>
                <a:latin typeface="+mj-lt"/>
                <a:ea typeface="+mj-ea"/>
                <a:cs typeface="+mj-cs"/>
              </a:rPr>
              <a:t>Adiciona padrões de observação para desconsiderar arquivos</a:t>
            </a:r>
            <a:endParaRPr lang="pt-BR" sz="2800" dirty="0">
              <a:solidFill>
                <a:srgbClr val="D24726"/>
              </a:solidFill>
              <a:latin typeface="+mj-lt"/>
              <a:ea typeface="+mj-ea"/>
              <a:cs typeface="+mj-cs"/>
            </a:endParaRPr>
          </a:p>
        </p:txBody>
      </p:sp>
      <p:sp>
        <p:nvSpPr>
          <p:cNvPr id="6" name="Retângulo 5"/>
          <p:cNvSpPr/>
          <p:nvPr/>
        </p:nvSpPr>
        <p:spPr>
          <a:xfrm>
            <a:off x="3506625" y="2736847"/>
            <a:ext cx="1955431" cy="3416320"/>
          </a:xfrm>
          <a:prstGeom prst="rect">
            <a:avLst/>
          </a:prstGeom>
        </p:spPr>
        <p:txBody>
          <a:bodyPr wrap="square">
            <a:spAutoFit/>
          </a:bodyPr>
          <a:lstStyle/>
          <a:p>
            <a:r>
              <a:rPr lang="en-US" sz="2400" dirty="0"/>
              <a:t>*.project</a:t>
            </a:r>
          </a:p>
          <a:p>
            <a:r>
              <a:rPr lang="en-US" sz="2400" dirty="0"/>
              <a:t>*.</a:t>
            </a:r>
            <a:r>
              <a:rPr lang="en-US" sz="2400" dirty="0" err="1"/>
              <a:t>classpath</a:t>
            </a:r>
            <a:endParaRPr lang="en-US" sz="2400" dirty="0"/>
          </a:p>
          <a:p>
            <a:r>
              <a:rPr lang="en-US" sz="2400" dirty="0"/>
              <a:t>*.</a:t>
            </a:r>
            <a:r>
              <a:rPr lang="en-US" sz="2400" dirty="0" err="1"/>
              <a:t>prefs</a:t>
            </a:r>
            <a:endParaRPr lang="en-US" sz="2400" dirty="0"/>
          </a:p>
          <a:p>
            <a:r>
              <a:rPr lang="en-US" sz="2400" dirty="0"/>
              <a:t>*.index</a:t>
            </a:r>
          </a:p>
          <a:p>
            <a:r>
              <a:rPr lang="en-US" sz="2400" dirty="0"/>
              <a:t>.metadata</a:t>
            </a:r>
          </a:p>
          <a:p>
            <a:r>
              <a:rPr lang="en-US" sz="2400" dirty="0"/>
              <a:t>.settings/</a:t>
            </a:r>
          </a:p>
          <a:p>
            <a:r>
              <a:rPr lang="en-US" sz="2400" dirty="0" smtClean="0"/>
              <a:t>target</a:t>
            </a:r>
            <a:r>
              <a:rPr lang="en-US" sz="2400" dirty="0"/>
              <a:t>/</a:t>
            </a:r>
          </a:p>
          <a:p>
            <a:r>
              <a:rPr lang="en-US" sz="2400" dirty="0" err="1"/>
              <a:t>classpath</a:t>
            </a:r>
            <a:r>
              <a:rPr lang="en-US" sz="2400" dirty="0"/>
              <a:t>/</a:t>
            </a:r>
          </a:p>
          <a:p>
            <a:r>
              <a:rPr lang="en-US" sz="2400" dirty="0" smtClean="0"/>
              <a:t>bin/</a:t>
            </a:r>
            <a:endParaRPr lang="en-US" sz="2400" dirty="0"/>
          </a:p>
        </p:txBody>
      </p:sp>
    </p:spTree>
    <p:extLst>
      <p:ext uri="{BB962C8B-B14F-4D97-AF65-F5344CB8AC3E}">
        <p14:creationId xmlns:p14="http://schemas.microsoft.com/office/powerpoint/2010/main" val="27229893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smtClean="0"/>
              <a:t>Como funciona o Controle de Versão?</a:t>
            </a:r>
            <a:endParaRPr lang="pt-BR" sz="3600" dirty="0"/>
          </a:p>
        </p:txBody>
      </p:sp>
      <p:sp>
        <p:nvSpPr>
          <p:cNvPr id="3" name="Espaço Reservado para Conteúdo 2"/>
          <p:cNvSpPr>
            <a:spLocks noGrp="1"/>
          </p:cNvSpPr>
          <p:nvPr>
            <p:ph idx="1"/>
          </p:nvPr>
        </p:nvSpPr>
        <p:spPr>
          <a:xfrm>
            <a:off x="453329" y="1825625"/>
            <a:ext cx="8062025" cy="4351338"/>
          </a:xfrm>
        </p:spPr>
        <p:txBody>
          <a:bodyPr>
            <a:normAutofit/>
          </a:bodyPr>
          <a:lstStyle/>
          <a:p>
            <a:pPr marL="171450" indent="-171450">
              <a:lnSpc>
                <a:spcPct val="100000"/>
              </a:lnSpc>
              <a:spcBef>
                <a:spcPts val="0"/>
              </a:spcBef>
              <a:spcAft>
                <a:spcPts val="0"/>
              </a:spcAft>
              <a:buFont typeface="Arial" panose="020B0604020202020204" pitchFamily="34" charset="0"/>
              <a:buChar char="•"/>
            </a:pPr>
            <a:r>
              <a:rPr lang="pt-BR" sz="1600" dirty="0">
                <a:solidFill>
                  <a:schemeClr val="tx1"/>
                </a:solidFill>
              </a:rPr>
              <a:t>O controle de versão é composto de duas partes: o </a:t>
            </a:r>
            <a:r>
              <a:rPr lang="pt-BR" sz="1600" b="1" dirty="0">
                <a:solidFill>
                  <a:schemeClr val="tx1"/>
                </a:solidFill>
              </a:rPr>
              <a:t>repositório</a:t>
            </a:r>
            <a:r>
              <a:rPr lang="pt-BR" sz="1600" dirty="0">
                <a:solidFill>
                  <a:schemeClr val="tx1"/>
                </a:solidFill>
              </a:rPr>
              <a:t> e a </a:t>
            </a:r>
            <a:r>
              <a:rPr lang="pt-BR" sz="1600" b="1" dirty="0">
                <a:solidFill>
                  <a:schemeClr val="tx1"/>
                </a:solidFill>
              </a:rPr>
              <a:t>área de trabalho</a:t>
            </a:r>
            <a:r>
              <a:rPr lang="pt-BR" sz="1600" dirty="0">
                <a:solidFill>
                  <a:schemeClr val="tx1"/>
                </a:solidFill>
              </a:rPr>
              <a:t>. O </a:t>
            </a:r>
            <a:r>
              <a:rPr lang="pt-BR" sz="1600" b="1" dirty="0">
                <a:solidFill>
                  <a:schemeClr val="tx1"/>
                </a:solidFill>
              </a:rPr>
              <a:t>repositório</a:t>
            </a:r>
            <a:r>
              <a:rPr lang="pt-BR" sz="1600" dirty="0">
                <a:solidFill>
                  <a:schemeClr val="tx1"/>
                </a:solidFill>
              </a:rPr>
              <a:t> armazena todo o histórico de evolução do projeto, registrando toda e qualquer alteração feita em cada item </a:t>
            </a:r>
            <a:r>
              <a:rPr lang="pt-BR" sz="1600" dirty="0" err="1">
                <a:solidFill>
                  <a:schemeClr val="tx1"/>
                </a:solidFill>
              </a:rPr>
              <a:t>versionado</a:t>
            </a:r>
            <a:r>
              <a:rPr lang="pt-BR" sz="1600" dirty="0" smtClean="0">
                <a:solidFill>
                  <a:schemeClr val="tx1"/>
                </a:solidFill>
              </a:rPr>
              <a:t>.</a:t>
            </a:r>
          </a:p>
          <a:p>
            <a:pPr marL="171450" indent="-171450">
              <a:lnSpc>
                <a:spcPct val="100000"/>
              </a:lnSpc>
              <a:spcBef>
                <a:spcPts val="0"/>
              </a:spcBef>
              <a:spcAft>
                <a:spcPts val="0"/>
              </a:spcAft>
              <a:buFont typeface="Arial" panose="020B0604020202020204" pitchFamily="34" charset="0"/>
              <a:buChar char="•"/>
            </a:pPr>
            <a:endParaRPr lang="pt-BR" sz="1600" dirty="0">
              <a:solidFill>
                <a:schemeClr val="tx1"/>
              </a:solidFill>
            </a:endParaRPr>
          </a:p>
          <a:p>
            <a:pPr marL="171450" indent="-171450">
              <a:lnSpc>
                <a:spcPct val="100000"/>
              </a:lnSpc>
              <a:spcBef>
                <a:spcPts val="0"/>
              </a:spcBef>
              <a:spcAft>
                <a:spcPts val="0"/>
              </a:spcAft>
              <a:buFont typeface="Arial" panose="020B0604020202020204" pitchFamily="34" charset="0"/>
              <a:buChar char="•"/>
            </a:pPr>
            <a:r>
              <a:rPr lang="pt-BR" sz="1600" dirty="0">
                <a:solidFill>
                  <a:schemeClr val="tx1"/>
                </a:solidFill>
              </a:rPr>
              <a:t>O desenvolvedor não trabalha diretamente nos arquivos do repositório. Ao invés disso, usa uma </a:t>
            </a:r>
            <a:r>
              <a:rPr lang="pt-BR" sz="1600" b="1" dirty="0">
                <a:solidFill>
                  <a:schemeClr val="tx1"/>
                </a:solidFill>
              </a:rPr>
              <a:t>área/cópia de trabalho</a:t>
            </a:r>
            <a:r>
              <a:rPr lang="pt-BR" sz="1600" dirty="0">
                <a:solidFill>
                  <a:schemeClr val="tx1"/>
                </a:solidFill>
              </a:rPr>
              <a:t> que contém a cópia dos arquivos do projeto e que é monitorada para identificar as mudanças realizadas. Essa área é individual e isolada das demais áreas de trabalho.</a:t>
            </a: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2005" y="3973678"/>
            <a:ext cx="2781934" cy="2820042"/>
          </a:xfrm>
          <a:prstGeom prst="rect">
            <a:avLst/>
          </a:prstGeom>
        </p:spPr>
      </p:pic>
      <p:sp>
        <p:nvSpPr>
          <p:cNvPr id="8" name="CaixaDeTexto 7"/>
          <p:cNvSpPr txBox="1"/>
          <p:nvPr/>
        </p:nvSpPr>
        <p:spPr>
          <a:xfrm>
            <a:off x="5386318" y="4422637"/>
            <a:ext cx="3501082" cy="1323439"/>
          </a:xfrm>
          <a:prstGeom prst="rect">
            <a:avLst/>
          </a:prstGeom>
          <a:noFill/>
        </p:spPr>
        <p:txBody>
          <a:bodyPr wrap="square" rtlCol="0">
            <a:spAutoFit/>
          </a:bodyPr>
          <a:lstStyle/>
          <a:p>
            <a:pPr algn="just"/>
            <a:r>
              <a:rPr lang="pt-BR" sz="1600" dirty="0"/>
              <a:t>Estrutura de um controle de versão é composta por repositório e área de trabalho. A comunicação entre elas se dá através de operações de </a:t>
            </a:r>
            <a:r>
              <a:rPr lang="pt-BR" sz="1600" dirty="0" err="1"/>
              <a:t>commit</a:t>
            </a:r>
            <a:r>
              <a:rPr lang="pt-BR" sz="1600" dirty="0"/>
              <a:t> e </a:t>
            </a:r>
            <a:r>
              <a:rPr lang="pt-BR" sz="1600" dirty="0" err="1"/>
              <a:t>update</a:t>
            </a:r>
            <a:r>
              <a:rPr lang="pt-BR" sz="1600" dirty="0"/>
              <a:t>.</a:t>
            </a:r>
          </a:p>
        </p:txBody>
      </p:sp>
    </p:spTree>
    <p:extLst>
      <p:ext uri="{BB962C8B-B14F-4D97-AF65-F5344CB8AC3E}">
        <p14:creationId xmlns:p14="http://schemas.microsoft.com/office/powerpoint/2010/main" val="11825366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pt-BR" sz="3600" dirty="0" smtClean="0"/>
              <a:t>Workflow</a:t>
            </a:r>
            <a:endParaRPr lang="pt-BR" sz="3600" dirty="0"/>
          </a:p>
        </p:txBody>
      </p:sp>
      <p:sp>
        <p:nvSpPr>
          <p:cNvPr id="3" name="Espaço Reservado para Conteúdo 2"/>
          <p:cNvSpPr>
            <a:spLocks noGrp="1"/>
          </p:cNvSpPr>
          <p:nvPr>
            <p:ph type="subTitle" idx="1"/>
          </p:nvPr>
        </p:nvSpPr>
        <p:spPr/>
        <p:txBody>
          <a:bodyPr>
            <a:normAutofit/>
          </a:bodyPr>
          <a:lstStyle/>
          <a:p>
            <a:pPr>
              <a:lnSpc>
                <a:spcPct val="100000"/>
              </a:lnSpc>
              <a:spcAft>
                <a:spcPts val="600"/>
              </a:spcAft>
            </a:pPr>
            <a:endParaRPr lang="pt-BR" sz="2400" dirty="0" smtClean="0">
              <a:solidFill>
                <a:schemeClr val="tx1"/>
              </a:solidFill>
            </a:endParaRPr>
          </a:p>
        </p:txBody>
      </p:sp>
    </p:spTree>
    <p:extLst>
      <p:ext uri="{BB962C8B-B14F-4D97-AF65-F5344CB8AC3E}">
        <p14:creationId xmlns:p14="http://schemas.microsoft.com/office/powerpoint/2010/main" val="26695225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idx="4294967295"/>
          </p:nvPr>
        </p:nvSpPr>
        <p:spPr>
          <a:xfrm>
            <a:off x="3345125" y="0"/>
            <a:ext cx="1979060" cy="972065"/>
          </a:xfrm>
          <a:prstGeom prst="rect">
            <a:avLst/>
          </a:prstGeom>
        </p:spPr>
        <p:txBody>
          <a:bodyPr/>
          <a:lstStyle/>
          <a:p>
            <a:pPr>
              <a:buSzPct val="100000"/>
            </a:pPr>
            <a:r>
              <a:rPr lang="pt-BR" sz="3600" dirty="0" smtClean="0">
                <a:solidFill>
                  <a:srgbClr val="D24726"/>
                </a:solidFill>
              </a:rPr>
              <a:t>Workflow</a:t>
            </a:r>
            <a:endParaRPr lang="pt-BR" sz="3600" dirty="0">
              <a:solidFill>
                <a:srgbClr val="D24726"/>
              </a:solidFill>
            </a:endParaRPr>
          </a:p>
        </p:txBody>
      </p:sp>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833" y="1289736"/>
            <a:ext cx="8311645" cy="5144015"/>
          </a:xfrm>
          <a:prstGeom prst="rect">
            <a:avLst/>
          </a:prstGeom>
        </p:spPr>
      </p:pic>
    </p:spTree>
    <p:extLst>
      <p:ext uri="{BB962C8B-B14F-4D97-AF65-F5344CB8AC3E}">
        <p14:creationId xmlns:p14="http://schemas.microsoft.com/office/powerpoint/2010/main" val="357677383"/>
      </p:ext>
    </p:extLst>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idx="4294967295"/>
          </p:nvPr>
        </p:nvSpPr>
        <p:spPr>
          <a:xfrm>
            <a:off x="172994" y="2397211"/>
            <a:ext cx="2396038" cy="1639887"/>
          </a:xfrm>
          <a:prstGeom prst="rect">
            <a:avLst/>
          </a:prstGeom>
        </p:spPr>
        <p:txBody>
          <a:bodyPr/>
          <a:lstStyle/>
          <a:p>
            <a:pPr>
              <a:buSzPct val="100000"/>
            </a:pPr>
            <a:r>
              <a:rPr lang="pt-BR" sz="3600" dirty="0">
                <a:solidFill>
                  <a:srgbClr val="D24726"/>
                </a:solidFill>
              </a:rPr>
              <a:t>Em resumo</a:t>
            </a:r>
          </a:p>
        </p:txBody>
      </p:sp>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6523" y="1"/>
            <a:ext cx="6179195" cy="6858000"/>
          </a:xfrm>
          <a:prstGeom prst="rect">
            <a:avLst/>
          </a:prstGeom>
        </p:spPr>
      </p:pic>
    </p:spTree>
    <p:extLst>
      <p:ext uri="{BB962C8B-B14F-4D97-AF65-F5344CB8AC3E}">
        <p14:creationId xmlns:p14="http://schemas.microsoft.com/office/powerpoint/2010/main" val="596597142"/>
      </p:ext>
    </p:extLst>
  </p:cSld>
  <p:clrMapOvr>
    <a:masterClrMapping/>
  </p:clrMapOvr>
  <p:transition spd="slow">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a:xfrm>
            <a:off x="628651" y="2658668"/>
            <a:ext cx="3381375" cy="1640681"/>
          </a:xfrm>
        </p:spPr>
        <p:txBody>
          <a:bodyPr/>
          <a:lstStyle/>
          <a:p>
            <a:pPr>
              <a:buSzPct val="100000"/>
            </a:pPr>
            <a:r>
              <a:rPr lang="pt-BR" dirty="0" smtClean="0"/>
              <a:t>Dúvidas?</a:t>
            </a:r>
          </a:p>
        </p:txBody>
      </p:sp>
      <p:sp>
        <p:nvSpPr>
          <p:cNvPr id="3" name="Espaço Reservado para Texto 2"/>
          <p:cNvSpPr>
            <a:spLocks noGrp="1"/>
          </p:cNvSpPr>
          <p:nvPr>
            <p:ph type="body" idx="1"/>
          </p:nvPr>
        </p:nvSpPr>
        <p:spPr>
          <a:xfrm>
            <a:off x="4520806" y="2520408"/>
            <a:ext cx="4394597" cy="2120801"/>
          </a:xfrm>
        </p:spPr>
        <p:txBody>
          <a:bodyPr>
            <a:noAutofit/>
          </a:bodyPr>
          <a:lstStyle/>
          <a:p>
            <a:pPr>
              <a:buFont typeface="Segoe UI" pitchFamily="34" charset="0"/>
              <a:buNone/>
            </a:pPr>
            <a:r>
              <a:rPr lang="pt-BR" sz="1800" dirty="0" smtClean="0">
                <a:solidFill>
                  <a:srgbClr val="FFFFFF"/>
                </a:solidFill>
              </a:rPr>
              <a:t>Falem agora ou calem-se para sempre!</a:t>
            </a:r>
            <a:endParaRPr lang="pt-BR" sz="1800" dirty="0">
              <a:solidFill>
                <a:srgbClr val="FFFFFF"/>
              </a:solidFill>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a:t>Controle de Versão Centralizado</a:t>
            </a:r>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71" y="1759815"/>
            <a:ext cx="6630911" cy="4458716"/>
          </a:xfrm>
          <a:prstGeom prst="rect">
            <a:avLst/>
          </a:prstGeom>
        </p:spPr>
      </p:pic>
      <p:sp>
        <p:nvSpPr>
          <p:cNvPr id="6" name="Retângulo 5"/>
          <p:cNvSpPr/>
          <p:nvPr/>
        </p:nvSpPr>
        <p:spPr>
          <a:xfrm>
            <a:off x="5795319" y="1509598"/>
            <a:ext cx="3348681" cy="1754326"/>
          </a:xfrm>
          <a:prstGeom prst="rect">
            <a:avLst/>
          </a:prstGeom>
        </p:spPr>
        <p:txBody>
          <a:bodyPr wrap="square">
            <a:spAutoFit/>
          </a:bodyPr>
          <a:lstStyle/>
          <a:p>
            <a:r>
              <a:rPr lang="pt-BR" dirty="0"/>
              <a:t>No controle de versão </a:t>
            </a:r>
            <a:r>
              <a:rPr lang="pt-BR" b="1" dirty="0"/>
              <a:t>centralizado</a:t>
            </a:r>
            <a:r>
              <a:rPr lang="pt-BR" dirty="0"/>
              <a:t> há um único repositório e várias cópias de trabalho que se comunicam apenas através do repositório central.</a:t>
            </a:r>
          </a:p>
        </p:txBody>
      </p:sp>
    </p:spTree>
    <p:extLst>
      <p:ext uri="{BB962C8B-B14F-4D97-AF65-F5344CB8AC3E}">
        <p14:creationId xmlns:p14="http://schemas.microsoft.com/office/powerpoint/2010/main" val="2909036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a:t>Controle de Versão </a:t>
            </a:r>
            <a:r>
              <a:rPr lang="pt-BR" sz="3600" dirty="0" smtClean="0"/>
              <a:t>Distribuído</a:t>
            </a:r>
            <a:endParaRPr lang="pt-BR" sz="3600" dirty="0"/>
          </a:p>
        </p:txBody>
      </p:sp>
      <p:sp>
        <p:nvSpPr>
          <p:cNvPr id="7" name="Retângulo 6"/>
          <p:cNvSpPr/>
          <p:nvPr/>
        </p:nvSpPr>
        <p:spPr>
          <a:xfrm>
            <a:off x="4296032" y="2229017"/>
            <a:ext cx="4572000" cy="1477328"/>
          </a:xfrm>
          <a:prstGeom prst="rect">
            <a:avLst/>
          </a:prstGeom>
        </p:spPr>
        <p:txBody>
          <a:bodyPr>
            <a:spAutoFit/>
          </a:bodyPr>
          <a:lstStyle/>
          <a:p>
            <a:r>
              <a:rPr lang="pt-BR" dirty="0"/>
              <a:t>No controle de versão distribuído cada desenvolvedor possui um repositório próprio </a:t>
            </a:r>
            <a:r>
              <a:rPr lang="pt-BR" dirty="0" smtClean="0"/>
              <a:t>e </a:t>
            </a:r>
            <a:r>
              <a:rPr lang="pt-BR" dirty="0"/>
              <a:t>uma área de trabalho. A comunicação entre eles continua sendo através de </a:t>
            </a:r>
            <a:r>
              <a:rPr lang="pt-BR" dirty="0" err="1"/>
              <a:t>commit</a:t>
            </a:r>
            <a:r>
              <a:rPr lang="pt-BR" dirty="0"/>
              <a:t> e </a:t>
            </a:r>
            <a:r>
              <a:rPr lang="pt-BR" dirty="0" err="1"/>
              <a:t>update</a:t>
            </a:r>
            <a:r>
              <a:rPr lang="pt-BR" dirty="0"/>
              <a:t>.</a:t>
            </a:r>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329" y="1573596"/>
            <a:ext cx="3472739" cy="4736588"/>
          </a:xfrm>
          <a:prstGeom prst="rect">
            <a:avLst/>
          </a:prstGeom>
        </p:spPr>
      </p:pic>
    </p:spTree>
    <p:extLst>
      <p:ext uri="{BB962C8B-B14F-4D97-AF65-F5344CB8AC3E}">
        <p14:creationId xmlns:p14="http://schemas.microsoft.com/office/powerpoint/2010/main" val="94054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a:t>Controle de Versão </a:t>
            </a:r>
            <a:r>
              <a:rPr lang="pt-BR" sz="3600" dirty="0" smtClean="0"/>
              <a:t>Distribuído</a:t>
            </a:r>
            <a:endParaRPr lang="pt-BR" sz="3600"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59646"/>
            <a:ext cx="4613189" cy="5340268"/>
          </a:xfrm>
          <a:prstGeom prst="rect">
            <a:avLst/>
          </a:prstGeom>
        </p:spPr>
      </p:pic>
      <p:sp>
        <p:nvSpPr>
          <p:cNvPr id="7" name="Retângulo 6"/>
          <p:cNvSpPr/>
          <p:nvPr/>
        </p:nvSpPr>
        <p:spPr>
          <a:xfrm>
            <a:off x="5145168" y="2896282"/>
            <a:ext cx="4105924" cy="3693319"/>
          </a:xfrm>
          <a:prstGeom prst="rect">
            <a:avLst/>
          </a:prstGeom>
        </p:spPr>
        <p:txBody>
          <a:bodyPr wrap="square">
            <a:spAutoFit/>
          </a:bodyPr>
          <a:lstStyle/>
          <a:p>
            <a:r>
              <a:rPr lang="pt-BR" dirty="0"/>
              <a:t>Um repositório pode se comunicar com qualquer outro através de duas operações básicas: </a:t>
            </a:r>
            <a:r>
              <a:rPr lang="pt-BR" dirty="0" err="1"/>
              <a:t>pull</a:t>
            </a:r>
            <a:r>
              <a:rPr lang="pt-BR" dirty="0"/>
              <a:t> e </a:t>
            </a:r>
            <a:r>
              <a:rPr lang="pt-BR" dirty="0" err="1"/>
              <a:t>push</a:t>
            </a:r>
            <a:r>
              <a:rPr lang="pt-BR" dirty="0"/>
              <a:t>:</a:t>
            </a:r>
          </a:p>
          <a:p>
            <a:endParaRPr lang="pt-BR" dirty="0"/>
          </a:p>
          <a:p>
            <a:pPr marL="285750" indent="-285750">
              <a:buFont typeface="Arial" panose="020B0604020202020204" pitchFamily="34" charset="0"/>
              <a:buChar char="•"/>
            </a:pPr>
            <a:r>
              <a:rPr lang="pt-BR" b="1" dirty="0" err="1" smtClean="0"/>
              <a:t>Pull</a:t>
            </a:r>
            <a:r>
              <a:rPr lang="pt-BR" b="1" dirty="0" smtClean="0"/>
              <a:t> </a:t>
            </a:r>
            <a:r>
              <a:rPr lang="pt-BR" b="1" dirty="0"/>
              <a:t>(Puxar</a:t>
            </a:r>
            <a:r>
              <a:rPr lang="pt-BR" b="1" dirty="0" smtClean="0"/>
              <a:t>): </a:t>
            </a:r>
            <a:r>
              <a:rPr lang="pt-BR" dirty="0"/>
              <a:t>Atualiza o repositório local (destino) com todas as alterações feitas em outro repositório (origem</a:t>
            </a:r>
            <a:r>
              <a:rPr lang="pt-BR" dirty="0" smtClean="0"/>
              <a:t>).</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b="1" dirty="0" err="1" smtClean="0"/>
              <a:t>Push</a:t>
            </a:r>
            <a:r>
              <a:rPr lang="pt-BR" b="1" dirty="0" smtClean="0"/>
              <a:t> </a:t>
            </a:r>
            <a:r>
              <a:rPr lang="pt-BR" b="1" dirty="0"/>
              <a:t>(Empurrar</a:t>
            </a:r>
            <a:r>
              <a:rPr lang="pt-BR" b="1" dirty="0" smtClean="0"/>
              <a:t>): </a:t>
            </a:r>
            <a:r>
              <a:rPr lang="pt-BR" dirty="0"/>
              <a:t>Envia as alterações do repositório local (origem) para um outro repositório (destino).</a:t>
            </a:r>
          </a:p>
        </p:txBody>
      </p:sp>
      <p:sp>
        <p:nvSpPr>
          <p:cNvPr id="5" name="Retângulo 4"/>
          <p:cNvSpPr/>
          <p:nvPr/>
        </p:nvSpPr>
        <p:spPr>
          <a:xfrm>
            <a:off x="90616" y="1487612"/>
            <a:ext cx="2833816" cy="1569660"/>
          </a:xfrm>
          <a:prstGeom prst="rect">
            <a:avLst/>
          </a:prstGeom>
        </p:spPr>
        <p:txBody>
          <a:bodyPr wrap="square">
            <a:spAutoFit/>
          </a:bodyPr>
          <a:lstStyle/>
          <a:p>
            <a:r>
              <a:rPr lang="pt-BR" sz="1600" dirty="0"/>
              <a:t>Um repositório recebe e envia revisões com qualquer outro através de operações </a:t>
            </a:r>
            <a:r>
              <a:rPr lang="pt-BR" sz="1600" dirty="0" err="1"/>
              <a:t>pull</a:t>
            </a:r>
            <a:r>
              <a:rPr lang="pt-BR" sz="1600" dirty="0"/>
              <a:t> e </a:t>
            </a:r>
            <a:r>
              <a:rPr lang="pt-BR" sz="1600" dirty="0" err="1"/>
              <a:t>push</a:t>
            </a:r>
            <a:r>
              <a:rPr lang="pt-BR" sz="1600" dirty="0"/>
              <a:t> sem a necessidade de uma topologia pré-definida.</a:t>
            </a:r>
          </a:p>
        </p:txBody>
      </p:sp>
    </p:spTree>
    <p:extLst>
      <p:ext uri="{BB962C8B-B14F-4D97-AF65-F5344CB8AC3E}">
        <p14:creationId xmlns:p14="http://schemas.microsoft.com/office/powerpoint/2010/main" val="869582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idx="4294967295"/>
          </p:nvPr>
        </p:nvSpPr>
        <p:spPr>
          <a:xfrm>
            <a:off x="3136637" y="0"/>
            <a:ext cx="2396038" cy="1639887"/>
          </a:xfrm>
          <a:prstGeom prst="rect">
            <a:avLst/>
          </a:prstGeom>
        </p:spPr>
        <p:txBody>
          <a:bodyPr/>
          <a:lstStyle/>
          <a:p>
            <a:pPr>
              <a:buSzPct val="100000"/>
            </a:pPr>
            <a:r>
              <a:rPr lang="pt-BR" sz="3600" dirty="0">
                <a:solidFill>
                  <a:srgbClr val="D24726"/>
                </a:solidFill>
              </a:rPr>
              <a:t>Em resumo</a:t>
            </a:r>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028" y="1732871"/>
            <a:ext cx="7351256" cy="4773543"/>
          </a:xfrm>
          <a:prstGeom prst="rect">
            <a:avLst/>
          </a:prstGeom>
        </p:spPr>
      </p:pic>
    </p:spTree>
    <p:extLst>
      <p:ext uri="{BB962C8B-B14F-4D97-AF65-F5344CB8AC3E}">
        <p14:creationId xmlns:p14="http://schemas.microsoft.com/office/powerpoint/2010/main" val="458696884"/>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a:xfrm>
            <a:off x="628651" y="2658668"/>
            <a:ext cx="3381375" cy="1640681"/>
          </a:xfrm>
        </p:spPr>
        <p:txBody>
          <a:bodyPr/>
          <a:lstStyle/>
          <a:p>
            <a:pPr>
              <a:buSzPct val="100000"/>
            </a:pPr>
            <a:r>
              <a:rPr lang="pt-BR" dirty="0" smtClean="0"/>
              <a:t>O que é </a:t>
            </a:r>
            <a:r>
              <a:rPr lang="pt-BR" dirty="0" err="1" smtClean="0"/>
              <a:t>Git</a:t>
            </a:r>
            <a:r>
              <a:rPr lang="pt-BR" dirty="0" smtClean="0"/>
              <a:t>?</a:t>
            </a:r>
          </a:p>
        </p:txBody>
      </p:sp>
      <p:sp>
        <p:nvSpPr>
          <p:cNvPr id="3" name="Espaço Reservado para Texto 2"/>
          <p:cNvSpPr>
            <a:spLocks noGrp="1"/>
          </p:cNvSpPr>
          <p:nvPr>
            <p:ph type="body" idx="1"/>
          </p:nvPr>
        </p:nvSpPr>
        <p:spPr>
          <a:xfrm>
            <a:off x="4520806" y="2520408"/>
            <a:ext cx="4394597" cy="2120801"/>
          </a:xfrm>
        </p:spPr>
        <p:txBody>
          <a:bodyPr>
            <a:noAutofit/>
          </a:bodyPr>
          <a:lstStyle/>
          <a:p>
            <a:pPr algn="ctr"/>
            <a:r>
              <a:rPr lang="pt-BR" sz="2400" dirty="0" err="1" smtClean="0">
                <a:solidFill>
                  <a:srgbClr val="FFFFFF"/>
                </a:solidFill>
              </a:rPr>
              <a:t>Git</a:t>
            </a:r>
            <a:r>
              <a:rPr lang="pt-BR" sz="2400" dirty="0" smtClean="0">
                <a:solidFill>
                  <a:srgbClr val="FFFFFF"/>
                </a:solidFill>
              </a:rPr>
              <a:t> </a:t>
            </a:r>
            <a:r>
              <a:rPr lang="pt-BR" sz="2400" dirty="0">
                <a:solidFill>
                  <a:srgbClr val="FFFFFF"/>
                </a:solidFill>
              </a:rPr>
              <a:t>é um sistema de controle de versão </a:t>
            </a:r>
            <a:r>
              <a:rPr lang="pt-BR" sz="2400" dirty="0" smtClean="0">
                <a:solidFill>
                  <a:srgbClr val="FFFFFF"/>
                </a:solidFill>
              </a:rPr>
              <a:t>distribuído, com foco em velocidade, integridade de dados e que permite controle de fluxos não lineares</a:t>
            </a:r>
            <a:endParaRPr lang="pt-BR" sz="2400" dirty="0">
              <a:solidFill>
                <a:srgbClr val="FFFFFF"/>
              </a:solidFill>
            </a:endParaRPr>
          </a:p>
        </p:txBody>
      </p:sp>
    </p:spTree>
    <p:extLst>
      <p:ext uri="{BB962C8B-B14F-4D97-AF65-F5344CB8AC3E}">
        <p14:creationId xmlns:p14="http://schemas.microsoft.com/office/powerpoint/2010/main" val="1235046320"/>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Welcome to PowerPoint_TP10292394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Bem-vindo ao PowerPoint</Template>
  <TotalTime>0</TotalTime>
  <Words>1946</Words>
  <Application>Microsoft Office PowerPoint</Application>
  <PresentationFormat>Apresentação na tela (4:3)</PresentationFormat>
  <Paragraphs>231</Paragraphs>
  <Slides>43</Slides>
  <Notes>6</Notes>
  <HiddenSlides>0</HiddenSlides>
  <MMClips>0</MMClips>
  <ScaleCrop>false</ScaleCrop>
  <HeadingPairs>
    <vt:vector size="4" baseType="variant">
      <vt:variant>
        <vt:lpstr>Tema</vt:lpstr>
      </vt:variant>
      <vt:variant>
        <vt:i4>1</vt:i4>
      </vt:variant>
      <vt:variant>
        <vt:lpstr>Títulos de slides</vt:lpstr>
      </vt:variant>
      <vt:variant>
        <vt:i4>43</vt:i4>
      </vt:variant>
    </vt:vector>
  </HeadingPairs>
  <TitlesOfParts>
    <vt:vector size="44" baseType="lpstr">
      <vt:lpstr>Welcome to PowerPoint_TP102923943</vt:lpstr>
      <vt:lpstr>Entendendo</vt:lpstr>
      <vt:lpstr>Problemas comuns</vt:lpstr>
      <vt:lpstr>Para que serve o Controle de Versão?</vt:lpstr>
      <vt:lpstr>Como funciona o Controle de Versão?</vt:lpstr>
      <vt:lpstr>Controle de Versão Centralizado</vt:lpstr>
      <vt:lpstr>Controle de Versão Distribuído</vt:lpstr>
      <vt:lpstr>Controle de Versão Distribuído</vt:lpstr>
      <vt:lpstr>Em resumo</vt:lpstr>
      <vt:lpstr>O que é Git?</vt:lpstr>
      <vt:lpstr>Um Pouco de História</vt:lpstr>
      <vt:lpstr>Um Pouco de História</vt:lpstr>
      <vt:lpstr>Snapshots x Diferenças</vt:lpstr>
      <vt:lpstr>Snapshots x Diferenças</vt:lpstr>
      <vt:lpstr>Snapshot</vt:lpstr>
      <vt:lpstr>Características</vt:lpstr>
      <vt:lpstr>Os 3 Estados</vt:lpstr>
      <vt:lpstr>Branches</vt:lpstr>
      <vt:lpstr>HEAD</vt:lpstr>
      <vt:lpstr>Merge</vt:lpstr>
      <vt:lpstr>Remotes</vt:lpstr>
      <vt:lpstr>Ciclo de Vida</vt:lpstr>
      <vt:lpstr>Os 3 Estados (na prática)</vt:lpstr>
      <vt:lpstr>Comandos Básicos</vt:lpstr>
      <vt:lpstr>Dia a dia</vt:lpstr>
      <vt:lpstr>Se apresentando ao Git</vt:lpstr>
      <vt:lpstr>Inicializando um repositório (init)</vt:lpstr>
      <vt:lpstr>Modificando (status, add, commit, log)</vt:lpstr>
      <vt:lpstr>Modificando (status, add, commit, log)</vt:lpstr>
      <vt:lpstr>Modificando (status, add, commit, log)</vt:lpstr>
      <vt:lpstr>Modificando (status, add, commit, log)</vt:lpstr>
      <vt:lpstr>Clonando um repositório remoto (clone)</vt:lpstr>
      <vt:lpstr>Encontrando mudanças (fetch)</vt:lpstr>
      <vt:lpstr>Mesclando mudanças (diff)</vt:lpstr>
      <vt:lpstr>Mesclando mudanças (diff)</vt:lpstr>
      <vt:lpstr>Mesclando mudanças (merge)</vt:lpstr>
      <vt:lpstr>Pull</vt:lpstr>
      <vt:lpstr>Push</vt:lpstr>
      <vt:lpstr>Stash</vt:lpstr>
      <vt:lpstr>.gitignore</vt:lpstr>
      <vt:lpstr>Workflow</vt:lpstr>
      <vt:lpstr>Workflow</vt:lpstr>
      <vt:lpstr>Em resumo</vt:lpstr>
      <vt:lpstr>Dúvidas?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2015-01-18T10:02:57Z</dcterms:created>
  <dcterms:modified xsi:type="dcterms:W3CDTF">2015-03-04T16:15:29Z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