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559675" cy="10691813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n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Imagen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n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Imagen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PE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13/03/18</a:t>
            </a:r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P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F7FAD92-DC5F-4806-AD16-A0C1AAAEC076}" type="slidenum"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esquemaHaga clic para modificar el estilo de texto del patrón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13/03/18</a:t>
            </a:r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P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08E1CFD-31F7-43BA-A472-C03370E4570E}" type="slidenum"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-51120" y="339156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PE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Introducción al Análisis de Datos
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0531440" y="4162680"/>
            <a:ext cx="809640" cy="809280"/>
          </a:xfrm>
          <a:prstGeom prst="ellipse">
            <a:avLst/>
          </a:prstGeom>
          <a:solidFill>
            <a:schemeClr val="accent1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8970840" y="5095440"/>
            <a:ext cx="1259640" cy="1259640"/>
          </a:xfrm>
          <a:prstGeom prst="ellipse">
            <a:avLst/>
          </a:prstGeom>
          <a:solidFill>
            <a:schemeClr val="accent1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10604160" y="2686680"/>
            <a:ext cx="1475640" cy="1475640"/>
          </a:xfrm>
          <a:prstGeom prst="ellipse">
            <a:avLst/>
          </a:prstGeom>
          <a:solidFill>
            <a:schemeClr val="accent1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5"/>
          <p:cNvSpPr/>
          <p:nvPr/>
        </p:nvSpPr>
        <p:spPr>
          <a:xfrm>
            <a:off x="9351000" y="3875400"/>
            <a:ext cx="1108440" cy="1108800"/>
          </a:xfrm>
          <a:prstGeom prst="ellipse">
            <a:avLst/>
          </a:prstGeom>
          <a:solidFill>
            <a:schemeClr val="accent1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10735560" y="5457960"/>
            <a:ext cx="1316880" cy="1317240"/>
          </a:xfrm>
          <a:prstGeom prst="ellipse">
            <a:avLst/>
          </a:prstGeom>
          <a:solidFill>
            <a:schemeClr val="accent1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7"/>
          <p:cNvSpPr/>
          <p:nvPr/>
        </p:nvSpPr>
        <p:spPr>
          <a:xfrm>
            <a:off x="8272440" y="6084360"/>
            <a:ext cx="755640" cy="756720"/>
          </a:xfrm>
          <a:prstGeom prst="ellipse">
            <a:avLst/>
          </a:prstGeom>
          <a:solidFill>
            <a:schemeClr val="accent1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10173240" y="6193440"/>
            <a:ext cx="522000" cy="538560"/>
          </a:xfrm>
          <a:prstGeom prst="ellipse">
            <a:avLst/>
          </a:prstGeom>
          <a:solidFill>
            <a:schemeClr val="accent1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11394360" y="4984560"/>
            <a:ext cx="404640" cy="397080"/>
          </a:xfrm>
          <a:prstGeom prst="ellipse">
            <a:avLst/>
          </a:prstGeom>
          <a:solidFill>
            <a:schemeClr val="accent1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27240" y="104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Metodología CRISP-DM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326960" y="1225080"/>
            <a:ext cx="1802880" cy="1828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Conocimiento del negocio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683240" y="1225080"/>
            <a:ext cx="1802880" cy="1828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Entendimiento de los Datos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236720" y="2412000"/>
            <a:ext cx="1802880" cy="1828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Preparación de los datos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952520" y="4770360"/>
            <a:ext cx="1802880" cy="1828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Modeling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326960" y="4770360"/>
            <a:ext cx="1802880" cy="1828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Evaluación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30560" y="2139480"/>
            <a:ext cx="1552680" cy="12240"/>
          </a:xfrm>
          <a:prstGeom prst="curved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8"/>
          <p:cNvSpPr/>
          <p:nvPr/>
        </p:nvSpPr>
        <p:spPr>
          <a:xfrm>
            <a:off x="6486840" y="2139480"/>
            <a:ext cx="1013400" cy="540360"/>
          </a:xfrm>
          <a:prstGeom prst="curved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9"/>
          <p:cNvSpPr/>
          <p:nvPr/>
        </p:nvSpPr>
        <p:spPr>
          <a:xfrm rot="5400000">
            <a:off x="6725160" y="4271400"/>
            <a:ext cx="1443600" cy="1382040"/>
          </a:xfrm>
          <a:prstGeom prst="curved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0"/>
          <p:cNvSpPr/>
          <p:nvPr/>
        </p:nvSpPr>
        <p:spPr>
          <a:xfrm rot="10800000">
            <a:off x="4952520" y="5697360"/>
            <a:ext cx="1821960" cy="12240"/>
          </a:xfrm>
          <a:prstGeom prst="curved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117960" y="110880"/>
            <a:ext cx="3504960" cy="30891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4190040" y="4568040"/>
            <a:ext cx="2063160" cy="18338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3849120" y="1812600"/>
            <a:ext cx="777960" cy="664560"/>
          </a:xfrm>
          <a:prstGeom prst="smileyFace">
            <a:avLst>
              <a:gd name="adj" fmla="val 465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3760560" y="1038960"/>
            <a:ext cx="777960" cy="664560"/>
          </a:xfrm>
          <a:prstGeom prst="smileyFace">
            <a:avLst>
              <a:gd name="adj" fmla="val 465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5"/>
          <p:cNvSpPr/>
          <p:nvPr/>
        </p:nvSpPr>
        <p:spPr>
          <a:xfrm>
            <a:off x="4716000" y="1336320"/>
            <a:ext cx="777960" cy="664560"/>
          </a:xfrm>
          <a:prstGeom prst="smileyFace">
            <a:avLst>
              <a:gd name="adj" fmla="val 465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6"/>
          <p:cNvSpPr/>
          <p:nvPr/>
        </p:nvSpPr>
        <p:spPr>
          <a:xfrm>
            <a:off x="5408280" y="736560"/>
            <a:ext cx="777960" cy="664560"/>
          </a:xfrm>
          <a:prstGeom prst="smileyFace">
            <a:avLst>
              <a:gd name="adj" fmla="val 465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7"/>
          <p:cNvSpPr/>
          <p:nvPr/>
        </p:nvSpPr>
        <p:spPr>
          <a:xfrm>
            <a:off x="4538880" y="571320"/>
            <a:ext cx="777960" cy="664560"/>
          </a:xfrm>
          <a:prstGeom prst="smileyFace">
            <a:avLst>
              <a:gd name="adj" fmla="val 465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8"/>
          <p:cNvSpPr/>
          <p:nvPr/>
        </p:nvSpPr>
        <p:spPr>
          <a:xfrm>
            <a:off x="8715600" y="4851720"/>
            <a:ext cx="777960" cy="664560"/>
          </a:xfrm>
          <a:prstGeom prst="smileyFace">
            <a:avLst>
              <a:gd name="adj" fmla="val 465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9"/>
          <p:cNvSpPr/>
          <p:nvPr/>
        </p:nvSpPr>
        <p:spPr>
          <a:xfrm>
            <a:off x="7207200" y="4851720"/>
            <a:ext cx="740880" cy="74556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0"/>
          <p:cNvSpPr/>
          <p:nvPr/>
        </p:nvSpPr>
        <p:spPr>
          <a:xfrm>
            <a:off x="3923280" y="322308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1"/>
          <p:cNvSpPr/>
          <p:nvPr/>
        </p:nvSpPr>
        <p:spPr>
          <a:xfrm>
            <a:off x="4238280" y="353520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2"/>
          <p:cNvSpPr/>
          <p:nvPr/>
        </p:nvSpPr>
        <p:spPr>
          <a:xfrm>
            <a:off x="4646160" y="329868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3"/>
          <p:cNvSpPr/>
          <p:nvPr/>
        </p:nvSpPr>
        <p:spPr>
          <a:xfrm>
            <a:off x="4671720" y="373572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4"/>
          <p:cNvSpPr/>
          <p:nvPr/>
        </p:nvSpPr>
        <p:spPr>
          <a:xfrm>
            <a:off x="5068440" y="339696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5"/>
          <p:cNvSpPr/>
          <p:nvPr/>
        </p:nvSpPr>
        <p:spPr>
          <a:xfrm>
            <a:off x="5079600" y="390780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6"/>
          <p:cNvSpPr/>
          <p:nvPr/>
        </p:nvSpPr>
        <p:spPr>
          <a:xfrm>
            <a:off x="5490360" y="372924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7"/>
          <p:cNvSpPr/>
          <p:nvPr/>
        </p:nvSpPr>
        <p:spPr>
          <a:xfrm>
            <a:off x="5516280" y="324720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8"/>
          <p:cNvSpPr/>
          <p:nvPr/>
        </p:nvSpPr>
        <p:spPr>
          <a:xfrm>
            <a:off x="5874480" y="375768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9"/>
          <p:cNvSpPr/>
          <p:nvPr/>
        </p:nvSpPr>
        <p:spPr>
          <a:xfrm>
            <a:off x="5974560" y="321840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0"/>
          <p:cNvSpPr/>
          <p:nvPr/>
        </p:nvSpPr>
        <p:spPr>
          <a:xfrm>
            <a:off x="5938560" y="279252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1"/>
          <p:cNvSpPr/>
          <p:nvPr/>
        </p:nvSpPr>
        <p:spPr>
          <a:xfrm>
            <a:off x="4276440" y="304056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2"/>
          <p:cNvSpPr/>
          <p:nvPr/>
        </p:nvSpPr>
        <p:spPr>
          <a:xfrm>
            <a:off x="4208040" y="406188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3"/>
          <p:cNvSpPr/>
          <p:nvPr/>
        </p:nvSpPr>
        <p:spPr>
          <a:xfrm>
            <a:off x="4644000" y="418572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TextShape 24"/>
          <p:cNvSpPr txBox="1"/>
          <p:nvPr/>
        </p:nvSpPr>
        <p:spPr>
          <a:xfrm>
            <a:off x="23040" y="3168000"/>
            <a:ext cx="334908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Queremos saber despues </a:t>
            </a:r>
          </a:p>
          <a:p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ocurrido el puede morir o no</a:t>
            </a:r>
          </a:p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Terremotos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Librerias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Numpy</a:t>
            </a:r>
          </a:p>
          <a:p>
            <a:pPr>
              <a:lnSpc>
                <a:spcPct val="100000"/>
              </a:lnSpc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Operaciones con vectores, Matrices</a:t>
            </a:r>
          </a:p>
          <a:p>
            <a:pPr>
              <a:lnSpc>
                <a:spcPct val="100000"/>
              </a:lnSpc>
            </a:pP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Scipy</a:t>
            </a:r>
          </a:p>
          <a:p>
            <a:pPr>
              <a:lnSpc>
                <a:spcPct val="100000"/>
              </a:lnSpc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Estadísticos, funciones Aritméticas</a:t>
            </a:r>
          </a:p>
          <a:p>
            <a:pPr>
              <a:lnSpc>
                <a:spcPct val="100000"/>
              </a:lnSpc>
            </a:pP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Pandas</a:t>
            </a:r>
          </a:p>
          <a:p>
            <a:pPr>
              <a:lnSpc>
                <a:spcPct val="100000"/>
              </a:lnSpc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Manejo de archivos(Excel, CSV, txt, SPSS Files)</a:t>
            </a:r>
          </a:p>
          <a:p>
            <a:pPr>
              <a:lnSpc>
                <a:spcPct val="100000"/>
              </a:lnSpc>
            </a:pP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Scikit-Learn</a:t>
            </a:r>
          </a:p>
          <a:p>
            <a:pPr>
              <a:lnSpc>
                <a:spcPct val="100000"/>
              </a:lnSpc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preprocesamiento</a:t>
            </a:r>
          </a:p>
          <a:p>
            <a:pPr>
              <a:lnSpc>
                <a:spcPct val="100000"/>
              </a:lnSpc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Creación de Modelos</a:t>
            </a:r>
          </a:p>
          <a:p>
            <a:pPr>
              <a:lnSpc>
                <a:spcPct val="90000"/>
              </a:lnSpc>
            </a:pP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Dataframe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747520" y="2067840"/>
            <a:ext cx="1033200" cy="6134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69" name="CustomShape 3"/>
          <p:cNvSpPr/>
          <p:nvPr/>
        </p:nvSpPr>
        <p:spPr>
          <a:xfrm>
            <a:off x="3818160" y="2067840"/>
            <a:ext cx="975960" cy="6134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70" name="CustomShape 4"/>
          <p:cNvSpPr/>
          <p:nvPr/>
        </p:nvSpPr>
        <p:spPr>
          <a:xfrm>
            <a:off x="4856040" y="2067840"/>
            <a:ext cx="975960" cy="6292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71" name="CustomShape 5"/>
          <p:cNvSpPr/>
          <p:nvPr/>
        </p:nvSpPr>
        <p:spPr>
          <a:xfrm>
            <a:off x="5869440" y="2083320"/>
            <a:ext cx="975960" cy="6134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72" name="CustomShape 6"/>
          <p:cNvSpPr/>
          <p:nvPr/>
        </p:nvSpPr>
        <p:spPr>
          <a:xfrm>
            <a:off x="6915600" y="1507680"/>
            <a:ext cx="963000" cy="538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2747520" y="1507680"/>
            <a:ext cx="4085280" cy="538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attributes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8"/>
          <p:cNvSpPr/>
          <p:nvPr/>
        </p:nvSpPr>
        <p:spPr>
          <a:xfrm>
            <a:off x="8407440" y="1066680"/>
            <a:ext cx="342864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Precio de Venta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Predecir si un cliente desertara del Banco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Predecir la especie de un animal en Base a sus características físicas y biologicas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9"/>
          <p:cNvSpPr/>
          <p:nvPr/>
        </p:nvSpPr>
        <p:spPr>
          <a:xfrm>
            <a:off x="6903000" y="2083320"/>
            <a:ext cx="975960" cy="6134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76" name="CustomShape 10"/>
          <p:cNvSpPr/>
          <p:nvPr/>
        </p:nvSpPr>
        <p:spPr>
          <a:xfrm rot="5400000">
            <a:off x="5044320" y="403200"/>
            <a:ext cx="486000" cy="51836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7" name="CustomShape 11"/>
          <p:cNvSpPr/>
          <p:nvPr/>
        </p:nvSpPr>
        <p:spPr>
          <a:xfrm rot="5400000">
            <a:off x="5044320" y="960120"/>
            <a:ext cx="486000" cy="51836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" name="CustomShape 12"/>
          <p:cNvSpPr/>
          <p:nvPr/>
        </p:nvSpPr>
        <p:spPr>
          <a:xfrm rot="5400000">
            <a:off x="5044320" y="1517400"/>
            <a:ext cx="486000" cy="51836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9" name="CustomShape 13"/>
          <p:cNvSpPr/>
          <p:nvPr/>
        </p:nvSpPr>
        <p:spPr>
          <a:xfrm rot="5400000">
            <a:off x="5044320" y="2088000"/>
            <a:ext cx="486000" cy="51836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0" name="CustomShape 14"/>
          <p:cNvSpPr/>
          <p:nvPr/>
        </p:nvSpPr>
        <p:spPr>
          <a:xfrm rot="5400000">
            <a:off x="5044320" y="2686680"/>
            <a:ext cx="486000" cy="51836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1" name="CustomShape 15"/>
          <p:cNvSpPr/>
          <p:nvPr/>
        </p:nvSpPr>
        <p:spPr>
          <a:xfrm rot="5400000">
            <a:off x="5044320" y="3285000"/>
            <a:ext cx="486000" cy="51836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Marcador de contenido 3"/>
          <p:cNvPicPr/>
          <p:nvPr/>
        </p:nvPicPr>
        <p:blipFill>
          <a:blip r:embed="rId2"/>
          <a:stretch/>
        </p:blipFill>
        <p:spPr>
          <a:xfrm>
            <a:off x="1656000" y="141840"/>
            <a:ext cx="8991360" cy="662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92920" y="118440"/>
            <a:ext cx="4202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Online Platforms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4" name="Picture 2"/>
          <p:cNvPicPr/>
          <p:nvPr/>
        </p:nvPicPr>
        <p:blipFill>
          <a:blip r:embed="rId2"/>
          <a:stretch/>
        </p:blipFill>
        <p:spPr>
          <a:xfrm>
            <a:off x="592920" y="1559880"/>
            <a:ext cx="4564440" cy="1032480"/>
          </a:xfrm>
          <a:prstGeom prst="rect">
            <a:avLst/>
          </a:prstGeom>
          <a:ln>
            <a:noFill/>
          </a:ln>
        </p:spPr>
      </p:pic>
      <p:pic>
        <p:nvPicPr>
          <p:cNvPr id="185" name="Picture 4"/>
          <p:cNvPicPr/>
          <p:nvPr/>
        </p:nvPicPr>
        <p:blipFill>
          <a:blip r:embed="rId3"/>
          <a:stretch/>
        </p:blipFill>
        <p:spPr>
          <a:xfrm>
            <a:off x="9224280" y="3574440"/>
            <a:ext cx="2727720" cy="2727720"/>
          </a:xfrm>
          <a:prstGeom prst="rect">
            <a:avLst/>
          </a:prstGeom>
          <a:ln>
            <a:noFill/>
          </a:ln>
        </p:spPr>
      </p:pic>
      <p:pic>
        <p:nvPicPr>
          <p:cNvPr id="186" name="Picture 6"/>
          <p:cNvPicPr/>
          <p:nvPr/>
        </p:nvPicPr>
        <p:blipFill>
          <a:blip r:embed="rId4"/>
          <a:stretch/>
        </p:blipFill>
        <p:spPr>
          <a:xfrm>
            <a:off x="613440" y="3722400"/>
            <a:ext cx="2212920" cy="1049040"/>
          </a:xfrm>
          <a:prstGeom prst="rect">
            <a:avLst/>
          </a:prstGeom>
          <a:ln>
            <a:noFill/>
          </a:ln>
        </p:spPr>
      </p:pic>
      <p:pic>
        <p:nvPicPr>
          <p:cNvPr id="187" name="Picture 8"/>
          <p:cNvPicPr/>
          <p:nvPr/>
        </p:nvPicPr>
        <p:blipFill>
          <a:blip r:embed="rId5"/>
          <a:stretch/>
        </p:blipFill>
        <p:spPr>
          <a:xfrm>
            <a:off x="4487040" y="5449320"/>
            <a:ext cx="3937320" cy="1340640"/>
          </a:xfrm>
          <a:prstGeom prst="rect">
            <a:avLst/>
          </a:prstGeom>
          <a:ln>
            <a:noFill/>
          </a:ln>
        </p:spPr>
      </p:pic>
      <p:pic>
        <p:nvPicPr>
          <p:cNvPr id="188" name="Picture 12"/>
          <p:cNvPicPr/>
          <p:nvPr/>
        </p:nvPicPr>
        <p:blipFill>
          <a:blip r:embed="rId6"/>
          <a:stretch/>
        </p:blipFill>
        <p:spPr>
          <a:xfrm>
            <a:off x="587880" y="5231520"/>
            <a:ext cx="3537360" cy="1558440"/>
          </a:xfrm>
          <a:prstGeom prst="rect">
            <a:avLst/>
          </a:prstGeom>
          <a:ln>
            <a:noFill/>
          </a:ln>
        </p:spPr>
      </p:pic>
      <p:pic>
        <p:nvPicPr>
          <p:cNvPr id="189" name="Picture 14"/>
          <p:cNvPicPr/>
          <p:nvPr/>
        </p:nvPicPr>
        <p:blipFill>
          <a:blip r:embed="rId7"/>
          <a:srcRect l="28254" t="6386" r="27883"/>
          <a:stretch/>
        </p:blipFill>
        <p:spPr>
          <a:xfrm>
            <a:off x="5748480" y="414360"/>
            <a:ext cx="2473200" cy="2770560"/>
          </a:xfrm>
          <a:prstGeom prst="rect">
            <a:avLst/>
          </a:prstGeom>
          <a:ln>
            <a:noFill/>
          </a:ln>
        </p:spPr>
      </p:pic>
      <p:pic>
        <p:nvPicPr>
          <p:cNvPr id="190" name="Picture 16"/>
          <p:cNvPicPr/>
          <p:nvPr/>
        </p:nvPicPr>
        <p:blipFill>
          <a:blip r:embed="rId8"/>
          <a:stretch/>
        </p:blipFill>
        <p:spPr>
          <a:xfrm>
            <a:off x="9118080" y="1058400"/>
            <a:ext cx="2940120" cy="1482120"/>
          </a:xfrm>
          <a:prstGeom prst="rect">
            <a:avLst/>
          </a:prstGeom>
          <a:ln>
            <a:noFill/>
          </a:ln>
        </p:spPr>
      </p:pic>
      <p:pic>
        <p:nvPicPr>
          <p:cNvPr id="191" name="Picture 18"/>
          <p:cNvPicPr/>
          <p:nvPr/>
        </p:nvPicPr>
        <p:blipFill>
          <a:blip r:embed="rId9"/>
          <a:stretch/>
        </p:blipFill>
        <p:spPr>
          <a:xfrm>
            <a:off x="4200480" y="3332520"/>
            <a:ext cx="4020840" cy="182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Titanic Dataset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3" name="Picture 2"/>
          <p:cNvPicPr/>
          <p:nvPr/>
        </p:nvPicPr>
        <p:blipFill>
          <a:blip r:embed="rId2"/>
          <a:stretch/>
        </p:blipFill>
        <p:spPr>
          <a:xfrm>
            <a:off x="1695600" y="1690560"/>
            <a:ext cx="840060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Instalación Júpiter Lab (Ubuntu)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38080" y="1690560"/>
            <a:ext cx="10515240" cy="1260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 install jupyterlab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jupyter serverextension enable --py jupyterlab --sys-prefix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Jupyter lab</a:t>
            </a:r>
          </a:p>
          <a:p>
            <a:pPr>
              <a:lnSpc>
                <a:spcPct val="90000"/>
              </a:lnSpc>
            </a:pP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838080" y="310680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Instalación Júpiter Lab (Windows)</a:t>
            </a:r>
            <a:endParaRPr lang="es-P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838080" y="4567320"/>
            <a:ext cx="10515240" cy="12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90000"/>
              </a:lnSpc>
            </a:pP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 install jupyterlab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jupyter serverextension enable --py jupyterlab --sys-prefix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Objetivos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Introducir los conceptos aplicados en la ciencia de datos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Conocer las herramientas de Análisis de datos disponibles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Aplicar de la ciencia de datos en el contexto actual*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Aprender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INDICE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928800" y="3058200"/>
            <a:ext cx="35352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bloques grandes</a:t>
            </a:r>
          </a:p>
          <a:p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Introduccion-&lt; conceptos previos</a:t>
            </a:r>
          </a:p>
          <a:p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Herrramientas</a:t>
            </a:r>
          </a:p>
          <a:p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764720" y="1639080"/>
            <a:ext cx="7511400" cy="319392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2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Science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312640" y="2034720"/>
            <a:ext cx="1532880" cy="12146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Matemática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2524680" y="3291840"/>
            <a:ext cx="1630080" cy="129672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Estadística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3845880" y="2452320"/>
            <a:ext cx="1506240" cy="11844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Programación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7107120" y="1848600"/>
            <a:ext cx="1435320" cy="10926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Datos No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PE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Estructurados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5895000" y="2683080"/>
            <a:ext cx="763560" cy="9536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8"/>
          <p:cNvSpPr/>
          <p:nvPr/>
        </p:nvSpPr>
        <p:spPr>
          <a:xfrm>
            <a:off x="7023240" y="3543120"/>
            <a:ext cx="1410120" cy="875160"/>
          </a:xfrm>
          <a:prstGeom prst="flowChartMagneticDis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Datos Estructurados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4495320" y="5067720"/>
            <a:ext cx="2798280" cy="1202760"/>
          </a:xfrm>
          <a:prstGeom prst="flowChartProcess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Valor - Oportunidades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Inteligencia Artifical, Machine Learning y Reinforcement Learning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Machine Learning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Aprendizaje Supervisado vs Aprendizaje No supervisado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Aplicaciones 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09920" y="1690560"/>
            <a:ext cx="3468600" cy="34945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Anti-Spam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429800" y="112320"/>
            <a:ext cx="2995560" cy="23338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Buscadores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Deteccion de rostros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7770240" y="112320"/>
            <a:ext cx="4008240" cy="23338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Analisis de Comportamientos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8594640" y="2851560"/>
            <a:ext cx="3183840" cy="34768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rgbClr val="FFC0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986480" y="171360"/>
            <a:ext cx="3642840" cy="1060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scientist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943440" y="5757840"/>
            <a:ext cx="235728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Python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2"/>
          <p:cNvPicPr/>
          <p:nvPr/>
        </p:nvPicPr>
        <p:blipFill>
          <a:blip r:embed="rId2"/>
          <a:stretch/>
        </p:blipFill>
        <p:spPr>
          <a:xfrm>
            <a:off x="2676960" y="5545800"/>
            <a:ext cx="981000" cy="1031040"/>
          </a:xfrm>
          <a:prstGeom prst="rect">
            <a:avLst/>
          </a:prstGeom>
          <a:ln>
            <a:noFill/>
          </a:ln>
        </p:spPr>
      </p:pic>
      <p:pic>
        <p:nvPicPr>
          <p:cNvPr id="116" name="Picture 4"/>
          <p:cNvPicPr/>
          <p:nvPr/>
        </p:nvPicPr>
        <p:blipFill>
          <a:blip r:embed="rId3"/>
          <a:stretch/>
        </p:blipFill>
        <p:spPr>
          <a:xfrm>
            <a:off x="342360" y="2665800"/>
            <a:ext cx="1164960" cy="90288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6300720" y="247320"/>
            <a:ext cx="3642840" cy="95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Engineer</a:t>
            </a:r>
            <a:endParaRPr lang="es-P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10293840" y="2201760"/>
            <a:ext cx="1213200" cy="1118160"/>
          </a:xfrm>
          <a:prstGeom prst="ellipse">
            <a:avLst/>
          </a:prstGeom>
          <a:solidFill>
            <a:schemeClr val="accent6">
              <a:alpha val="45000"/>
            </a:schemeClr>
          </a:solidFill>
          <a:ln>
            <a:solidFill>
              <a:schemeClr val="accent6">
                <a:alpha val="2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pic>
        <p:nvPicPr>
          <p:cNvPr id="119" name="Picture 6"/>
          <p:cNvPicPr/>
          <p:nvPr/>
        </p:nvPicPr>
        <p:blipFill>
          <a:blip r:embed="rId4"/>
          <a:srcRect l="8641" t="34446" r="8658" b="28957"/>
          <a:stretch/>
        </p:blipFill>
        <p:spPr>
          <a:xfrm>
            <a:off x="9943920" y="2417760"/>
            <a:ext cx="1912680" cy="685440"/>
          </a:xfrm>
          <a:prstGeom prst="rect">
            <a:avLst/>
          </a:prstGeom>
          <a:ln>
            <a:noFill/>
          </a:ln>
        </p:spPr>
      </p:pic>
      <p:pic>
        <p:nvPicPr>
          <p:cNvPr id="120" name="Picture 8"/>
          <p:cNvPicPr/>
          <p:nvPr/>
        </p:nvPicPr>
        <p:blipFill>
          <a:blip r:embed="rId5"/>
          <a:srcRect l="-2353" t="34072" r="2353" b="36765"/>
          <a:stretch/>
        </p:blipFill>
        <p:spPr>
          <a:xfrm>
            <a:off x="217800" y="1173240"/>
            <a:ext cx="2557440" cy="745560"/>
          </a:xfrm>
          <a:prstGeom prst="rect">
            <a:avLst/>
          </a:prstGeom>
          <a:ln>
            <a:noFill/>
          </a:ln>
        </p:spPr>
      </p:pic>
      <p:pic>
        <p:nvPicPr>
          <p:cNvPr id="121" name="Picture 10"/>
          <p:cNvPicPr/>
          <p:nvPr/>
        </p:nvPicPr>
        <p:blipFill>
          <a:blip r:embed="rId6"/>
          <a:stretch/>
        </p:blipFill>
        <p:spPr>
          <a:xfrm>
            <a:off x="7700400" y="1587600"/>
            <a:ext cx="1392480" cy="1253160"/>
          </a:xfrm>
          <a:prstGeom prst="rect">
            <a:avLst/>
          </a:prstGeom>
          <a:ln>
            <a:noFill/>
          </a:ln>
        </p:spPr>
      </p:pic>
      <p:pic>
        <p:nvPicPr>
          <p:cNvPr id="122" name="Picture 12"/>
          <p:cNvPicPr/>
          <p:nvPr/>
        </p:nvPicPr>
        <p:blipFill>
          <a:blip r:embed="rId7"/>
          <a:stretch/>
        </p:blipFill>
        <p:spPr>
          <a:xfrm>
            <a:off x="6618600" y="3114360"/>
            <a:ext cx="3465000" cy="898560"/>
          </a:xfrm>
          <a:prstGeom prst="rect">
            <a:avLst/>
          </a:prstGeom>
          <a:ln>
            <a:noFill/>
          </a:ln>
        </p:spPr>
      </p:pic>
      <p:pic>
        <p:nvPicPr>
          <p:cNvPr id="123" name="Picture 14"/>
          <p:cNvPicPr/>
          <p:nvPr/>
        </p:nvPicPr>
        <p:blipFill>
          <a:blip r:embed="rId8"/>
          <a:stretch/>
        </p:blipFill>
        <p:spPr>
          <a:xfrm>
            <a:off x="6818040" y="5233320"/>
            <a:ext cx="2950920" cy="1569600"/>
          </a:xfrm>
          <a:prstGeom prst="rect">
            <a:avLst/>
          </a:prstGeom>
          <a:ln>
            <a:noFill/>
          </a:ln>
        </p:spPr>
      </p:pic>
      <p:pic>
        <p:nvPicPr>
          <p:cNvPr id="124" name="Picture 18"/>
          <p:cNvPicPr/>
          <p:nvPr/>
        </p:nvPicPr>
        <p:blipFill>
          <a:blip r:embed="rId9"/>
          <a:stretch/>
        </p:blipFill>
        <p:spPr>
          <a:xfrm>
            <a:off x="412200" y="4784040"/>
            <a:ext cx="1921320" cy="761760"/>
          </a:xfrm>
          <a:prstGeom prst="rect">
            <a:avLst/>
          </a:prstGeom>
          <a:ln>
            <a:noFill/>
          </a:ln>
        </p:spPr>
      </p:pic>
      <p:pic>
        <p:nvPicPr>
          <p:cNvPr id="125" name="Picture 20"/>
          <p:cNvPicPr/>
          <p:nvPr/>
        </p:nvPicPr>
        <p:blipFill>
          <a:blip r:embed="rId10"/>
          <a:stretch/>
        </p:blipFill>
        <p:spPr>
          <a:xfrm>
            <a:off x="1889640" y="2142360"/>
            <a:ext cx="2725920" cy="972720"/>
          </a:xfrm>
          <a:prstGeom prst="rect">
            <a:avLst/>
          </a:prstGeom>
          <a:ln>
            <a:noFill/>
          </a:ln>
        </p:spPr>
      </p:pic>
      <p:pic>
        <p:nvPicPr>
          <p:cNvPr id="126" name="Imagen 15"/>
          <p:cNvPicPr/>
          <p:nvPr/>
        </p:nvPicPr>
        <p:blipFill>
          <a:blip r:embed="rId11"/>
          <a:stretch/>
        </p:blipFill>
        <p:spPr>
          <a:xfrm>
            <a:off x="1682640" y="3568680"/>
            <a:ext cx="2761200" cy="718560"/>
          </a:xfrm>
          <a:prstGeom prst="rect">
            <a:avLst/>
          </a:prstGeom>
          <a:ln>
            <a:noFill/>
          </a:ln>
        </p:spPr>
      </p:pic>
      <p:pic>
        <p:nvPicPr>
          <p:cNvPr id="127" name="Picture 28"/>
          <p:cNvPicPr/>
          <p:nvPr/>
        </p:nvPicPr>
        <p:blipFill>
          <a:blip r:embed="rId12"/>
          <a:stretch/>
        </p:blipFill>
        <p:spPr>
          <a:xfrm>
            <a:off x="2881440" y="1223640"/>
            <a:ext cx="2721240" cy="1029240"/>
          </a:xfrm>
          <a:prstGeom prst="rect">
            <a:avLst/>
          </a:prstGeom>
          <a:ln>
            <a:noFill/>
          </a:ln>
        </p:spPr>
      </p:pic>
      <p:pic>
        <p:nvPicPr>
          <p:cNvPr id="128" name="Picture 30"/>
          <p:cNvPicPr/>
          <p:nvPr/>
        </p:nvPicPr>
        <p:blipFill>
          <a:blip r:embed="rId13"/>
          <a:stretch/>
        </p:blipFill>
        <p:spPr>
          <a:xfrm>
            <a:off x="6300720" y="4315680"/>
            <a:ext cx="2513160" cy="682560"/>
          </a:xfrm>
          <a:prstGeom prst="rect">
            <a:avLst/>
          </a:prstGeom>
          <a:ln>
            <a:noFill/>
          </a:ln>
        </p:spPr>
      </p:pic>
      <p:pic>
        <p:nvPicPr>
          <p:cNvPr id="129" name="Picture 32"/>
          <p:cNvPicPr/>
          <p:nvPr/>
        </p:nvPicPr>
        <p:blipFill>
          <a:blip r:embed="rId14"/>
          <a:stretch/>
        </p:blipFill>
        <p:spPr>
          <a:xfrm>
            <a:off x="9792360" y="866160"/>
            <a:ext cx="2215800" cy="886320"/>
          </a:xfrm>
          <a:prstGeom prst="rect">
            <a:avLst/>
          </a:prstGeom>
          <a:ln>
            <a:noFill/>
          </a:ln>
        </p:spPr>
      </p:pic>
      <p:pic>
        <p:nvPicPr>
          <p:cNvPr id="130" name="Picture 34"/>
          <p:cNvPicPr/>
          <p:nvPr/>
        </p:nvPicPr>
        <p:blipFill>
          <a:blip r:embed="rId15"/>
          <a:stretch/>
        </p:blipFill>
        <p:spPr>
          <a:xfrm>
            <a:off x="9299160" y="4315680"/>
            <a:ext cx="2852280" cy="81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213</Words>
  <Application>Microsoft Office PowerPoint</Application>
  <PresentationFormat>Panorámica</PresentationFormat>
  <Paragraphs>70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Datos</dc:title>
  <dc:subject/>
  <dc:creator>GIDEON</dc:creator>
  <dc:description/>
  <cp:lastModifiedBy>GIDEON</cp:lastModifiedBy>
  <cp:revision>38</cp:revision>
  <dcterms:created xsi:type="dcterms:W3CDTF">2018-02-25T16:05:36Z</dcterms:created>
  <dcterms:modified xsi:type="dcterms:W3CDTF">2018-03-14T05:39:03Z</dcterms:modified>
  <dc:language>es-PE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