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-51120" y="33915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Introducción al Análisis de Datos
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0531440" y="4162680"/>
            <a:ext cx="809640" cy="80928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8970840" y="5095440"/>
            <a:ext cx="1259640" cy="125964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10604160" y="2686680"/>
            <a:ext cx="1475640" cy="147564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9351000" y="3875400"/>
            <a:ext cx="1108440" cy="110880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10735560" y="5457960"/>
            <a:ext cx="1316880" cy="131724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8272440" y="6084360"/>
            <a:ext cx="755640" cy="75672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10173240" y="6193440"/>
            <a:ext cx="522000" cy="53856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11394360" y="4984560"/>
            <a:ext cx="404640" cy="397080"/>
          </a:xfrm>
          <a:prstGeom prst="ellipse">
            <a:avLst/>
          </a:prstGeom>
          <a:solidFill>
            <a:schemeClr val="accent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27240" y="104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26960" y="12250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683240" y="12250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de los Datos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236720" y="241200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de los datos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952520" y="47703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326960" y="47703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30560" y="2139480"/>
            <a:ext cx="1552680" cy="1224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6486840" y="2139480"/>
            <a:ext cx="1013400" cy="54036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6725160" y="4271400"/>
            <a:ext cx="1443600" cy="13820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7960" y="110880"/>
            <a:ext cx="3504960" cy="30891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4190040" y="4568040"/>
            <a:ext cx="2063160" cy="18338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3849120" y="181260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3760560" y="103896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4716000" y="133632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5408280" y="73656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538880" y="57132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8715600" y="4851720"/>
            <a:ext cx="777960" cy="66456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7207200" y="4851720"/>
            <a:ext cx="740880" cy="74556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3923280" y="32230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4238280" y="35352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4646160" y="32986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3"/>
          <p:cNvSpPr/>
          <p:nvPr/>
        </p:nvSpPr>
        <p:spPr>
          <a:xfrm>
            <a:off x="4671720" y="373572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5068440" y="339696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5079600" y="39078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6"/>
          <p:cNvSpPr/>
          <p:nvPr/>
        </p:nvSpPr>
        <p:spPr>
          <a:xfrm>
            <a:off x="5490360" y="372924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7"/>
          <p:cNvSpPr/>
          <p:nvPr/>
        </p:nvSpPr>
        <p:spPr>
          <a:xfrm>
            <a:off x="5516280" y="32472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8"/>
          <p:cNvSpPr/>
          <p:nvPr/>
        </p:nvSpPr>
        <p:spPr>
          <a:xfrm>
            <a:off x="5874480" y="37576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9"/>
          <p:cNvSpPr/>
          <p:nvPr/>
        </p:nvSpPr>
        <p:spPr>
          <a:xfrm>
            <a:off x="5974560" y="321840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0"/>
          <p:cNvSpPr/>
          <p:nvPr/>
        </p:nvSpPr>
        <p:spPr>
          <a:xfrm>
            <a:off x="5938560" y="279252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1"/>
          <p:cNvSpPr/>
          <p:nvPr/>
        </p:nvSpPr>
        <p:spPr>
          <a:xfrm>
            <a:off x="4276440" y="304056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2"/>
          <p:cNvSpPr/>
          <p:nvPr/>
        </p:nvSpPr>
        <p:spPr>
          <a:xfrm>
            <a:off x="4208040" y="406188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3"/>
          <p:cNvSpPr/>
          <p:nvPr/>
        </p:nvSpPr>
        <p:spPr>
          <a:xfrm>
            <a:off x="4644000" y="4185720"/>
            <a:ext cx="314640" cy="338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Shape 24"/>
          <p:cNvSpPr txBox="1"/>
          <p:nvPr/>
        </p:nvSpPr>
        <p:spPr>
          <a:xfrm>
            <a:off x="23040" y="3168000"/>
            <a:ext cx="33490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Queremos saber despues </a:t>
            </a: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ocurrido el puede morir o no</a:t>
            </a:r>
          </a:p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Terremotos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Matrices</a:t>
            </a:r>
          </a:p>
          <a:p>
            <a:pPr>
              <a:lnSpc>
                <a:spcPct val="10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funciones Aritméticas</a:t>
            </a:r>
          </a:p>
          <a:p>
            <a:pPr>
              <a:lnSpc>
                <a:spcPct val="10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txt, SPSS Files)</a:t>
            </a:r>
          </a:p>
          <a:p>
            <a:pPr>
              <a:lnSpc>
                <a:spcPct val="10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preprocesamiento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Modelos</a:t>
            </a:r>
          </a:p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Dataframe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47520" y="2067840"/>
            <a:ext cx="103320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3818160" y="2067840"/>
            <a:ext cx="97596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4856040" y="2067840"/>
            <a:ext cx="975960" cy="6292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5869440" y="2083320"/>
            <a:ext cx="97596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6915600" y="1507680"/>
            <a:ext cx="963000" cy="538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2747520" y="1507680"/>
            <a:ext cx="4085280" cy="538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8407440" y="1066680"/>
            <a:ext cx="34286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Precio de Venta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Predecir si un cliente desertara del Banco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Predecir la especie de un animal en Base a sus características físicas y biologicas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6903000" y="2083320"/>
            <a:ext cx="975960" cy="61344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6" name="CustomShape 10"/>
          <p:cNvSpPr/>
          <p:nvPr/>
        </p:nvSpPr>
        <p:spPr>
          <a:xfrm rot="5400000">
            <a:off x="5044320" y="4032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" name="CustomShape 11"/>
          <p:cNvSpPr/>
          <p:nvPr/>
        </p:nvSpPr>
        <p:spPr>
          <a:xfrm rot="5400000">
            <a:off x="5044320" y="96012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" name="CustomShape 12"/>
          <p:cNvSpPr/>
          <p:nvPr/>
        </p:nvSpPr>
        <p:spPr>
          <a:xfrm rot="5400000">
            <a:off x="5044320" y="15174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9" name="CustomShape 13"/>
          <p:cNvSpPr/>
          <p:nvPr/>
        </p:nvSpPr>
        <p:spPr>
          <a:xfrm rot="5400000">
            <a:off x="5044320" y="20880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0" name="CustomShape 14"/>
          <p:cNvSpPr/>
          <p:nvPr/>
        </p:nvSpPr>
        <p:spPr>
          <a:xfrm rot="5400000">
            <a:off x="5044320" y="268668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1" name="CustomShape 15"/>
          <p:cNvSpPr/>
          <p:nvPr/>
        </p:nvSpPr>
        <p:spPr>
          <a:xfrm rot="5400000">
            <a:off x="5044320" y="3285000"/>
            <a:ext cx="486000" cy="5183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308600" y="2882900"/>
            <a:ext cx="16637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¿Que te gustaría visualizar?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2300" y="3149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Distribución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45388" y="39301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0236" y="314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Relación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5464" y="245985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Comparacion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3636" y="44577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través del tiempo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859722" y="4589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Estático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96742" y="48270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Pocos periodos</a:t>
            </a:r>
            <a:endParaRPr lang="es-PE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30946" y="482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Muchos periodos</a:t>
            </a:r>
            <a:endParaRPr lang="es-P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Platforms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224280" y="357444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47320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118080" y="10584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840" y="31849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Instalación Júpiter Lab (Ubuntu)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690560"/>
            <a:ext cx="10515240" cy="1260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jupyterlab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serverextension enable --py jupyterlab --sys-prefix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lab</a:t>
            </a:r>
          </a:p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838080" y="31068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Instalación Júpiter Lab (Windows)</a:t>
            </a:r>
            <a:endParaRPr lang="es-P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38080" y="4567320"/>
            <a:ext cx="1051524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jupyterlab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jupyter serverextension enable --py jupyterlab --sys-prefix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Aplicar de la ciencia de datos en el contexto actual*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Aprender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928800" y="3058200"/>
            <a:ext cx="3535200" cy="156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s-P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bloques grandes</a:t>
            </a:r>
          </a:p>
          <a:p>
            <a:r>
              <a:rPr lang="es-PE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Introduccion</a:t>
            </a:r>
            <a:r>
              <a:rPr lang="es-P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-&lt; conceptos previos</a:t>
            </a:r>
          </a:p>
          <a:p>
            <a:r>
              <a:rPr lang="es-PE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Herrramientas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P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764720" y="1639080"/>
            <a:ext cx="7511400" cy="319392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Science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312640" y="2034720"/>
            <a:ext cx="1532880" cy="12146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Matemática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524680" y="3291840"/>
            <a:ext cx="1630080" cy="1296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Estadística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845880" y="2452320"/>
            <a:ext cx="1506240" cy="118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7107120" y="1848600"/>
            <a:ext cx="1435320" cy="10926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Datos No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Estructurados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5895000" y="2683080"/>
            <a:ext cx="763560" cy="9536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7023240" y="3543120"/>
            <a:ext cx="1410120" cy="875160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Datos Estructurados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4495320" y="5067720"/>
            <a:ext cx="2798280" cy="1202760"/>
          </a:xfrm>
          <a:prstGeom prst="flowChartProcess">
            <a:avLst/>
          </a:prstGeom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- Oportunidades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Artifical, Machine Learning y Reinforcement Learning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Supervisado vs Aprendizaje No supervisado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Aplicaciones 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09920" y="1690560"/>
            <a:ext cx="3468600" cy="3494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Anti-Spam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429800" y="112320"/>
            <a:ext cx="2995560" cy="2333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Buscadores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Deteccion de rostros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7770240" y="112320"/>
            <a:ext cx="4008240" cy="2333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Analisis de Comportamientos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8594640" y="2851560"/>
            <a:ext cx="3183840" cy="3476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FFC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300720" y="24732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Engineer</a:t>
            </a:r>
            <a:endParaRPr lang="es-P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232</Words>
  <Application>Microsoft Office PowerPoint</Application>
  <PresentationFormat>Panorámica</PresentationFormat>
  <Paragraphs>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42</cp:revision>
  <dcterms:created xsi:type="dcterms:W3CDTF">2018-02-25T16:05:36Z</dcterms:created>
  <dcterms:modified xsi:type="dcterms:W3CDTF">2018-03-25T20:41:09Z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