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7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8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6887" cy="6824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759" y="3857105"/>
            <a:ext cx="6774873" cy="25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40632" y="5358938"/>
            <a:ext cx="8811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3522" y="4884864"/>
            <a:ext cx="296196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CREATE OR REPLACE VIEW </a:t>
            </a:r>
            <a:r>
              <a:rPr lang="en-US" altLang="ko-KR" sz="1200" b="1" smtClean="0"/>
              <a:t>boardView</a:t>
            </a:r>
            <a:r>
              <a:rPr lang="en-US" altLang="ko-KR" sz="1200" smtClean="0"/>
              <a:t> </a:t>
            </a:r>
          </a:p>
          <a:p>
            <a:r>
              <a:rPr lang="en-US" altLang="ko-KR" sz="1200" smtClean="0"/>
              <a:t>AS</a:t>
            </a:r>
          </a:p>
          <a:p>
            <a:r>
              <a:rPr lang="en-US" altLang="ko-KR" sz="1200" smtClean="0"/>
              <a:t>    SELECT p_rownum</a:t>
            </a:r>
          </a:p>
          <a:p>
            <a:pPr lvl="1"/>
            <a:r>
              <a:rPr lang="en-US" altLang="ko-KR" sz="1200" smtClean="0"/>
              <a:t>     , p_title</a:t>
            </a:r>
          </a:p>
          <a:p>
            <a:pPr lvl="1"/>
            <a:r>
              <a:rPr lang="en-US" altLang="ko-KR" sz="1200" smtClean="0"/>
              <a:t>     , t_namelist</a:t>
            </a:r>
          </a:p>
          <a:p>
            <a:pPr lvl="1"/>
            <a:r>
              <a:rPr lang="en-US" altLang="ko-KR" sz="1200" smtClean="0"/>
              <a:t>     , p_regdate</a:t>
            </a:r>
          </a:p>
          <a:p>
            <a:pPr lvl="1"/>
            <a:r>
              <a:rPr lang="en-US" altLang="ko-KR" sz="1200" smtClean="0"/>
              <a:t>     , p_like</a:t>
            </a:r>
          </a:p>
          <a:p>
            <a:r>
              <a:rPr lang="en-US" altLang="ko-KR" sz="1200" smtClean="0"/>
              <a:t>      FROM planinfo;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1363286" y="3391591"/>
            <a:ext cx="4821383" cy="39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184669" y="3574472"/>
            <a:ext cx="18371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3522" y="3218468"/>
            <a:ext cx="27430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CREATE TABLE TAGLIST (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 T_NAME VARCHAR2(30) NOT NULL,</a:t>
            </a:r>
          </a:p>
          <a:p>
            <a:r>
              <a:rPr lang="en-US" altLang="ko-KR" sz="1100" smtClean="0"/>
              <a:t>     T_HIT NUMBER NOT NULL</a:t>
            </a:r>
          </a:p>
          <a:p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-</a:t>
            </a:r>
            <a:r>
              <a:rPr lang="ko-KR" altLang="en-US" sz="1100" smtClean="0"/>
              <a:t> 태그 클릭 </a:t>
            </a:r>
            <a:r>
              <a:rPr lang="en-US" altLang="ko-KR" sz="1100" smtClean="0"/>
              <a:t>-&gt;</a:t>
            </a:r>
            <a:br>
              <a:rPr lang="en-US" altLang="ko-KR" sz="1100" smtClean="0"/>
            </a:br>
            <a:r>
              <a:rPr lang="en-US" altLang="ko-KR" sz="1100" smtClean="0"/>
              <a:t> </a:t>
            </a:r>
            <a:r>
              <a:rPr lang="ko-KR" altLang="en-US" sz="1100" smtClean="0"/>
              <a:t>아래 해당 태그가 포함된</a:t>
            </a:r>
            <a:r>
              <a:rPr lang="en-US" altLang="ko-KR" sz="1100" smtClean="0"/>
              <a:t>  </a:t>
            </a:r>
            <a:r>
              <a:rPr lang="ko-KR" altLang="en-US" sz="1100" smtClean="0"/>
              <a:t>게시글 출력</a:t>
            </a:r>
            <a:endParaRPr lang="en-US" altLang="ko-KR" sz="1100" smtClean="0"/>
          </a:p>
        </p:txBody>
      </p:sp>
      <p:sp>
        <p:nvSpPr>
          <p:cNvPr id="16" name="직사각형 15"/>
          <p:cNvSpPr/>
          <p:nvPr/>
        </p:nvSpPr>
        <p:spPr>
          <a:xfrm>
            <a:off x="219076" y="885824"/>
            <a:ext cx="7087812" cy="2223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306887" y="1945697"/>
            <a:ext cx="7148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93522" y="1250305"/>
            <a:ext cx="357181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CREATE OR REPLACE VIEW </a:t>
            </a:r>
            <a:r>
              <a:rPr lang="en-US" altLang="ko-KR" sz="1100" b="1" dirty="0" err="1" smtClean="0"/>
              <a:t>topView</a:t>
            </a:r>
            <a:endParaRPr lang="en-US" altLang="ko-KR" sz="1100" b="1" dirty="0" smtClean="0"/>
          </a:p>
          <a:p>
            <a:r>
              <a:rPr lang="en-US" altLang="ko-KR" sz="1100" dirty="0" smtClean="0"/>
              <a:t>as</a:t>
            </a:r>
          </a:p>
          <a:p>
            <a:r>
              <a:rPr lang="en-US" altLang="ko-KR" sz="1100" dirty="0" smtClean="0"/>
              <a:t>SELECT </a:t>
            </a:r>
          </a:p>
          <a:p>
            <a:r>
              <a:rPr lang="en-US" altLang="ko-KR" sz="1100" dirty="0" smtClean="0"/>
              <a:t>    P.P_ROWNUM, P.P_TITLE, P.T_NAMELIST, P.P_LIKE,</a:t>
            </a:r>
          </a:p>
          <a:p>
            <a:r>
              <a:rPr lang="en-US" altLang="ko-KR" sz="1100" dirty="0" smtClean="0"/>
              <a:t>    M.M_BIRTHYEAR, M.M_GENDER</a:t>
            </a:r>
          </a:p>
          <a:p>
            <a:r>
              <a:rPr lang="en-US" altLang="ko-KR" sz="1100" dirty="0" smtClean="0"/>
              <a:t>  FROM PLANINFO P, MEMBERINFO M</a:t>
            </a:r>
          </a:p>
          <a:p>
            <a:r>
              <a:rPr lang="en-US" altLang="ko-KR" sz="1100" dirty="0" smtClean="0"/>
              <a:t>  WHERE P.M_NICKNAME = M.M_NICKNAME;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ko-KR" altLang="en-US" sz="1100" dirty="0" smtClean="0"/>
              <a:t>위 버튼 클릭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위 조건 </a:t>
            </a:r>
            <a:r>
              <a:rPr lang="en-US" altLang="ko-KR" sz="1100" dirty="0" smtClean="0"/>
              <a:t>like</a:t>
            </a:r>
            <a:r>
              <a:rPr lang="ko-KR" altLang="en-US" sz="1100" dirty="0" smtClean="0"/>
              <a:t>많은 순으로 </a:t>
            </a:r>
            <a:r>
              <a:rPr lang="en-US" altLang="ko-KR" sz="1100" dirty="0" smtClean="0"/>
              <a:t>top3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194943" y="568275"/>
            <a:ext cx="3158067" cy="261610"/>
            <a:chOff x="1853381" y="557712"/>
            <a:chExt cx="3158067" cy="261610"/>
          </a:xfrm>
        </p:grpSpPr>
        <p:sp>
          <p:nvSpPr>
            <p:cNvPr id="21" name="TextBox 20"/>
            <p:cNvSpPr txBox="1"/>
            <p:nvPr/>
          </p:nvSpPr>
          <p:spPr>
            <a:xfrm>
              <a:off x="1853381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0636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</a:t>
              </a:r>
              <a:r>
                <a:rPr lang="en-US" altLang="ko-KR" sz="1100" smtClean="0"/>
                <a:t>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7891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4</a:t>
              </a:r>
              <a:r>
                <a:rPr lang="en-US" altLang="ko-KR" sz="1100" smtClean="0"/>
                <a:t>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5146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50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2401" y="557712"/>
              <a:ext cx="32573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남</a:t>
              </a:r>
              <a:endParaRPr lang="en-US" altLang="ko-KR" sz="110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5718" y="557712"/>
              <a:ext cx="32573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여</a:t>
              </a:r>
              <a:endParaRPr lang="en-US" altLang="ko-KR" sz="110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05593" y="568275"/>
            <a:ext cx="897774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359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인기 순위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323" y="1325563"/>
            <a:ext cx="6118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table </a:t>
            </a:r>
            <a:r>
              <a:rPr lang="en-US" altLang="ko-KR" dirty="0" err="1"/>
              <a:t>likeinfo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p_rownum</a:t>
            </a:r>
            <a:r>
              <a:rPr lang="en-US" altLang="ko-KR" dirty="0" smtClean="0"/>
              <a:t> number(10) NOT </a:t>
            </a:r>
            <a:r>
              <a:rPr lang="en-US" altLang="ko-KR" dirty="0"/>
              <a:t>NULL,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m_nick</a:t>
            </a:r>
            <a:r>
              <a:rPr lang="en-US" altLang="ko-KR" dirty="0" smtClean="0"/>
              <a:t> VARCHAR2(50) NOT </a:t>
            </a:r>
            <a:r>
              <a:rPr lang="en-US" altLang="ko-KR" dirty="0"/>
              <a:t>NULL,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m_agerange</a:t>
            </a:r>
            <a:r>
              <a:rPr lang="en-US" altLang="ko-KR" dirty="0" smtClean="0"/>
              <a:t> NUMBER(4</a:t>
            </a:r>
            <a:r>
              <a:rPr lang="en-US" altLang="ko-KR" dirty="0"/>
              <a:t>)	NOT NULL,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m_gender</a:t>
            </a:r>
            <a:r>
              <a:rPr lang="en-US" altLang="ko-KR" dirty="0" smtClean="0"/>
              <a:t> NUMBER(1) NOT </a:t>
            </a:r>
            <a:r>
              <a:rPr lang="en-US" altLang="ko-KR" dirty="0"/>
              <a:t>NULL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648" y="3421380"/>
            <a:ext cx="35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ko-KR" altLang="en-US" dirty="0" smtClean="0"/>
              <a:t>전체 인기 순위</a:t>
            </a:r>
            <a:endParaRPr lang="en-US" altLang="ko-KR" dirty="0" smtClean="0"/>
          </a:p>
          <a:p>
            <a:r>
              <a:rPr lang="en-US" altLang="ko-KR" dirty="0"/>
              <a:t>select count(</a:t>
            </a:r>
            <a:r>
              <a:rPr lang="en-US" altLang="ko-KR" dirty="0" err="1"/>
              <a:t>p_rownum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, </a:t>
            </a:r>
            <a:r>
              <a:rPr lang="en-US" altLang="ko-KR" dirty="0" err="1"/>
              <a:t>p_rownum</a:t>
            </a:r>
            <a:endParaRPr lang="en-US" altLang="ko-KR" dirty="0"/>
          </a:p>
          <a:p>
            <a:r>
              <a:rPr lang="en-US" altLang="ko-KR" dirty="0"/>
              <a:t>        from </a:t>
            </a:r>
            <a:r>
              <a:rPr lang="en-US" altLang="ko-KR" dirty="0" err="1" smtClean="0"/>
              <a:t>likeinfo</a:t>
            </a:r>
            <a:endParaRPr lang="en-US" altLang="ko-KR" dirty="0"/>
          </a:p>
          <a:p>
            <a:r>
              <a:rPr lang="en-US" altLang="ko-KR" dirty="0"/>
              <a:t>    group by </a:t>
            </a:r>
            <a:r>
              <a:rPr lang="en-US" altLang="ko-KR" dirty="0" err="1"/>
              <a:t>p_rownum</a:t>
            </a:r>
            <a:endParaRPr lang="en-US" altLang="ko-KR" dirty="0"/>
          </a:p>
          <a:p>
            <a:r>
              <a:rPr lang="en-US" altLang="ko-KR" dirty="0"/>
              <a:t>order by count(</a:t>
            </a:r>
            <a:r>
              <a:rPr lang="en-US" altLang="ko-KR" dirty="0" err="1"/>
              <a:t>p_rownum</a:t>
            </a:r>
            <a:r>
              <a:rPr lang="en-US" altLang="ko-KR" dirty="0"/>
              <a:t>)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첫째 줄만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545" y="3079889"/>
            <a:ext cx="6567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ko-KR" altLang="en-US" dirty="0" smtClean="0"/>
              <a:t>성별 별 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count(</a:t>
            </a:r>
            <a:r>
              <a:rPr lang="en-US" altLang="ko-KR" dirty="0" err="1"/>
              <a:t>p_rownum</a:t>
            </a:r>
            <a:r>
              <a:rPr lang="en-US" altLang="ko-KR" dirty="0"/>
              <a:t>),  </a:t>
            </a:r>
            <a:r>
              <a:rPr lang="en-US" altLang="ko-KR" dirty="0" err="1"/>
              <a:t>p_rownum</a:t>
            </a:r>
            <a:r>
              <a:rPr lang="en-US" altLang="ko-KR" dirty="0"/>
              <a:t> from </a:t>
            </a:r>
            <a:r>
              <a:rPr lang="en-US" altLang="ko-KR" dirty="0" err="1"/>
              <a:t>likeinfo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group by </a:t>
            </a:r>
            <a:r>
              <a:rPr lang="en-US" altLang="ko-KR" dirty="0" err="1"/>
              <a:t>p_rownum</a:t>
            </a:r>
            <a:r>
              <a:rPr lang="en-US" altLang="ko-KR" dirty="0"/>
              <a:t>, </a:t>
            </a:r>
            <a:r>
              <a:rPr lang="en-US" altLang="ko-KR" dirty="0" err="1"/>
              <a:t>m_gender</a:t>
            </a:r>
            <a:endParaRPr lang="en-US" altLang="ko-KR" dirty="0"/>
          </a:p>
          <a:p>
            <a:r>
              <a:rPr lang="en-US" altLang="ko-KR" dirty="0"/>
              <a:t>    having </a:t>
            </a:r>
            <a:r>
              <a:rPr lang="en-US" altLang="ko-KR" dirty="0" err="1"/>
              <a:t>m_gender</a:t>
            </a:r>
            <a:r>
              <a:rPr lang="en-US" altLang="ko-KR" dirty="0"/>
              <a:t>=1</a:t>
            </a:r>
          </a:p>
          <a:p>
            <a:r>
              <a:rPr lang="en-US" altLang="ko-KR" dirty="0" smtClean="0"/>
              <a:t>Order </a:t>
            </a:r>
            <a:r>
              <a:rPr lang="en-US" altLang="ko-KR" dirty="0"/>
              <a:t>by count(</a:t>
            </a:r>
            <a:r>
              <a:rPr lang="en-US" altLang="ko-KR" dirty="0" err="1"/>
              <a:t>p_rownum</a:t>
            </a:r>
            <a:r>
              <a:rPr lang="en-US" altLang="ko-KR" dirty="0"/>
              <a:t>)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나이별</a:t>
            </a:r>
            <a:endParaRPr lang="en-US" altLang="ko-KR" dirty="0" smtClean="0"/>
          </a:p>
          <a:p>
            <a:r>
              <a:rPr lang="en-US" altLang="ko-KR" dirty="0"/>
              <a:t>select </a:t>
            </a:r>
            <a:r>
              <a:rPr lang="en-US" altLang="ko-KR" dirty="0" smtClean="0"/>
              <a:t>count(</a:t>
            </a:r>
            <a:r>
              <a:rPr lang="en-US" altLang="ko-KR" dirty="0" err="1"/>
              <a:t>p_rownum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p_rownum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likeinfo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    group by </a:t>
            </a:r>
            <a:r>
              <a:rPr lang="en-US" altLang="ko-KR" dirty="0" err="1"/>
              <a:t>p_rownum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m_agerange</a:t>
            </a:r>
            <a:endParaRPr lang="en-US" altLang="ko-KR" dirty="0"/>
          </a:p>
          <a:p>
            <a:r>
              <a:rPr lang="en-US" altLang="ko-KR" dirty="0"/>
              <a:t>    having </a:t>
            </a:r>
            <a:r>
              <a:rPr lang="en-US" altLang="ko-KR" dirty="0" smtClean="0"/>
              <a:t>age=2</a:t>
            </a:r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en-US" altLang="ko-KR" dirty="0" smtClean="0"/>
              <a:t>count(</a:t>
            </a:r>
            <a:r>
              <a:rPr lang="en-US" altLang="ko-KR" dirty="0" err="1"/>
              <a:t>p_rownum</a:t>
            </a:r>
            <a:r>
              <a:rPr lang="en-US" altLang="ko-KR" dirty="0" smtClean="0"/>
              <a:t>) </a:t>
            </a:r>
            <a:r>
              <a:rPr lang="en-US" altLang="ko-KR" dirty="0" err="1"/>
              <a:t>desc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8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likeInfo</a:t>
            </a:r>
            <a:r>
              <a:rPr lang="en-US" altLang="ko-KR" dirty="0" smtClean="0"/>
              <a:t> insert/delete </a:t>
            </a:r>
            <a:r>
              <a:rPr lang="ko-KR" altLang="en-US" dirty="0" smtClean="0"/>
              <a:t>시 </a:t>
            </a:r>
            <a:r>
              <a:rPr lang="en-US" altLang="ko-KR" sz="3200" dirty="0" smtClean="0"/>
              <a:t>-&gt; delete </a:t>
            </a:r>
            <a:r>
              <a:rPr lang="ko-KR" altLang="en-US" sz="3200" dirty="0" smtClean="0"/>
              <a:t>다음 페이지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8887" y="1055716"/>
            <a:ext cx="7822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Planinfo</a:t>
            </a:r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updateLike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rownum</a:t>
            </a:r>
            <a:r>
              <a:rPr lang="en-US" altLang="ko-KR" dirty="0"/>
              <a:t>, Boolean true){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true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 , false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1; else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=-1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“update </a:t>
            </a:r>
            <a:r>
              <a:rPr lang="en-US" altLang="ko-KR" dirty="0" err="1" smtClean="0"/>
              <a:t>planinfo</a:t>
            </a:r>
            <a:r>
              <a:rPr lang="en-US" altLang="ko-KR" dirty="0" smtClean="0"/>
              <a:t> set </a:t>
            </a:r>
            <a:r>
              <a:rPr lang="en-US" altLang="ko-KR" dirty="0" err="1" smtClean="0"/>
              <a:t>p_like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plike</a:t>
            </a:r>
            <a:r>
              <a:rPr lang="en-US" altLang="ko-KR" dirty="0" smtClean="0"/>
              <a:t>”+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+”where </a:t>
            </a:r>
            <a:r>
              <a:rPr lang="en-US" altLang="ko-KR" dirty="0" err="1" smtClean="0"/>
              <a:t>p_rownum</a:t>
            </a:r>
            <a:r>
              <a:rPr lang="en-US" altLang="ko-KR" dirty="0" smtClean="0"/>
              <a:t>=?”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887" y="2784764"/>
            <a:ext cx="7963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LikeInfo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memberinfo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필요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insertLike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member,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객체 선언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혹은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에서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객체 선언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planinfo.updateLike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rownum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true);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추가 시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도 갱신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p_rownum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m_nickname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m_agerange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m_gender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“insert into </a:t>
            </a:r>
            <a:r>
              <a:rPr lang="en-US" altLang="ko-KR" dirty="0" err="1" smtClean="0"/>
              <a:t>likeinfo</a:t>
            </a:r>
            <a:r>
              <a:rPr lang="en-US" altLang="ko-KR" dirty="0" smtClean="0"/>
              <a:t> values(?,?,?,?)”</a:t>
            </a:r>
          </a:p>
          <a:p>
            <a:r>
              <a:rPr lang="en-US" altLang="ko-KR" dirty="0"/>
              <a:t>	</a:t>
            </a:r>
            <a:r>
              <a:rPr lang="ko-KR" altLang="ko-KR" dirty="0" err="1" smtClean="0">
                <a:latin typeface="Arial Unicode MS"/>
              </a:rPr>
              <a:t>Calendar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date</a:t>
            </a:r>
            <a:r>
              <a:rPr lang="ko-KR" altLang="ko-KR" dirty="0">
                <a:latin typeface="Arial Unicode MS"/>
              </a:rPr>
              <a:t> = </a:t>
            </a:r>
            <a:r>
              <a:rPr lang="ko-KR" altLang="ko-KR" dirty="0" err="1">
                <a:latin typeface="Arial Unicode MS"/>
              </a:rPr>
              <a:t>Calendar.getInstance</a:t>
            </a:r>
            <a:r>
              <a:rPr lang="ko-KR" altLang="ko-KR" dirty="0" smtClean="0">
                <a:latin typeface="Arial Unicode MS"/>
              </a:rPr>
              <a:t>();</a:t>
            </a:r>
            <a:endParaRPr lang="en-US" altLang="ko-KR" dirty="0" smtClean="0">
              <a:latin typeface="Arial Unicode MS"/>
            </a:endParaRPr>
          </a:p>
          <a:p>
            <a:r>
              <a:rPr lang="en-US" altLang="ko-KR" dirty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int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year</a:t>
            </a:r>
            <a:r>
              <a:rPr lang="ko-KR" altLang="ko-KR" dirty="0">
                <a:latin typeface="Arial Unicode MS"/>
              </a:rPr>
              <a:t> = </a:t>
            </a:r>
            <a:r>
              <a:rPr lang="ko-KR" altLang="ko-KR" dirty="0" err="1">
                <a:latin typeface="Arial Unicode MS"/>
              </a:rPr>
              <a:t>date.get</a:t>
            </a:r>
            <a:r>
              <a:rPr lang="ko-KR" altLang="ko-KR" dirty="0">
                <a:latin typeface="Arial Unicode MS"/>
              </a:rPr>
              <a:t>(</a:t>
            </a:r>
            <a:r>
              <a:rPr lang="ko-KR" altLang="ko-KR" dirty="0" err="1">
                <a:latin typeface="Arial Unicode MS"/>
              </a:rPr>
              <a:t>Calendar.YEAR</a:t>
            </a:r>
            <a:r>
              <a:rPr lang="ko-KR" altLang="ko-KR" dirty="0" smtClean="0">
                <a:latin typeface="Arial Unicode MS"/>
              </a:rPr>
              <a:t>);</a:t>
            </a:r>
            <a:r>
              <a:rPr lang="en-US" altLang="ko-KR" dirty="0" smtClean="0">
                <a:latin typeface="Arial Unicode MS"/>
              </a:rPr>
              <a:t>	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age = (</a:t>
            </a:r>
            <a:r>
              <a:rPr lang="en-US" altLang="ko-KR" dirty="0" err="1" smtClean="0"/>
              <a:t>memberinfo.getm_age</a:t>
            </a:r>
            <a:r>
              <a:rPr lang="en-US" altLang="ko-KR" dirty="0" smtClean="0"/>
              <a:t>() – year)/10;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8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5469" y="1130531"/>
            <a:ext cx="7963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LikeInfo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deleteLike</a:t>
            </a:r>
            <a:r>
              <a:rPr lang="en-US" altLang="ko-KR" dirty="0" smtClean="0"/>
              <a:t>(String nick,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객체 선언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혹은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에서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객체 선언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planinfo.updateLike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rownum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false);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삭제 시 </a:t>
            </a:r>
            <a:r>
              <a:rPr lang="en-US" altLang="ko-K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planinfo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도 갱신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“delete from </a:t>
            </a:r>
            <a:r>
              <a:rPr lang="en-US" altLang="ko-KR" dirty="0" err="1" smtClean="0"/>
              <a:t>likeinfo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p_rownum</a:t>
            </a:r>
            <a:r>
              <a:rPr lang="en-US" altLang="ko-KR" dirty="0" smtClean="0"/>
              <a:t>=?, </a:t>
            </a:r>
            <a:r>
              <a:rPr lang="en-US" altLang="ko-KR" dirty="0" err="1" smtClean="0"/>
              <a:t>m_nickname</a:t>
            </a:r>
            <a:r>
              <a:rPr lang="en-US" altLang="ko-KR" dirty="0" smtClean="0"/>
              <a:t>=?”}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74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208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PowerPoint 프레젠테이션</vt:lpstr>
      <vt:lpstr>인기 순위</vt:lpstr>
      <vt:lpstr>likeInfo insert/delete 시 -&gt; delete 다음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38</cp:revision>
  <dcterms:created xsi:type="dcterms:W3CDTF">2022-09-21T01:29:06Z</dcterms:created>
  <dcterms:modified xsi:type="dcterms:W3CDTF">2022-09-21T08:57:52Z</dcterms:modified>
</cp:coreProperties>
</file>