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7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8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FE3-04C0-49A7-9260-C8E6C662D46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A58A-C1FA-4984-B984-A789B974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6887" cy="6824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759" y="3857105"/>
            <a:ext cx="6774873" cy="25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40632" y="5358938"/>
            <a:ext cx="8811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3522" y="4884864"/>
            <a:ext cx="296196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CREATE OR REPLACE VIEW </a:t>
            </a:r>
            <a:r>
              <a:rPr lang="en-US" altLang="ko-KR" sz="1200" b="1" smtClean="0"/>
              <a:t>boardView</a:t>
            </a:r>
            <a:r>
              <a:rPr lang="en-US" altLang="ko-KR" sz="1200" smtClean="0"/>
              <a:t> </a:t>
            </a:r>
          </a:p>
          <a:p>
            <a:r>
              <a:rPr lang="en-US" altLang="ko-KR" sz="1200" smtClean="0"/>
              <a:t>AS</a:t>
            </a:r>
          </a:p>
          <a:p>
            <a:r>
              <a:rPr lang="en-US" altLang="ko-KR" sz="1200" smtClean="0"/>
              <a:t>    SELECT p_rownum</a:t>
            </a:r>
          </a:p>
          <a:p>
            <a:pPr lvl="1"/>
            <a:r>
              <a:rPr lang="en-US" altLang="ko-KR" sz="1200" smtClean="0"/>
              <a:t>     , p_title</a:t>
            </a:r>
          </a:p>
          <a:p>
            <a:pPr lvl="1"/>
            <a:r>
              <a:rPr lang="en-US" altLang="ko-KR" sz="1200" smtClean="0"/>
              <a:t>     , t_namelist</a:t>
            </a:r>
          </a:p>
          <a:p>
            <a:pPr lvl="1"/>
            <a:r>
              <a:rPr lang="en-US" altLang="ko-KR" sz="1200" smtClean="0"/>
              <a:t>     , p_regdate</a:t>
            </a:r>
          </a:p>
          <a:p>
            <a:pPr lvl="1"/>
            <a:r>
              <a:rPr lang="en-US" altLang="ko-KR" sz="1200" smtClean="0"/>
              <a:t>     , p_like</a:t>
            </a:r>
          </a:p>
          <a:p>
            <a:r>
              <a:rPr lang="en-US" altLang="ko-KR" sz="1200" smtClean="0"/>
              <a:t>      FROM planinfo;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1363286" y="3391591"/>
            <a:ext cx="4821383" cy="39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184669" y="3574472"/>
            <a:ext cx="18371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3522" y="3218468"/>
            <a:ext cx="274305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CREATE TABLE TAGLIST (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 T_NAME VARCHAR2(30) NOT NULL,</a:t>
            </a:r>
          </a:p>
          <a:p>
            <a:r>
              <a:rPr lang="en-US" altLang="ko-KR" sz="1100" smtClean="0"/>
              <a:t>     T_HIT NUMBER NOT NULL</a:t>
            </a:r>
          </a:p>
          <a:p>
            <a:r>
              <a:rPr lang="en-US" altLang="ko-KR" sz="1100" smtClean="0"/>
              <a:t>);</a:t>
            </a:r>
          </a:p>
          <a:p>
            <a:r>
              <a:rPr lang="en-US" altLang="ko-KR" sz="1100" smtClean="0"/>
              <a:t>-</a:t>
            </a:r>
            <a:r>
              <a:rPr lang="ko-KR" altLang="en-US" sz="1100" smtClean="0"/>
              <a:t> 태그 클릭 </a:t>
            </a:r>
            <a:r>
              <a:rPr lang="en-US" altLang="ko-KR" sz="1100" smtClean="0"/>
              <a:t>-&gt;</a:t>
            </a:r>
            <a:br>
              <a:rPr lang="en-US" altLang="ko-KR" sz="1100" smtClean="0"/>
            </a:br>
            <a:r>
              <a:rPr lang="en-US" altLang="ko-KR" sz="1100" smtClean="0"/>
              <a:t> </a:t>
            </a:r>
            <a:r>
              <a:rPr lang="ko-KR" altLang="en-US" sz="1100" smtClean="0"/>
              <a:t>아래 해당 태그가 포함된</a:t>
            </a:r>
            <a:r>
              <a:rPr lang="en-US" altLang="ko-KR" sz="1100" smtClean="0"/>
              <a:t>  </a:t>
            </a:r>
            <a:r>
              <a:rPr lang="ko-KR" altLang="en-US" sz="1100" smtClean="0"/>
              <a:t>게시글 출력</a:t>
            </a:r>
            <a:endParaRPr lang="en-US" altLang="ko-KR" sz="1100" smtClean="0"/>
          </a:p>
        </p:txBody>
      </p:sp>
      <p:sp>
        <p:nvSpPr>
          <p:cNvPr id="16" name="직사각형 15"/>
          <p:cNvSpPr/>
          <p:nvPr/>
        </p:nvSpPr>
        <p:spPr>
          <a:xfrm>
            <a:off x="219076" y="885824"/>
            <a:ext cx="7087812" cy="2223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306887" y="1945697"/>
            <a:ext cx="7148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93522" y="1250305"/>
            <a:ext cx="357181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CREATE OR REPLACE VIEW </a:t>
            </a:r>
            <a:r>
              <a:rPr lang="en-US" altLang="ko-KR" sz="1100" b="1" smtClean="0"/>
              <a:t>topView</a:t>
            </a:r>
          </a:p>
          <a:p>
            <a:r>
              <a:rPr lang="en-US" altLang="ko-KR" sz="1100" smtClean="0"/>
              <a:t>as</a:t>
            </a:r>
          </a:p>
          <a:p>
            <a:r>
              <a:rPr lang="en-US" altLang="ko-KR" sz="1100" smtClean="0"/>
              <a:t>SELECT </a:t>
            </a:r>
          </a:p>
          <a:p>
            <a:r>
              <a:rPr lang="en-US" altLang="ko-KR" sz="1100" smtClean="0"/>
              <a:t>    P.P_ROWNUM, P.P_TITLE, P.T_NAMELIST, P.P_LIKE,</a:t>
            </a:r>
          </a:p>
          <a:p>
            <a:r>
              <a:rPr lang="en-US" altLang="ko-KR" sz="1100" smtClean="0"/>
              <a:t>    M.M_BIRTHYEAR, M.M_GENDER</a:t>
            </a:r>
          </a:p>
          <a:p>
            <a:r>
              <a:rPr lang="en-US" altLang="ko-KR" sz="1100" smtClean="0"/>
              <a:t>  FROM PLANINFO P, MEMBERINFO M</a:t>
            </a:r>
          </a:p>
          <a:p>
            <a:r>
              <a:rPr lang="en-US" altLang="ko-KR" sz="1100" smtClean="0"/>
              <a:t>  WHERE P.M_NICKNAME = M.M_NICKNAME;</a:t>
            </a:r>
            <a:br>
              <a:rPr lang="en-US" altLang="ko-KR" sz="1100" smtClean="0"/>
            </a:br>
            <a:endParaRPr lang="en-US" altLang="ko-KR" sz="1100" smtClean="0"/>
          </a:p>
          <a:p>
            <a:r>
              <a:rPr lang="ko-KR" altLang="en-US" sz="1100" smtClean="0"/>
              <a:t>위 버튼 클릭 </a:t>
            </a:r>
            <a:r>
              <a:rPr lang="en-US" altLang="ko-KR" sz="1100" smtClean="0"/>
              <a:t>-&gt; </a:t>
            </a:r>
            <a:r>
              <a:rPr lang="ko-KR" altLang="en-US" sz="1100" smtClean="0"/>
              <a:t>위 조건 </a:t>
            </a:r>
            <a:r>
              <a:rPr lang="en-US" altLang="ko-KR" sz="1100" smtClean="0"/>
              <a:t>like</a:t>
            </a:r>
            <a:r>
              <a:rPr lang="ko-KR" altLang="en-US" sz="1100" smtClean="0"/>
              <a:t>많은 순으로 </a:t>
            </a:r>
            <a:r>
              <a:rPr lang="en-US" altLang="ko-KR" sz="1100" smtClean="0"/>
              <a:t>top3 </a:t>
            </a:r>
            <a:r>
              <a:rPr lang="ko-KR" altLang="en-US" sz="1100" smtClean="0"/>
              <a:t>출력</a:t>
            </a:r>
            <a:endParaRPr lang="en-US" altLang="ko-KR" sz="110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194943" y="568275"/>
            <a:ext cx="3158067" cy="261610"/>
            <a:chOff x="1853381" y="557712"/>
            <a:chExt cx="3158067" cy="261610"/>
          </a:xfrm>
        </p:grpSpPr>
        <p:sp>
          <p:nvSpPr>
            <p:cNvPr id="21" name="TextBox 20"/>
            <p:cNvSpPr txBox="1"/>
            <p:nvPr/>
          </p:nvSpPr>
          <p:spPr>
            <a:xfrm>
              <a:off x="1853381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20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0636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</a:t>
              </a:r>
              <a:r>
                <a:rPr lang="en-US" altLang="ko-KR" sz="1100" smtClean="0"/>
                <a:t>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7891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4</a:t>
              </a:r>
              <a:r>
                <a:rPr lang="en-US" altLang="ko-KR" sz="1100" smtClean="0"/>
                <a:t>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5146" y="557712"/>
              <a:ext cx="47961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50</a:t>
              </a:r>
              <a:r>
                <a:rPr lang="ko-KR" altLang="en-US" sz="1100" smtClean="0"/>
                <a:t>대</a:t>
              </a:r>
              <a:endParaRPr lang="en-US" altLang="ko-KR" sz="110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2401" y="557712"/>
              <a:ext cx="32573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남</a:t>
              </a:r>
              <a:endParaRPr lang="en-US" altLang="ko-KR" sz="110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5718" y="557712"/>
              <a:ext cx="32573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여</a:t>
              </a:r>
              <a:endParaRPr lang="en-US" altLang="ko-KR" sz="11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0359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5</cp:revision>
  <dcterms:created xsi:type="dcterms:W3CDTF">2022-09-21T01:29:06Z</dcterms:created>
  <dcterms:modified xsi:type="dcterms:W3CDTF">2022-09-21T02:30:36Z</dcterms:modified>
</cp:coreProperties>
</file>