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F019-6C35-C8BD-F0CE-FDA82E8FE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B48E79-E76F-7788-80CC-A867A4A34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62339-3DBD-70BD-BA77-78D2E56F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D-E0FA-4632-8842-19F8B2F6E53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2B23F-23D2-AF6E-4570-9BB238EB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C2DC2-181C-1EAC-C8C2-17D2A551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E1D-7982-4FA6-A5B3-F970E5EFB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7DC90-4D02-07FF-8315-8C97D431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56E527-5B8B-8524-2461-D38EDBD2E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F4C6C-260E-E050-FDA5-2D4F7FAD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D-E0FA-4632-8842-19F8B2F6E53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922DB-046B-0C59-C1C4-9BDEFBCA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50F88-7C69-F0F0-BE24-B2B698F6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E1D-7982-4FA6-A5B3-F970E5EFB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0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7D9A98-F3B7-9592-3A97-23C75ED14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3F974-95B0-582E-4DFF-350AF9DEC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A4FB9-A4F2-0C22-1168-D1DF7E52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D-E0FA-4632-8842-19F8B2F6E53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9255C-B200-9598-31F5-48612CBB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9CA67-FB8D-C3B3-5DBD-0D4F59AF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E1D-7982-4FA6-A5B3-F970E5EFB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6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78D3A-DA42-03A7-7491-03008563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65210-2EB2-4E48-70DC-8A9329CA6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760EC-9F51-FA19-6EC4-FC78F7E2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D-E0FA-4632-8842-19F8B2F6E53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80B12-0986-0CAF-8E0C-94DCBC33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DB2B1-C569-52BA-42D0-527D07D9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E1D-7982-4FA6-A5B3-F970E5EFB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54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892AE-6AF2-EBB0-6078-5BF8EE8A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B276F-5DCE-7605-476E-1E6051A60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51AD2-46BF-D293-05B9-79603070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D-E0FA-4632-8842-19F8B2F6E53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E7FE5-E2B4-8E0F-DD50-DCCA3656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1AD-2AF0-79BF-AB12-8A13BD52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E1D-7982-4FA6-A5B3-F970E5EFB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D3D06-715D-B40F-D9A5-280C320D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46410-45EC-72B1-333A-3A890FFA7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E9C295-76E1-7904-7BAB-363ED62F0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5EE4F6-08DC-7241-DD7B-56206733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D-E0FA-4632-8842-19F8B2F6E53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66F5D-3B57-3293-F305-26911849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7133A-383E-41FC-B417-DBE97913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E1D-7982-4FA6-A5B3-F970E5EFB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6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B3814-7E57-54E6-E01D-B301F512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6A3861-381B-D386-5C3E-E4D037DD8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A8EA8-E1BA-E787-EADC-9AE0ED457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FEE0B7-6F88-A741-192B-7B7EFE62C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29BB8-7A6D-306C-8A4D-BE4886641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0D727-427B-4318-3302-D37A1F41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D-E0FA-4632-8842-19F8B2F6E53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21DF98-FE8B-7624-41E4-702D72A2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21342C-9155-C446-5A88-3761579E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E1D-7982-4FA6-A5B3-F970E5EFB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3CA40-93C0-67F3-B727-B1B6A9CE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7C616D-441D-BBA4-599B-71738725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D-E0FA-4632-8842-19F8B2F6E53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A7016B-BE6A-E321-90C1-BF4678C7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CD877-37C4-0FA6-39B3-C186A5E4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E1D-7982-4FA6-A5B3-F970E5EFB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3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BE56BC-3DF0-9C2E-0245-7610426B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D-E0FA-4632-8842-19F8B2F6E53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4714BF-F885-493E-3BDD-6DBEC423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58FE74-356E-38AE-9BE3-26123138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E1D-7982-4FA6-A5B3-F970E5EFB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7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FF5ED-8BE1-0CF2-7157-26AB764C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89C15-E672-6A33-9D04-37086B290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D40AE-09A4-2961-8CB0-E430D4A7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6F8B3C-B68E-904A-56ED-779A6D60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D-E0FA-4632-8842-19F8B2F6E53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1141ED-EA58-414C-11E7-23611AA9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A047F-D7DD-EBFB-011F-DA330C4A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E1D-7982-4FA6-A5B3-F970E5EFB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9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DC46E-942A-4FBE-0F88-18EA6474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9F80C1-D02B-EF63-89C3-DC52748E6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1E0109-FBA9-F10F-9F93-1FDEA1DE0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F57FD-32BB-2A1E-5E71-453B5BFA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D-E0FA-4632-8842-19F8B2F6E53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679BA8-95F4-0D77-9A1E-A27D0FBA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F619-D653-20E0-F94F-4B430B92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9E1D-7982-4FA6-A5B3-F970E5EFB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88C6EE-9352-B59E-177D-9CD780A0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40D66-C2AC-C028-0251-AEC723CCE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DA8FB-F950-784A-E233-7824EC0F7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BD3D-E0FA-4632-8842-19F8B2F6E53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3718E-C616-B69A-781E-9ED491B0A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08763-5E03-8759-5FE0-7F7C8E2D3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79E1D-7982-4FA6-A5B3-F970E5EFB8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별, 은하, 별자리, 우주이(가) 표시된 사진&#10;&#10;자동 생성된 설명">
            <a:extLst>
              <a:ext uri="{FF2B5EF4-FFF2-40B4-BE49-F238E27FC236}">
                <a16:creationId xmlns:a16="http://schemas.microsoft.com/office/drawing/2014/main" id="{8112F6F2-790A-7555-0947-D18411D29A2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52" y="-36886"/>
            <a:ext cx="12224252" cy="69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0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별, 은하, 별자리, 우주이(가) 표시된 사진&#10;&#10;자동 생성된 설명">
            <a:extLst>
              <a:ext uri="{FF2B5EF4-FFF2-40B4-BE49-F238E27FC236}">
                <a16:creationId xmlns:a16="http://schemas.microsoft.com/office/drawing/2014/main" id="{552E31A4-A3DB-A2F7-2F75-D776F131E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52" y="-36886"/>
            <a:ext cx="12224252" cy="693177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CA18E45-A96B-56E3-A930-F10BB9EF9706}"/>
              </a:ext>
            </a:extLst>
          </p:cNvPr>
          <p:cNvSpPr/>
          <p:nvPr/>
        </p:nvSpPr>
        <p:spPr>
          <a:xfrm>
            <a:off x="3518090" y="655577"/>
            <a:ext cx="5155819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BottomRight"/>
              <a:lightRig rig="soft" dir="t">
                <a:rot lat="0" lon="0" rev="15600000"/>
              </a:lightRig>
            </a:scene3d>
            <a:sp3d extrusionH="57150" prstMaterial="softEdge">
              <a:bevelT w="57150" h="38100" prst="hardEdge"/>
            </a:sp3d>
          </a:bodyPr>
          <a:lstStyle/>
          <a:p>
            <a:pPr algn="ctr"/>
            <a:r>
              <a:rPr lang="en-US" altLang="ko-KR" sz="11500" dirty="0">
                <a:ln w="76200">
                  <a:solidFill>
                    <a:schemeClr val="accent3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FALL		BALL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C2AEEC-E2F3-6FAC-FCEB-A6DF1267F51E}"/>
              </a:ext>
            </a:extLst>
          </p:cNvPr>
          <p:cNvSpPr/>
          <p:nvPr/>
        </p:nvSpPr>
        <p:spPr>
          <a:xfrm>
            <a:off x="5840302" y="4979803"/>
            <a:ext cx="635169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BottomRight"/>
              <a:lightRig rig="soft" dir="t">
                <a:rot lat="0" lon="0" rev="15600000"/>
              </a:lightRig>
            </a:scene3d>
            <a:sp3d extrusionH="57150" prstMaterial="softEdge">
              <a:bevelT w="57150" h="38100" prst="hardEdge"/>
            </a:sp3d>
          </a:bodyPr>
          <a:lstStyle/>
          <a:p>
            <a:pPr algn="ctr"/>
            <a:r>
              <a:rPr lang="en-US" altLang="ko-KR" sz="24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2022182015 </a:t>
            </a:r>
            <a:r>
              <a:rPr lang="ko-KR" altLang="en-US" sz="2400" dirty="0" err="1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박아연</a:t>
            </a:r>
            <a:endParaRPr lang="en-US" altLang="ko-KR" sz="2400" dirty="0">
              <a:ln w="762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24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2022182018 </a:t>
            </a:r>
            <a:r>
              <a:rPr lang="ko-KR" altLang="en-US" sz="24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서가은</a:t>
            </a:r>
            <a:endParaRPr lang="en-US" altLang="ko-KR" sz="2400" dirty="0">
              <a:ln w="762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826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61C7F-E816-B251-EA28-4B2D1436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1D05A-1F2D-05C0-201B-A6633A54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제목 </a:t>
            </a:r>
            <a:r>
              <a:rPr lang="en-US" altLang="ko-KR" dirty="0"/>
              <a:t>: FALL BALL</a:t>
            </a:r>
          </a:p>
          <a:p>
            <a:r>
              <a:rPr lang="ko-KR" altLang="en-US" dirty="0"/>
              <a:t>장르 </a:t>
            </a:r>
            <a:r>
              <a:rPr lang="en-US" altLang="ko-KR" dirty="0"/>
              <a:t>: 1</a:t>
            </a:r>
            <a:r>
              <a:rPr lang="ko-KR" altLang="en-US" dirty="0"/>
              <a:t>인 장애물 피하기 레이싱</a:t>
            </a:r>
            <a:endParaRPr lang="en-US" altLang="ko-KR" dirty="0"/>
          </a:p>
          <a:p>
            <a:r>
              <a:rPr lang="ko-KR" altLang="en-US" dirty="0"/>
              <a:t>기획 의도 </a:t>
            </a:r>
            <a:r>
              <a:rPr lang="en-US" altLang="ko-KR" dirty="0"/>
              <a:t>: </a:t>
            </a:r>
            <a:r>
              <a:rPr lang="ko-KR" altLang="en-US" dirty="0" err="1"/>
              <a:t>폴가이즈</a:t>
            </a:r>
            <a:r>
              <a:rPr lang="ko-KR" altLang="en-US" dirty="0"/>
              <a:t> 라는 게임을 생각해 봤을 때 모델 변환을 잘 적용할 수 있을 것 같아 게임을 기획</a:t>
            </a:r>
            <a:endParaRPr lang="en-US" altLang="ko-KR" dirty="0"/>
          </a:p>
          <a:p>
            <a:r>
              <a:rPr lang="ko-KR" altLang="en-US" dirty="0"/>
              <a:t>중점 요소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주인공</a:t>
            </a:r>
            <a:r>
              <a:rPr lang="en-US" altLang="ko-KR" dirty="0"/>
              <a:t>(sphere)</a:t>
            </a:r>
            <a:r>
              <a:rPr lang="ko-KR" altLang="en-US" dirty="0"/>
              <a:t>의 모델변환과 충돌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장애물의 모델변환과 충돌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카메라 시점 변환</a:t>
            </a:r>
            <a:r>
              <a:rPr lang="en-US" altLang="ko-KR" dirty="0"/>
              <a:t>(1</a:t>
            </a:r>
            <a:r>
              <a:rPr lang="ko-KR" altLang="en-US" dirty="0"/>
              <a:t>인칭</a:t>
            </a:r>
            <a:r>
              <a:rPr lang="en-US" altLang="ko-KR" dirty="0"/>
              <a:t>/3</a:t>
            </a:r>
            <a:r>
              <a:rPr lang="ko-KR" altLang="en-US" dirty="0"/>
              <a:t>인칭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89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6D0E5-7826-154D-36EF-7FE13201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549B7EC-8820-9BC4-02EA-6DC259DD4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287571"/>
              </p:ext>
            </p:extLst>
          </p:nvPr>
        </p:nvGraphicFramePr>
        <p:xfrm>
          <a:off x="838200" y="1541145"/>
          <a:ext cx="10515600" cy="50324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1648316557"/>
                    </a:ext>
                  </a:extLst>
                </a:gridCol>
                <a:gridCol w="9423400">
                  <a:extLst>
                    <a:ext uri="{9D8B030D-6E8A-4147-A177-3AD203B41FA5}">
                      <a16:colId xmlns:a16="http://schemas.microsoft.com/office/drawing/2014/main" val="2803056467"/>
                    </a:ext>
                  </a:extLst>
                </a:gridCol>
              </a:tblGrid>
              <a:tr h="8176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rgbClr val="CC3300"/>
                          </a:solidFill>
                        </a:rPr>
                        <a:t>캐릭터 이동 구현</a:t>
                      </a:r>
                      <a:endParaRPr lang="en-US" altLang="ko-KR" b="0" dirty="0">
                        <a:solidFill>
                          <a:srgbClr val="CC3300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/>
                        <a:t>좌우상하</a:t>
                      </a:r>
                      <a:r>
                        <a:rPr lang="ko-KR" altLang="en-US" b="0" dirty="0"/>
                        <a:t> 키로 캐릭터 이동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스페이스 바로 점프</a:t>
                      </a:r>
                      <a:endParaRPr lang="en-US" altLang="ko-KR" b="0" dirty="0"/>
                    </a:p>
                    <a:p>
                      <a:pPr algn="l" latinLnBrk="1"/>
                      <a:r>
                        <a:rPr lang="ko-KR" altLang="en-US" b="0" dirty="0"/>
                        <a:t>점프할 때 신축변환을 이용하여 늘어나는 것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93348"/>
                  </a:ext>
                </a:extLst>
              </a:tr>
              <a:tr h="5862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rgbClr val="CC3300"/>
                          </a:solidFill>
                        </a:rPr>
                        <a:t>카메라 시점 구현</a:t>
                      </a:r>
                      <a:endParaRPr lang="en-US" altLang="ko-KR" b="0" dirty="0">
                        <a:solidFill>
                          <a:srgbClr val="CC3300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0" dirty="0"/>
                        <a:t>V</a:t>
                      </a:r>
                      <a:r>
                        <a:rPr lang="ko-KR" altLang="en-US" b="0" dirty="0"/>
                        <a:t>키를 눌러 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인칭</a:t>
                      </a:r>
                      <a:r>
                        <a:rPr lang="en-US" altLang="ko-KR" b="0" dirty="0"/>
                        <a:t>/3</a:t>
                      </a:r>
                      <a:r>
                        <a:rPr lang="ko-KR" altLang="en-US" b="0" dirty="0"/>
                        <a:t>인칭 시점</a:t>
                      </a:r>
                      <a:endParaRPr lang="en-US" altLang="ko-K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6670"/>
                  </a:ext>
                </a:extLst>
              </a:tr>
              <a:tr h="22894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rgbClr val="CC3300"/>
                          </a:solidFill>
                        </a:rPr>
                        <a:t>장애물 구현 및 충돌 체크 구현</a:t>
                      </a:r>
                      <a:endParaRPr lang="en-US" altLang="ko-KR" b="0" dirty="0">
                        <a:solidFill>
                          <a:srgbClr val="CC3300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1.</a:t>
                      </a:r>
                      <a:r>
                        <a:rPr lang="ko-KR" altLang="en-US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돌아가는 판 </a:t>
                      </a:r>
                      <a:r>
                        <a:rPr lang="en-US" altLang="ko-KR" b="0" dirty="0"/>
                        <a:t>– </a:t>
                      </a:r>
                      <a:r>
                        <a:rPr lang="ko-KR" altLang="en-US" b="0" dirty="0"/>
                        <a:t>돌아가는 판 위에 플레이어가 있다면 돌아가는 방향대로 회전한다</a:t>
                      </a:r>
                      <a:r>
                        <a:rPr lang="en-US" altLang="ko-KR" b="0" dirty="0"/>
                        <a:t>.</a:t>
                      </a: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2.</a:t>
                      </a:r>
                      <a:r>
                        <a:rPr lang="ko-KR" altLang="en-US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랜덤하게 나왔다가 사라지는 발판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– </a:t>
                      </a:r>
                      <a:r>
                        <a:rPr lang="ko-KR" altLang="en-US" b="0" dirty="0"/>
                        <a:t>발판이 사라지면 플레이어는 떨어진다</a:t>
                      </a:r>
                      <a:endParaRPr lang="en-US" altLang="ko-KR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오징어게임 유리 발판</a:t>
                      </a:r>
                      <a:r>
                        <a:rPr lang="en-US" altLang="ko-KR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/>
                        <a:t>–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쌍의 유리 발판이 있으며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랜덤으로 깨지는 발판 하나와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깨지지 않는 발판 하나가 존재한다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깨지는 발판 위로 플레이어가 올라가면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발판이 사라지고 플레이어는 떨어진다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4.</a:t>
                      </a:r>
                      <a:r>
                        <a:rPr lang="ko-KR" altLang="en-US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펀치 기계 </a:t>
                      </a:r>
                      <a:r>
                        <a:rPr lang="en-US" altLang="ko-KR" b="0" dirty="0"/>
                        <a:t>-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벽에서 장애물이 튀어나왔다가 다시 들어간다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플레이어가 이를 맞으면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플레이어는 튕겨 나간다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5.</a:t>
                      </a:r>
                      <a:r>
                        <a:rPr lang="ko-KR" altLang="en-US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트램펄린 </a:t>
                      </a:r>
                      <a:r>
                        <a:rPr lang="en-US" altLang="ko-KR" b="0" dirty="0"/>
                        <a:t>- </a:t>
                      </a:r>
                      <a:r>
                        <a:rPr lang="ko-KR" altLang="en-US" b="0" dirty="0"/>
                        <a:t>플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레이어가 트램펄린 위로 올라가면 자동으로 높은 점프를 하게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된다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34937"/>
                  </a:ext>
                </a:extLst>
              </a:tr>
              <a:tr h="9021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rgbClr val="CC3300"/>
                          </a:solidFill>
                        </a:rPr>
                        <a:t>사운드 추가 및 </a:t>
                      </a:r>
                      <a:r>
                        <a:rPr lang="ko-KR" altLang="en-US" b="0" dirty="0" err="1">
                          <a:solidFill>
                            <a:srgbClr val="CC3300"/>
                          </a:solidFill>
                        </a:rPr>
                        <a:t>텍스쳐</a:t>
                      </a:r>
                      <a:r>
                        <a:rPr lang="ko-KR" altLang="en-US" b="0" dirty="0">
                          <a:solidFill>
                            <a:srgbClr val="CC3300"/>
                          </a:solidFill>
                        </a:rPr>
                        <a:t> 매핑</a:t>
                      </a:r>
                      <a:endParaRPr lang="en-US" altLang="ko-KR" b="0" dirty="0">
                        <a:solidFill>
                          <a:srgbClr val="CC3300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Fmod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를 사용하여 사운드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79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8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35FD0-3700-D1C6-23C8-ED4B0874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52EAB-8836-B553-4089-88F185D62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solidFill>
            <a:schemeClr val="tx1">
              <a:alpha val="34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0" i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gg sans"/>
              </a:rPr>
              <a:t>박아연</a:t>
            </a:r>
            <a:r>
              <a:rPr lang="ko-KR" altLang="en-US" sz="24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gg sans"/>
              </a:rPr>
              <a:t> </a:t>
            </a:r>
            <a:r>
              <a:rPr lang="en-US" altLang="ko-KR" sz="24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gg sans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gg sans"/>
              </a:rPr>
              <a:t>일단 모델변환으로 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gg sans"/>
              </a:rPr>
              <a:t>3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gg sans"/>
              </a:rPr>
              <a:t>차원 객체들을 상호작용하는 것이 재밌었다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gg sans"/>
              </a:rPr>
              <a:t>.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gg sans"/>
              </a:rPr>
              <a:t>가은이의 구조체 덕분에 </a:t>
            </a: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gg sans"/>
              </a:rPr>
              <a:t>코드짜는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gg sans"/>
              </a:rPr>
              <a:t> 것이 훨씬 수월하여 다른 사람과 프로젝트를 하면서 얻는 게 많다고 느꼈다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gg sans"/>
              </a:rPr>
              <a:t>.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gg sans"/>
              </a:rPr>
              <a:t>처음엔 </a:t>
            </a: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gg sans"/>
              </a:rPr>
              <a:t>넣고싶은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gg sans"/>
              </a:rPr>
              <a:t> 요소들이 많아 계획한 건 많았지만 구현을 하면서 포기하게 되는 것들이 있어 아쉬웠다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gg sans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gg sans"/>
              </a:rPr>
              <a:t>서가은 </a:t>
            </a:r>
            <a:r>
              <a:rPr lang="en-US" altLang="ko-KR" sz="24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gg sans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gg sans"/>
              </a:rPr>
              <a:t>여러 과목과 합쳐진 살인적인 스케줄 때문에 </a:t>
            </a: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gg sans"/>
              </a:rPr>
              <a:t>텀프로젝트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gg sans"/>
              </a:rPr>
              <a:t> 제작이 정말 힘들었습니다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gg sans"/>
              </a:rPr>
              <a:t>..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gg sans"/>
              </a:rPr>
              <a:t>그래도 기본 도형을 이용한 장애물 피하기 게임이라 그나마 쉽게 제작할 수 있었던 것 같습니다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gg sans"/>
              </a:rPr>
              <a:t>.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gg sans"/>
              </a:rPr>
              <a:t>더군다나 복숭아 </a:t>
            </a: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gg sans"/>
              </a:rPr>
              <a:t>아이스티를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gg sans"/>
              </a:rPr>
              <a:t> 흘려서 아연이의 노트북이 먹통이 되었는데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gg sans"/>
              </a:rPr>
              <a:t>,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gg sans"/>
              </a:rPr>
              <a:t>힘든 상황에도 불구하고 아연이가 많이 노력해줘서 고마웠습니다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gg sans"/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6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298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gg sans</vt:lpstr>
      <vt:lpstr>맑은 고딕</vt:lpstr>
      <vt:lpstr>Arial</vt:lpstr>
      <vt:lpstr>Office 테마</vt:lpstr>
      <vt:lpstr>PowerPoint 프레젠테이션</vt:lpstr>
      <vt:lpstr>게임 소개</vt:lpstr>
      <vt:lpstr>개발 일정</vt:lpstr>
      <vt:lpstr>개발후기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가은 서</dc:creator>
  <cp:lastModifiedBy>가은 서</cp:lastModifiedBy>
  <cp:revision>1</cp:revision>
  <dcterms:created xsi:type="dcterms:W3CDTF">2023-12-14T13:15:27Z</dcterms:created>
  <dcterms:modified xsi:type="dcterms:W3CDTF">2023-12-14T14:35:47Z</dcterms:modified>
</cp:coreProperties>
</file>