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87D73C-0C5A-4998-A18F-9D11B7E27C8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2FC5946-A940-4536-A3F6-F71B544825F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HRM's Role in Projects</a:t>
          </a:r>
          <a:r>
            <a:rPr lang="en-IN"/>
            <a:t>:</a:t>
          </a:r>
          <a:endParaRPr lang="en-US"/>
        </a:p>
      </dgm:t>
    </dgm:pt>
    <dgm:pt modelId="{3EC54D32-56D8-488D-ACD9-64C3B62C30D2}" type="parTrans" cxnId="{3FF00AA2-417E-4EE8-8397-A6032B73B708}">
      <dgm:prSet/>
      <dgm:spPr/>
      <dgm:t>
        <a:bodyPr/>
        <a:lstStyle/>
        <a:p>
          <a:endParaRPr lang="en-US"/>
        </a:p>
      </dgm:t>
    </dgm:pt>
    <dgm:pt modelId="{088D7D40-3AC5-4177-A10D-6D08431FBD00}" type="sibTrans" cxnId="{3FF00AA2-417E-4EE8-8397-A6032B73B708}">
      <dgm:prSet/>
      <dgm:spPr/>
      <dgm:t>
        <a:bodyPr/>
        <a:lstStyle/>
        <a:p>
          <a:endParaRPr lang="en-US"/>
        </a:p>
      </dgm:t>
    </dgm:pt>
    <dgm:pt modelId="{D5F5B73B-E853-4B36-ACB2-BB4C4579A71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HRM plays crucial role in the success of project management.</a:t>
          </a:r>
          <a:endParaRPr lang="en-US"/>
        </a:p>
      </dgm:t>
    </dgm:pt>
    <dgm:pt modelId="{49BB351C-CB59-41E5-86CF-15AA61570788}" type="parTrans" cxnId="{ECB44D86-A43E-417A-84C7-92FA736C9345}">
      <dgm:prSet/>
      <dgm:spPr/>
      <dgm:t>
        <a:bodyPr/>
        <a:lstStyle/>
        <a:p>
          <a:endParaRPr lang="en-US"/>
        </a:p>
      </dgm:t>
    </dgm:pt>
    <dgm:pt modelId="{F69FB55B-7AB3-467C-AF65-F94854D4687A}" type="sibTrans" cxnId="{ECB44D86-A43E-417A-84C7-92FA736C9345}">
      <dgm:prSet/>
      <dgm:spPr/>
      <dgm:t>
        <a:bodyPr/>
        <a:lstStyle/>
        <a:p>
          <a:endParaRPr lang="en-US"/>
        </a:p>
      </dgm:t>
    </dgm:pt>
    <dgm:pt modelId="{E5A458A2-C216-46BA-9A58-2F61EC443B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This presentation walks us through the major topics how HRM impacts project effectiveness and success.</a:t>
          </a:r>
          <a:endParaRPr lang="en-US"/>
        </a:p>
      </dgm:t>
    </dgm:pt>
    <dgm:pt modelId="{D3EBDD21-8BD8-4679-89B9-CC5062DBE714}" type="parTrans" cxnId="{BA70757E-72F9-423B-8A0B-72F6EDF2F86C}">
      <dgm:prSet/>
      <dgm:spPr/>
      <dgm:t>
        <a:bodyPr/>
        <a:lstStyle/>
        <a:p>
          <a:endParaRPr lang="en-US"/>
        </a:p>
      </dgm:t>
    </dgm:pt>
    <dgm:pt modelId="{B1BA9FAA-0F82-49DE-904B-27420ADE516B}" type="sibTrans" cxnId="{BA70757E-72F9-423B-8A0B-72F6EDF2F86C}">
      <dgm:prSet/>
      <dgm:spPr/>
      <dgm:t>
        <a:bodyPr/>
        <a:lstStyle/>
        <a:p>
          <a:endParaRPr lang="en-US"/>
        </a:p>
      </dgm:t>
    </dgm:pt>
    <dgm:pt modelId="{9A90EC6F-01E1-425A-86DC-83D19D41F1D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Key Focussed areas:</a:t>
          </a:r>
          <a:endParaRPr lang="en-US"/>
        </a:p>
      </dgm:t>
    </dgm:pt>
    <dgm:pt modelId="{8AD1200A-016F-474F-B077-E2DDDF10DC62}" type="parTrans" cxnId="{DE25A39A-5ADD-4607-86E0-2CE3E390F3C4}">
      <dgm:prSet/>
      <dgm:spPr/>
      <dgm:t>
        <a:bodyPr/>
        <a:lstStyle/>
        <a:p>
          <a:endParaRPr lang="en-US"/>
        </a:p>
      </dgm:t>
    </dgm:pt>
    <dgm:pt modelId="{9D684865-16F9-4546-BA01-7520D723F3E7}" type="sibTrans" cxnId="{DE25A39A-5ADD-4607-86E0-2CE3E390F3C4}">
      <dgm:prSet/>
      <dgm:spPr/>
      <dgm:t>
        <a:bodyPr/>
        <a:lstStyle/>
        <a:p>
          <a:endParaRPr lang="en-US"/>
        </a:p>
      </dgm:t>
    </dgm:pt>
    <dgm:pt modelId="{5715DD22-A0EB-46CE-BD27-AB97309118E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Hiring, managing, and guiding employees to contribute to project outcomes.</a:t>
          </a:r>
          <a:endParaRPr lang="en-US"/>
        </a:p>
      </dgm:t>
    </dgm:pt>
    <dgm:pt modelId="{6CFA3486-3CDA-4341-AEC9-595294F852C4}" type="parTrans" cxnId="{C242A5BF-2495-4033-AC79-F6F06BFA1F11}">
      <dgm:prSet/>
      <dgm:spPr/>
      <dgm:t>
        <a:bodyPr/>
        <a:lstStyle/>
        <a:p>
          <a:endParaRPr lang="en-US"/>
        </a:p>
      </dgm:t>
    </dgm:pt>
    <dgm:pt modelId="{7F24921B-2EA9-4F8D-B751-E0249E107371}" type="sibTrans" cxnId="{C242A5BF-2495-4033-AC79-F6F06BFA1F11}">
      <dgm:prSet/>
      <dgm:spPr/>
      <dgm:t>
        <a:bodyPr/>
        <a:lstStyle/>
        <a:p>
          <a:endParaRPr lang="en-US"/>
        </a:p>
      </dgm:t>
    </dgm:pt>
    <dgm:pt modelId="{3A0D7EF5-0FD1-4EC9-ADA6-0C28EBE4CBB1}" type="pres">
      <dgm:prSet presAssocID="{C187D73C-0C5A-4998-A18F-9D11B7E27C8E}" presName="root" presStyleCnt="0">
        <dgm:presLayoutVars>
          <dgm:dir/>
          <dgm:resizeHandles val="exact"/>
        </dgm:presLayoutVars>
      </dgm:prSet>
      <dgm:spPr/>
    </dgm:pt>
    <dgm:pt modelId="{1DD58010-9639-40DE-87CC-84098D492CCE}" type="pres">
      <dgm:prSet presAssocID="{42FC5946-A940-4536-A3F6-F71B544825FA}" presName="compNode" presStyleCnt="0"/>
      <dgm:spPr/>
    </dgm:pt>
    <dgm:pt modelId="{CC569D3B-F79E-4D97-AC6C-1A0CFF7AC666}" type="pres">
      <dgm:prSet presAssocID="{42FC5946-A940-4536-A3F6-F71B544825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167C314-130C-4817-A101-AC2B63D49B62}" type="pres">
      <dgm:prSet presAssocID="{42FC5946-A940-4536-A3F6-F71B544825FA}" presName="iconSpace" presStyleCnt="0"/>
      <dgm:spPr/>
    </dgm:pt>
    <dgm:pt modelId="{3973273A-C65D-4184-A63E-723C417F18F7}" type="pres">
      <dgm:prSet presAssocID="{42FC5946-A940-4536-A3F6-F71B544825FA}" presName="parTx" presStyleLbl="revTx" presStyleIdx="0" presStyleCnt="4">
        <dgm:presLayoutVars>
          <dgm:chMax val="0"/>
          <dgm:chPref val="0"/>
        </dgm:presLayoutVars>
      </dgm:prSet>
      <dgm:spPr/>
    </dgm:pt>
    <dgm:pt modelId="{16B429A2-24DE-4B75-ACE6-455CF1DAD9AC}" type="pres">
      <dgm:prSet presAssocID="{42FC5946-A940-4536-A3F6-F71B544825FA}" presName="txSpace" presStyleCnt="0"/>
      <dgm:spPr/>
    </dgm:pt>
    <dgm:pt modelId="{FD13FA31-F1D8-4779-9C55-65FDADCB5FAC}" type="pres">
      <dgm:prSet presAssocID="{42FC5946-A940-4536-A3F6-F71B544825FA}" presName="desTx" presStyleLbl="revTx" presStyleIdx="1" presStyleCnt="4">
        <dgm:presLayoutVars/>
      </dgm:prSet>
      <dgm:spPr/>
    </dgm:pt>
    <dgm:pt modelId="{FB16E387-DEAC-49E7-B00C-509D74143E7D}" type="pres">
      <dgm:prSet presAssocID="{088D7D40-3AC5-4177-A10D-6D08431FBD00}" presName="sibTrans" presStyleCnt="0"/>
      <dgm:spPr/>
    </dgm:pt>
    <dgm:pt modelId="{43026BA4-CFE7-4FE1-9ADF-F13EE72178D5}" type="pres">
      <dgm:prSet presAssocID="{9A90EC6F-01E1-425A-86DC-83D19D41F1D0}" presName="compNode" presStyleCnt="0"/>
      <dgm:spPr/>
    </dgm:pt>
    <dgm:pt modelId="{5B3F7B8F-9F2F-4FFC-89CB-80C8C7EB0EAC}" type="pres">
      <dgm:prSet presAssocID="{9A90EC6F-01E1-425A-86DC-83D19D41F1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8936252-BA5F-418C-965C-7DB3863B2314}" type="pres">
      <dgm:prSet presAssocID="{9A90EC6F-01E1-425A-86DC-83D19D41F1D0}" presName="iconSpace" presStyleCnt="0"/>
      <dgm:spPr/>
    </dgm:pt>
    <dgm:pt modelId="{AD9DFC43-8E6D-4564-881D-C7D3EF8B8AF6}" type="pres">
      <dgm:prSet presAssocID="{9A90EC6F-01E1-425A-86DC-83D19D41F1D0}" presName="parTx" presStyleLbl="revTx" presStyleIdx="2" presStyleCnt="4">
        <dgm:presLayoutVars>
          <dgm:chMax val="0"/>
          <dgm:chPref val="0"/>
        </dgm:presLayoutVars>
      </dgm:prSet>
      <dgm:spPr/>
    </dgm:pt>
    <dgm:pt modelId="{D041CDB8-6E18-418D-A85E-233D9D14C417}" type="pres">
      <dgm:prSet presAssocID="{9A90EC6F-01E1-425A-86DC-83D19D41F1D0}" presName="txSpace" presStyleCnt="0"/>
      <dgm:spPr/>
    </dgm:pt>
    <dgm:pt modelId="{E0A720CC-26EE-40A0-984F-B2E67A8A7852}" type="pres">
      <dgm:prSet presAssocID="{9A90EC6F-01E1-425A-86DC-83D19D41F1D0}" presName="desTx" presStyleLbl="revTx" presStyleIdx="3" presStyleCnt="4">
        <dgm:presLayoutVars/>
      </dgm:prSet>
      <dgm:spPr/>
    </dgm:pt>
  </dgm:ptLst>
  <dgm:cxnLst>
    <dgm:cxn modelId="{EAD0D305-EFA0-4E74-9BE3-0E6FF222F9FE}" type="presOf" srcId="{9A90EC6F-01E1-425A-86DC-83D19D41F1D0}" destId="{AD9DFC43-8E6D-4564-881D-C7D3EF8B8AF6}" srcOrd="0" destOrd="0" presId="urn:microsoft.com/office/officeart/2018/5/layout/CenteredIconLabelDescriptionList"/>
    <dgm:cxn modelId="{B9B5D039-4796-4E9F-9F41-F6CDFA799B49}" type="presOf" srcId="{42FC5946-A940-4536-A3F6-F71B544825FA}" destId="{3973273A-C65D-4184-A63E-723C417F18F7}" srcOrd="0" destOrd="0" presId="urn:microsoft.com/office/officeart/2018/5/layout/CenteredIconLabelDescriptionList"/>
    <dgm:cxn modelId="{57D2A146-7326-468A-97C8-512CBA9EC853}" type="presOf" srcId="{5715DD22-A0EB-46CE-BD27-AB97309118EE}" destId="{E0A720CC-26EE-40A0-984F-B2E67A8A7852}" srcOrd="0" destOrd="0" presId="urn:microsoft.com/office/officeart/2018/5/layout/CenteredIconLabelDescriptionList"/>
    <dgm:cxn modelId="{BA70757E-72F9-423B-8A0B-72F6EDF2F86C}" srcId="{42FC5946-A940-4536-A3F6-F71B544825FA}" destId="{E5A458A2-C216-46BA-9A58-2F61EC443B42}" srcOrd="1" destOrd="0" parTransId="{D3EBDD21-8BD8-4679-89B9-CC5062DBE714}" sibTransId="{B1BA9FAA-0F82-49DE-904B-27420ADE516B}"/>
    <dgm:cxn modelId="{ECB44D86-A43E-417A-84C7-92FA736C9345}" srcId="{42FC5946-A940-4536-A3F6-F71B544825FA}" destId="{D5F5B73B-E853-4B36-ACB2-BB4C4579A71E}" srcOrd="0" destOrd="0" parTransId="{49BB351C-CB59-41E5-86CF-15AA61570788}" sibTransId="{F69FB55B-7AB3-467C-AF65-F94854D4687A}"/>
    <dgm:cxn modelId="{DE25A39A-5ADD-4607-86E0-2CE3E390F3C4}" srcId="{C187D73C-0C5A-4998-A18F-9D11B7E27C8E}" destId="{9A90EC6F-01E1-425A-86DC-83D19D41F1D0}" srcOrd="1" destOrd="0" parTransId="{8AD1200A-016F-474F-B077-E2DDDF10DC62}" sibTransId="{9D684865-16F9-4546-BA01-7520D723F3E7}"/>
    <dgm:cxn modelId="{3FF00AA2-417E-4EE8-8397-A6032B73B708}" srcId="{C187D73C-0C5A-4998-A18F-9D11B7E27C8E}" destId="{42FC5946-A940-4536-A3F6-F71B544825FA}" srcOrd="0" destOrd="0" parTransId="{3EC54D32-56D8-488D-ACD9-64C3B62C30D2}" sibTransId="{088D7D40-3AC5-4177-A10D-6D08431FBD00}"/>
    <dgm:cxn modelId="{2402D7BE-A6E1-42A5-A350-60FD253B51EB}" type="presOf" srcId="{D5F5B73B-E853-4B36-ACB2-BB4C4579A71E}" destId="{FD13FA31-F1D8-4779-9C55-65FDADCB5FAC}" srcOrd="0" destOrd="0" presId="urn:microsoft.com/office/officeart/2018/5/layout/CenteredIconLabelDescriptionList"/>
    <dgm:cxn modelId="{C242A5BF-2495-4033-AC79-F6F06BFA1F11}" srcId="{9A90EC6F-01E1-425A-86DC-83D19D41F1D0}" destId="{5715DD22-A0EB-46CE-BD27-AB97309118EE}" srcOrd="0" destOrd="0" parTransId="{6CFA3486-3CDA-4341-AEC9-595294F852C4}" sibTransId="{7F24921B-2EA9-4F8D-B751-E0249E107371}"/>
    <dgm:cxn modelId="{F04812D5-FFF3-4378-BA16-0F71803D4BE7}" type="presOf" srcId="{E5A458A2-C216-46BA-9A58-2F61EC443B42}" destId="{FD13FA31-F1D8-4779-9C55-65FDADCB5FAC}" srcOrd="0" destOrd="1" presId="urn:microsoft.com/office/officeart/2018/5/layout/CenteredIconLabelDescriptionList"/>
    <dgm:cxn modelId="{25E19FE9-D5D4-4753-B953-786D2FDDC950}" type="presOf" srcId="{C187D73C-0C5A-4998-A18F-9D11B7E27C8E}" destId="{3A0D7EF5-0FD1-4EC9-ADA6-0C28EBE4CBB1}" srcOrd="0" destOrd="0" presId="urn:microsoft.com/office/officeart/2018/5/layout/CenteredIconLabelDescriptionList"/>
    <dgm:cxn modelId="{391C85F4-3BC2-4032-A7C0-2D064AA115ED}" type="presParOf" srcId="{3A0D7EF5-0FD1-4EC9-ADA6-0C28EBE4CBB1}" destId="{1DD58010-9639-40DE-87CC-84098D492CCE}" srcOrd="0" destOrd="0" presId="urn:microsoft.com/office/officeart/2018/5/layout/CenteredIconLabelDescriptionList"/>
    <dgm:cxn modelId="{29FF4405-8AEE-41F5-95CB-A7E78060D773}" type="presParOf" srcId="{1DD58010-9639-40DE-87CC-84098D492CCE}" destId="{CC569D3B-F79E-4D97-AC6C-1A0CFF7AC666}" srcOrd="0" destOrd="0" presId="urn:microsoft.com/office/officeart/2018/5/layout/CenteredIconLabelDescriptionList"/>
    <dgm:cxn modelId="{DEDF923D-8888-4E02-8800-BC2D8C3917B5}" type="presParOf" srcId="{1DD58010-9639-40DE-87CC-84098D492CCE}" destId="{F167C314-130C-4817-A101-AC2B63D49B62}" srcOrd="1" destOrd="0" presId="urn:microsoft.com/office/officeart/2018/5/layout/CenteredIconLabelDescriptionList"/>
    <dgm:cxn modelId="{5DC7D3AA-F74E-45BD-BBF7-7269B45930B6}" type="presParOf" srcId="{1DD58010-9639-40DE-87CC-84098D492CCE}" destId="{3973273A-C65D-4184-A63E-723C417F18F7}" srcOrd="2" destOrd="0" presId="urn:microsoft.com/office/officeart/2018/5/layout/CenteredIconLabelDescriptionList"/>
    <dgm:cxn modelId="{2C767187-0DE3-4874-96AE-5D627F770295}" type="presParOf" srcId="{1DD58010-9639-40DE-87CC-84098D492CCE}" destId="{16B429A2-24DE-4B75-ACE6-455CF1DAD9AC}" srcOrd="3" destOrd="0" presId="urn:microsoft.com/office/officeart/2018/5/layout/CenteredIconLabelDescriptionList"/>
    <dgm:cxn modelId="{C2F947EE-454A-4CA9-BEC0-3FCD4B0FB793}" type="presParOf" srcId="{1DD58010-9639-40DE-87CC-84098D492CCE}" destId="{FD13FA31-F1D8-4779-9C55-65FDADCB5FAC}" srcOrd="4" destOrd="0" presId="urn:microsoft.com/office/officeart/2018/5/layout/CenteredIconLabelDescriptionList"/>
    <dgm:cxn modelId="{1EC01E2F-9B63-40F4-A139-B7EB32D8D0B9}" type="presParOf" srcId="{3A0D7EF5-0FD1-4EC9-ADA6-0C28EBE4CBB1}" destId="{FB16E387-DEAC-49E7-B00C-509D74143E7D}" srcOrd="1" destOrd="0" presId="urn:microsoft.com/office/officeart/2018/5/layout/CenteredIconLabelDescriptionList"/>
    <dgm:cxn modelId="{EE79BB59-051B-4BAD-9382-A3524D1D7022}" type="presParOf" srcId="{3A0D7EF5-0FD1-4EC9-ADA6-0C28EBE4CBB1}" destId="{43026BA4-CFE7-4FE1-9ADF-F13EE72178D5}" srcOrd="2" destOrd="0" presId="urn:microsoft.com/office/officeart/2018/5/layout/CenteredIconLabelDescriptionList"/>
    <dgm:cxn modelId="{6C23E981-2B6D-466D-8FA6-AF00950C4D02}" type="presParOf" srcId="{43026BA4-CFE7-4FE1-9ADF-F13EE72178D5}" destId="{5B3F7B8F-9F2F-4FFC-89CB-80C8C7EB0EAC}" srcOrd="0" destOrd="0" presId="urn:microsoft.com/office/officeart/2018/5/layout/CenteredIconLabelDescriptionList"/>
    <dgm:cxn modelId="{A83C0E2B-6899-4C6A-AC41-1E1F2725C9FD}" type="presParOf" srcId="{43026BA4-CFE7-4FE1-9ADF-F13EE72178D5}" destId="{88936252-BA5F-418C-965C-7DB3863B2314}" srcOrd="1" destOrd="0" presId="urn:microsoft.com/office/officeart/2018/5/layout/CenteredIconLabelDescriptionList"/>
    <dgm:cxn modelId="{27E54EEE-28B6-4D38-8607-7FDCF9F45732}" type="presParOf" srcId="{43026BA4-CFE7-4FE1-9ADF-F13EE72178D5}" destId="{AD9DFC43-8E6D-4564-881D-C7D3EF8B8AF6}" srcOrd="2" destOrd="0" presId="urn:microsoft.com/office/officeart/2018/5/layout/CenteredIconLabelDescriptionList"/>
    <dgm:cxn modelId="{955BD9D9-0DB3-49D2-8986-74D929D64D64}" type="presParOf" srcId="{43026BA4-CFE7-4FE1-9ADF-F13EE72178D5}" destId="{D041CDB8-6E18-418D-A85E-233D9D14C417}" srcOrd="3" destOrd="0" presId="urn:microsoft.com/office/officeart/2018/5/layout/CenteredIconLabelDescriptionList"/>
    <dgm:cxn modelId="{749474DD-26C0-4673-B70C-1892BE792FEA}" type="presParOf" srcId="{43026BA4-CFE7-4FE1-9ADF-F13EE72178D5}" destId="{E0A720CC-26EE-40A0-984F-B2E67A8A785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C2E08E-4A44-4A0F-89AE-29BE5403047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309E2D-679A-4F20-87B7-582982942476}">
      <dgm:prSet custT="1"/>
      <dgm:spPr/>
      <dgm:t>
        <a:bodyPr/>
        <a:lstStyle/>
        <a:p>
          <a:pPr>
            <a:defRPr b="1"/>
          </a:pPr>
          <a:r>
            <a:rPr lang="en-IN" sz="1600" b="1" dirty="0"/>
            <a:t>Diversity and Team Composition</a:t>
          </a:r>
          <a:r>
            <a:rPr lang="en-IN" sz="1400" b="1" dirty="0"/>
            <a:t>:</a:t>
          </a:r>
          <a:endParaRPr lang="en-US" sz="1400" dirty="0"/>
        </a:p>
      </dgm:t>
    </dgm:pt>
    <dgm:pt modelId="{FF5F6196-6E46-4556-9447-7D1C7F4DB59F}" type="parTrans" cxnId="{5CFF7214-4D2A-4240-BE70-F3C763CE2D40}">
      <dgm:prSet/>
      <dgm:spPr/>
      <dgm:t>
        <a:bodyPr/>
        <a:lstStyle/>
        <a:p>
          <a:endParaRPr lang="en-US"/>
        </a:p>
      </dgm:t>
    </dgm:pt>
    <dgm:pt modelId="{D348FBB7-7593-4C03-B01F-E1EEFB136CD5}" type="sibTrans" cxnId="{5CFF7214-4D2A-4240-BE70-F3C763CE2D40}">
      <dgm:prSet/>
      <dgm:spPr/>
      <dgm:t>
        <a:bodyPr/>
        <a:lstStyle/>
        <a:p>
          <a:endParaRPr lang="en-US"/>
        </a:p>
      </dgm:t>
    </dgm:pt>
    <dgm:pt modelId="{929AF373-9FFB-49A7-951A-3C9AC9195BCF}">
      <dgm:prSet custT="1"/>
      <dgm:spPr/>
      <dgm:t>
        <a:bodyPr/>
        <a:lstStyle/>
        <a:p>
          <a:r>
            <a:rPr lang="en-IN" sz="1600" dirty="0"/>
            <a:t>Complementary skills enhance project outcomes</a:t>
          </a:r>
          <a:endParaRPr lang="en-US" sz="1600" dirty="0"/>
        </a:p>
      </dgm:t>
    </dgm:pt>
    <dgm:pt modelId="{F9989424-F562-41CD-87A2-2333F8D9FF0E}" type="parTrans" cxnId="{CB9D0444-5F65-43B6-93A0-CB33F49F499C}">
      <dgm:prSet/>
      <dgm:spPr/>
      <dgm:t>
        <a:bodyPr/>
        <a:lstStyle/>
        <a:p>
          <a:endParaRPr lang="en-US"/>
        </a:p>
      </dgm:t>
    </dgm:pt>
    <dgm:pt modelId="{C816CC98-3684-43DD-8240-9EA55D977630}" type="sibTrans" cxnId="{CB9D0444-5F65-43B6-93A0-CB33F49F499C}">
      <dgm:prSet/>
      <dgm:spPr/>
      <dgm:t>
        <a:bodyPr/>
        <a:lstStyle/>
        <a:p>
          <a:endParaRPr lang="en-US"/>
        </a:p>
      </dgm:t>
    </dgm:pt>
    <dgm:pt modelId="{82244455-B896-4D1F-BF13-E72CE96CC78C}">
      <dgm:prSet custT="1"/>
      <dgm:spPr/>
      <dgm:t>
        <a:bodyPr/>
        <a:lstStyle/>
        <a:p>
          <a:r>
            <a:rPr lang="en-IN" sz="1600" dirty="0"/>
            <a:t>Diverse teams foster creativity and adaptability.</a:t>
          </a:r>
          <a:endParaRPr lang="en-US" sz="1600" dirty="0"/>
        </a:p>
      </dgm:t>
    </dgm:pt>
    <dgm:pt modelId="{11A17861-6586-436B-987B-6BCF961BA17D}" type="parTrans" cxnId="{5AC00AFB-0194-42B3-B264-5883F624FF11}">
      <dgm:prSet/>
      <dgm:spPr/>
      <dgm:t>
        <a:bodyPr/>
        <a:lstStyle/>
        <a:p>
          <a:endParaRPr lang="en-US"/>
        </a:p>
      </dgm:t>
    </dgm:pt>
    <dgm:pt modelId="{7BE3C8A8-13E1-486C-8FF8-4E89F5DC503D}" type="sibTrans" cxnId="{5AC00AFB-0194-42B3-B264-5883F624FF11}">
      <dgm:prSet/>
      <dgm:spPr/>
      <dgm:t>
        <a:bodyPr/>
        <a:lstStyle/>
        <a:p>
          <a:endParaRPr lang="en-US"/>
        </a:p>
      </dgm:t>
    </dgm:pt>
    <dgm:pt modelId="{2957052C-ECE1-4D3D-B8F9-3BB1BD9F2867}">
      <dgm:prSet/>
      <dgm:spPr/>
      <dgm:t>
        <a:bodyPr/>
        <a:lstStyle/>
        <a:p>
          <a:pPr>
            <a:defRPr b="1"/>
          </a:pPr>
          <a:r>
            <a:rPr lang="en-IN" b="1" dirty="0"/>
            <a:t>Leadership Styles:</a:t>
          </a:r>
          <a:endParaRPr lang="en-US" dirty="0"/>
        </a:p>
      </dgm:t>
    </dgm:pt>
    <dgm:pt modelId="{8F813667-1DFF-49B5-B0C1-FC04B7936420}" type="parTrans" cxnId="{1C7A64D4-1A7C-4AD1-85E3-AD39FC4625BD}">
      <dgm:prSet/>
      <dgm:spPr/>
      <dgm:t>
        <a:bodyPr/>
        <a:lstStyle/>
        <a:p>
          <a:endParaRPr lang="en-US"/>
        </a:p>
      </dgm:t>
    </dgm:pt>
    <dgm:pt modelId="{1C222A42-E455-40E9-AF4C-8DD1AA3E63E3}" type="sibTrans" cxnId="{1C7A64D4-1A7C-4AD1-85E3-AD39FC4625BD}">
      <dgm:prSet/>
      <dgm:spPr/>
      <dgm:t>
        <a:bodyPr/>
        <a:lstStyle/>
        <a:p>
          <a:endParaRPr lang="en-US"/>
        </a:p>
      </dgm:t>
    </dgm:pt>
    <dgm:pt modelId="{36C418A4-4A1A-4FDE-8ECF-FCA53E31DF93}">
      <dgm:prSet custT="1"/>
      <dgm:spPr/>
      <dgm:t>
        <a:bodyPr/>
        <a:lstStyle/>
        <a:p>
          <a:r>
            <a:rPr lang="en-IN" sz="1600" dirty="0"/>
            <a:t>Strong leadership leads to better project performance</a:t>
          </a:r>
          <a:r>
            <a:rPr lang="en-IN" sz="1400" dirty="0"/>
            <a:t>.</a:t>
          </a:r>
          <a:endParaRPr lang="en-US" sz="1400" dirty="0"/>
        </a:p>
      </dgm:t>
    </dgm:pt>
    <dgm:pt modelId="{BF8F0E12-7606-4868-B3BA-1CF4044E17A3}" type="parTrans" cxnId="{2CF9ADC0-64DC-4BBF-B1B5-EA830F999395}">
      <dgm:prSet/>
      <dgm:spPr/>
      <dgm:t>
        <a:bodyPr/>
        <a:lstStyle/>
        <a:p>
          <a:endParaRPr lang="en-US"/>
        </a:p>
      </dgm:t>
    </dgm:pt>
    <dgm:pt modelId="{139564E9-EB4F-402D-88C0-D4CD38AFAB57}" type="sibTrans" cxnId="{2CF9ADC0-64DC-4BBF-B1B5-EA830F999395}">
      <dgm:prSet/>
      <dgm:spPr/>
      <dgm:t>
        <a:bodyPr/>
        <a:lstStyle/>
        <a:p>
          <a:endParaRPr lang="en-US"/>
        </a:p>
      </dgm:t>
    </dgm:pt>
    <dgm:pt modelId="{96BB916F-F35A-4102-A27E-6F31D16E797A}">
      <dgm:prSet/>
      <dgm:spPr/>
      <dgm:t>
        <a:bodyPr/>
        <a:lstStyle/>
        <a:p>
          <a:pPr>
            <a:defRPr b="1"/>
          </a:pPr>
          <a:r>
            <a:rPr lang="en-IN" b="1" dirty="0"/>
            <a:t>Training and Development:</a:t>
          </a:r>
          <a:endParaRPr lang="en-US" dirty="0"/>
        </a:p>
      </dgm:t>
    </dgm:pt>
    <dgm:pt modelId="{7AA37B7B-A2F7-43F3-974F-A85779FA2B69}" type="parTrans" cxnId="{42504F17-5FAC-48F4-81C9-0F0E650B5665}">
      <dgm:prSet/>
      <dgm:spPr/>
      <dgm:t>
        <a:bodyPr/>
        <a:lstStyle/>
        <a:p>
          <a:endParaRPr lang="en-US"/>
        </a:p>
      </dgm:t>
    </dgm:pt>
    <dgm:pt modelId="{9009EEA5-EF2B-4073-A451-F579D9E1C755}" type="sibTrans" cxnId="{42504F17-5FAC-48F4-81C9-0F0E650B5665}">
      <dgm:prSet/>
      <dgm:spPr/>
      <dgm:t>
        <a:bodyPr/>
        <a:lstStyle/>
        <a:p>
          <a:endParaRPr lang="en-US"/>
        </a:p>
      </dgm:t>
    </dgm:pt>
    <dgm:pt modelId="{22FB58EF-FEB2-4DCD-92EC-CC8E7B133597}">
      <dgm:prSet custT="1"/>
      <dgm:spPr/>
      <dgm:t>
        <a:bodyPr/>
        <a:lstStyle/>
        <a:p>
          <a:r>
            <a:rPr lang="en-IN" sz="1600" dirty="0"/>
            <a:t>Continuous skill enhancement boosts project adaptability.</a:t>
          </a:r>
          <a:endParaRPr lang="en-US" sz="1600" dirty="0"/>
        </a:p>
      </dgm:t>
    </dgm:pt>
    <dgm:pt modelId="{8A3234DA-746D-4786-B1C8-BAFB1FA5928B}" type="parTrans" cxnId="{01A98A5B-997F-4FC7-AC78-CFA36D89121A}">
      <dgm:prSet/>
      <dgm:spPr/>
      <dgm:t>
        <a:bodyPr/>
        <a:lstStyle/>
        <a:p>
          <a:endParaRPr lang="en-US"/>
        </a:p>
      </dgm:t>
    </dgm:pt>
    <dgm:pt modelId="{6C59468A-C9CD-4612-9147-8E8975B7A590}" type="sibTrans" cxnId="{01A98A5B-997F-4FC7-AC78-CFA36D89121A}">
      <dgm:prSet/>
      <dgm:spPr/>
      <dgm:t>
        <a:bodyPr/>
        <a:lstStyle/>
        <a:p>
          <a:endParaRPr lang="en-US"/>
        </a:p>
      </dgm:t>
    </dgm:pt>
    <dgm:pt modelId="{056E6D5F-4A4A-4A5C-B219-5A52B5465D78}">
      <dgm:prSet/>
      <dgm:spPr/>
      <dgm:t>
        <a:bodyPr/>
        <a:lstStyle/>
        <a:p>
          <a:pPr>
            <a:defRPr b="1"/>
          </a:pPr>
          <a:r>
            <a:rPr lang="en-IN" b="1" dirty="0"/>
            <a:t>Communication:</a:t>
          </a:r>
          <a:endParaRPr lang="en-US" dirty="0"/>
        </a:p>
      </dgm:t>
    </dgm:pt>
    <dgm:pt modelId="{2207023D-2F14-485F-BE45-1D43A50F0741}" type="parTrans" cxnId="{ABCF016D-B5BF-46AB-874E-308A401C1395}">
      <dgm:prSet/>
      <dgm:spPr/>
      <dgm:t>
        <a:bodyPr/>
        <a:lstStyle/>
        <a:p>
          <a:endParaRPr lang="en-US"/>
        </a:p>
      </dgm:t>
    </dgm:pt>
    <dgm:pt modelId="{C5CFBCB6-F199-4296-948B-F5B313F57B3B}" type="sibTrans" cxnId="{ABCF016D-B5BF-46AB-874E-308A401C1395}">
      <dgm:prSet/>
      <dgm:spPr/>
      <dgm:t>
        <a:bodyPr/>
        <a:lstStyle/>
        <a:p>
          <a:endParaRPr lang="en-US"/>
        </a:p>
      </dgm:t>
    </dgm:pt>
    <dgm:pt modelId="{46827411-D901-417B-B6F6-C0F96E66D4E4}">
      <dgm:prSet custT="1"/>
      <dgm:spPr/>
      <dgm:t>
        <a:bodyPr/>
        <a:lstStyle/>
        <a:p>
          <a:r>
            <a:rPr lang="en-IN" sz="1600" dirty="0"/>
            <a:t>Clear communication is key to managing expectations and maintaining momentum.</a:t>
          </a:r>
          <a:endParaRPr lang="en-US" sz="1600" dirty="0"/>
        </a:p>
      </dgm:t>
    </dgm:pt>
    <dgm:pt modelId="{1FE9477D-32CC-4A39-8AEF-32B7B7722D43}" type="parTrans" cxnId="{303CC9A3-9301-4074-B4F9-7E2B2402646F}">
      <dgm:prSet/>
      <dgm:spPr/>
      <dgm:t>
        <a:bodyPr/>
        <a:lstStyle/>
        <a:p>
          <a:endParaRPr lang="en-US"/>
        </a:p>
      </dgm:t>
    </dgm:pt>
    <dgm:pt modelId="{37C4F250-9BD4-46E3-BCF2-B15D91A01CA4}" type="sibTrans" cxnId="{303CC9A3-9301-4074-B4F9-7E2B2402646F}">
      <dgm:prSet/>
      <dgm:spPr/>
      <dgm:t>
        <a:bodyPr/>
        <a:lstStyle/>
        <a:p>
          <a:endParaRPr lang="en-US"/>
        </a:p>
      </dgm:t>
    </dgm:pt>
    <dgm:pt modelId="{9CE9649D-3022-46A8-B328-0270400641F0}" type="pres">
      <dgm:prSet presAssocID="{F0C2E08E-4A44-4A0F-89AE-29BE54030472}" presName="root" presStyleCnt="0">
        <dgm:presLayoutVars>
          <dgm:dir/>
          <dgm:resizeHandles val="exact"/>
        </dgm:presLayoutVars>
      </dgm:prSet>
      <dgm:spPr/>
    </dgm:pt>
    <dgm:pt modelId="{94E122AA-24A8-49F3-9B72-6D5F25CE8BF2}" type="pres">
      <dgm:prSet presAssocID="{40309E2D-679A-4F20-87B7-582982942476}" presName="compNode" presStyleCnt="0"/>
      <dgm:spPr/>
    </dgm:pt>
    <dgm:pt modelId="{FF0A6BD1-D2BE-4EF0-AA59-442B6B40AEFB}" type="pres">
      <dgm:prSet presAssocID="{40309E2D-679A-4F20-87B7-5829829424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17070995-9B15-4F3C-83B8-944B198D186C}" type="pres">
      <dgm:prSet presAssocID="{40309E2D-679A-4F20-87B7-582982942476}" presName="iconSpace" presStyleCnt="0"/>
      <dgm:spPr/>
    </dgm:pt>
    <dgm:pt modelId="{570E1356-5D5E-42AF-8E75-F9D49B7FF805}" type="pres">
      <dgm:prSet presAssocID="{40309E2D-679A-4F20-87B7-582982942476}" presName="parTx" presStyleLbl="revTx" presStyleIdx="0" presStyleCnt="8">
        <dgm:presLayoutVars>
          <dgm:chMax val="0"/>
          <dgm:chPref val="0"/>
        </dgm:presLayoutVars>
      </dgm:prSet>
      <dgm:spPr/>
    </dgm:pt>
    <dgm:pt modelId="{2AAC44A0-DE0C-4DA3-A716-567346810C7D}" type="pres">
      <dgm:prSet presAssocID="{40309E2D-679A-4F20-87B7-582982942476}" presName="txSpace" presStyleCnt="0"/>
      <dgm:spPr/>
    </dgm:pt>
    <dgm:pt modelId="{7B00FC12-A9CB-4F01-8A6D-965D8BC1539C}" type="pres">
      <dgm:prSet presAssocID="{40309E2D-679A-4F20-87B7-582982942476}" presName="desTx" presStyleLbl="revTx" presStyleIdx="1" presStyleCnt="8">
        <dgm:presLayoutVars/>
      </dgm:prSet>
      <dgm:spPr/>
    </dgm:pt>
    <dgm:pt modelId="{D65CB242-60AE-414A-837B-7ED95CD44341}" type="pres">
      <dgm:prSet presAssocID="{D348FBB7-7593-4C03-B01F-E1EEFB136CD5}" presName="sibTrans" presStyleCnt="0"/>
      <dgm:spPr/>
    </dgm:pt>
    <dgm:pt modelId="{37E687E5-0069-4B27-9A64-465F52903BA2}" type="pres">
      <dgm:prSet presAssocID="{2957052C-ECE1-4D3D-B8F9-3BB1BD9F2867}" presName="compNode" presStyleCnt="0"/>
      <dgm:spPr/>
    </dgm:pt>
    <dgm:pt modelId="{DF03E918-342B-4D3B-BA0A-FD9091DFC3E1}" type="pres">
      <dgm:prSet presAssocID="{2957052C-ECE1-4D3D-B8F9-3BB1BD9F28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D3F2F7D5-4BAA-44CD-96D5-37D6B99DE0C7}" type="pres">
      <dgm:prSet presAssocID="{2957052C-ECE1-4D3D-B8F9-3BB1BD9F2867}" presName="iconSpace" presStyleCnt="0"/>
      <dgm:spPr/>
    </dgm:pt>
    <dgm:pt modelId="{FA41992F-4E5D-49FE-A413-BCBDDB6594A6}" type="pres">
      <dgm:prSet presAssocID="{2957052C-ECE1-4D3D-B8F9-3BB1BD9F2867}" presName="parTx" presStyleLbl="revTx" presStyleIdx="2" presStyleCnt="8">
        <dgm:presLayoutVars>
          <dgm:chMax val="0"/>
          <dgm:chPref val="0"/>
        </dgm:presLayoutVars>
      </dgm:prSet>
      <dgm:spPr/>
    </dgm:pt>
    <dgm:pt modelId="{456984DA-143B-49C3-B036-04DA5F0515B8}" type="pres">
      <dgm:prSet presAssocID="{2957052C-ECE1-4D3D-B8F9-3BB1BD9F2867}" presName="txSpace" presStyleCnt="0"/>
      <dgm:spPr/>
    </dgm:pt>
    <dgm:pt modelId="{DF6CAA54-3257-44B7-B096-8A2FA19C96C8}" type="pres">
      <dgm:prSet presAssocID="{2957052C-ECE1-4D3D-B8F9-3BB1BD9F2867}" presName="desTx" presStyleLbl="revTx" presStyleIdx="3" presStyleCnt="8">
        <dgm:presLayoutVars/>
      </dgm:prSet>
      <dgm:spPr/>
    </dgm:pt>
    <dgm:pt modelId="{BA0333B7-CE41-40F7-8CAC-4D62BB9021B0}" type="pres">
      <dgm:prSet presAssocID="{1C222A42-E455-40E9-AF4C-8DD1AA3E63E3}" presName="sibTrans" presStyleCnt="0"/>
      <dgm:spPr/>
    </dgm:pt>
    <dgm:pt modelId="{1B0C51F1-EDEC-4C1C-BC8B-A5B2D7E70F3D}" type="pres">
      <dgm:prSet presAssocID="{96BB916F-F35A-4102-A27E-6F31D16E797A}" presName="compNode" presStyleCnt="0"/>
      <dgm:spPr/>
    </dgm:pt>
    <dgm:pt modelId="{70CDF948-3093-462C-AE6B-15F6891A6674}" type="pres">
      <dgm:prSet presAssocID="{96BB916F-F35A-4102-A27E-6F31D16E79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FEF876DB-60D9-4BE5-AD0A-B5E3C8D91CAE}" type="pres">
      <dgm:prSet presAssocID="{96BB916F-F35A-4102-A27E-6F31D16E797A}" presName="iconSpace" presStyleCnt="0"/>
      <dgm:spPr/>
    </dgm:pt>
    <dgm:pt modelId="{223EC6D9-69A6-44C6-8C7C-58C8D7E5B1AA}" type="pres">
      <dgm:prSet presAssocID="{96BB916F-F35A-4102-A27E-6F31D16E797A}" presName="parTx" presStyleLbl="revTx" presStyleIdx="4" presStyleCnt="8">
        <dgm:presLayoutVars>
          <dgm:chMax val="0"/>
          <dgm:chPref val="0"/>
        </dgm:presLayoutVars>
      </dgm:prSet>
      <dgm:spPr/>
    </dgm:pt>
    <dgm:pt modelId="{F6D78CD6-5FAD-44B5-88DC-ECFE5B108E48}" type="pres">
      <dgm:prSet presAssocID="{96BB916F-F35A-4102-A27E-6F31D16E797A}" presName="txSpace" presStyleCnt="0"/>
      <dgm:spPr/>
    </dgm:pt>
    <dgm:pt modelId="{9D2EE230-65A6-4677-842E-8DB783765462}" type="pres">
      <dgm:prSet presAssocID="{96BB916F-F35A-4102-A27E-6F31D16E797A}" presName="desTx" presStyleLbl="revTx" presStyleIdx="5" presStyleCnt="8">
        <dgm:presLayoutVars/>
      </dgm:prSet>
      <dgm:spPr/>
    </dgm:pt>
    <dgm:pt modelId="{E7CCD8C6-B6E1-45E0-8172-B5764B06A5D6}" type="pres">
      <dgm:prSet presAssocID="{9009EEA5-EF2B-4073-A451-F579D9E1C755}" presName="sibTrans" presStyleCnt="0"/>
      <dgm:spPr/>
    </dgm:pt>
    <dgm:pt modelId="{9306F76E-D681-4223-A13D-8A159F882066}" type="pres">
      <dgm:prSet presAssocID="{056E6D5F-4A4A-4A5C-B219-5A52B5465D78}" presName="compNode" presStyleCnt="0"/>
      <dgm:spPr/>
    </dgm:pt>
    <dgm:pt modelId="{F0474C10-5A8A-42B3-A8B8-787DED7A090A}" type="pres">
      <dgm:prSet presAssocID="{056E6D5F-4A4A-4A5C-B219-5A52B5465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5F6D0769-078A-4AFA-B313-2A9DAB090838}" type="pres">
      <dgm:prSet presAssocID="{056E6D5F-4A4A-4A5C-B219-5A52B5465D78}" presName="iconSpace" presStyleCnt="0"/>
      <dgm:spPr/>
    </dgm:pt>
    <dgm:pt modelId="{E57B3973-5421-4B81-8B6F-2339A842EB9D}" type="pres">
      <dgm:prSet presAssocID="{056E6D5F-4A4A-4A5C-B219-5A52B5465D78}" presName="parTx" presStyleLbl="revTx" presStyleIdx="6" presStyleCnt="8">
        <dgm:presLayoutVars>
          <dgm:chMax val="0"/>
          <dgm:chPref val="0"/>
        </dgm:presLayoutVars>
      </dgm:prSet>
      <dgm:spPr/>
    </dgm:pt>
    <dgm:pt modelId="{460E9DEE-E087-418D-9837-B8BF4DC9A73A}" type="pres">
      <dgm:prSet presAssocID="{056E6D5F-4A4A-4A5C-B219-5A52B5465D78}" presName="txSpace" presStyleCnt="0"/>
      <dgm:spPr/>
    </dgm:pt>
    <dgm:pt modelId="{12D464D2-2E26-42FF-A6A6-2E0297BF0DED}" type="pres">
      <dgm:prSet presAssocID="{056E6D5F-4A4A-4A5C-B219-5A52B5465D78}" presName="desTx" presStyleLbl="revTx" presStyleIdx="7" presStyleCnt="8">
        <dgm:presLayoutVars/>
      </dgm:prSet>
      <dgm:spPr/>
    </dgm:pt>
  </dgm:ptLst>
  <dgm:cxnLst>
    <dgm:cxn modelId="{FBEADE00-57F6-41EC-BACD-035248B45E9D}" type="presOf" srcId="{22FB58EF-FEB2-4DCD-92EC-CC8E7B133597}" destId="{9D2EE230-65A6-4677-842E-8DB783765462}" srcOrd="0" destOrd="0" presId="urn:microsoft.com/office/officeart/2018/5/layout/CenteredIconLabelDescriptionList"/>
    <dgm:cxn modelId="{5CFF7214-4D2A-4240-BE70-F3C763CE2D40}" srcId="{F0C2E08E-4A44-4A0F-89AE-29BE54030472}" destId="{40309E2D-679A-4F20-87B7-582982942476}" srcOrd="0" destOrd="0" parTransId="{FF5F6196-6E46-4556-9447-7D1C7F4DB59F}" sibTransId="{D348FBB7-7593-4C03-B01F-E1EEFB136CD5}"/>
    <dgm:cxn modelId="{42504F17-5FAC-48F4-81C9-0F0E650B5665}" srcId="{F0C2E08E-4A44-4A0F-89AE-29BE54030472}" destId="{96BB916F-F35A-4102-A27E-6F31D16E797A}" srcOrd="2" destOrd="0" parTransId="{7AA37B7B-A2F7-43F3-974F-A85779FA2B69}" sibTransId="{9009EEA5-EF2B-4073-A451-F579D9E1C755}"/>
    <dgm:cxn modelId="{80692B1E-22BF-421E-A721-21213D087527}" type="presOf" srcId="{46827411-D901-417B-B6F6-C0F96E66D4E4}" destId="{12D464D2-2E26-42FF-A6A6-2E0297BF0DED}" srcOrd="0" destOrd="0" presId="urn:microsoft.com/office/officeart/2018/5/layout/CenteredIconLabelDescriptionList"/>
    <dgm:cxn modelId="{6AC23023-5B4C-453F-9CB9-C6C0B515C670}" type="presOf" srcId="{2957052C-ECE1-4D3D-B8F9-3BB1BD9F2867}" destId="{FA41992F-4E5D-49FE-A413-BCBDDB6594A6}" srcOrd="0" destOrd="0" presId="urn:microsoft.com/office/officeart/2018/5/layout/CenteredIconLabelDescriptionList"/>
    <dgm:cxn modelId="{01A98A5B-997F-4FC7-AC78-CFA36D89121A}" srcId="{96BB916F-F35A-4102-A27E-6F31D16E797A}" destId="{22FB58EF-FEB2-4DCD-92EC-CC8E7B133597}" srcOrd="0" destOrd="0" parTransId="{8A3234DA-746D-4786-B1C8-BAFB1FA5928B}" sibTransId="{6C59468A-C9CD-4612-9147-8E8975B7A590}"/>
    <dgm:cxn modelId="{CB9D0444-5F65-43B6-93A0-CB33F49F499C}" srcId="{40309E2D-679A-4F20-87B7-582982942476}" destId="{929AF373-9FFB-49A7-951A-3C9AC9195BCF}" srcOrd="0" destOrd="0" parTransId="{F9989424-F562-41CD-87A2-2333F8D9FF0E}" sibTransId="{C816CC98-3684-43DD-8240-9EA55D977630}"/>
    <dgm:cxn modelId="{ABCF016D-B5BF-46AB-874E-308A401C1395}" srcId="{F0C2E08E-4A44-4A0F-89AE-29BE54030472}" destId="{056E6D5F-4A4A-4A5C-B219-5A52B5465D78}" srcOrd="3" destOrd="0" parTransId="{2207023D-2F14-485F-BE45-1D43A50F0741}" sibTransId="{C5CFBCB6-F199-4296-948B-F5B313F57B3B}"/>
    <dgm:cxn modelId="{53FCEF86-361F-4903-8BCD-A265801B4873}" type="presOf" srcId="{056E6D5F-4A4A-4A5C-B219-5A52B5465D78}" destId="{E57B3973-5421-4B81-8B6F-2339A842EB9D}" srcOrd="0" destOrd="0" presId="urn:microsoft.com/office/officeart/2018/5/layout/CenteredIconLabelDescriptionList"/>
    <dgm:cxn modelId="{6B13C396-4F7F-41CB-BC0B-5B810F90A054}" type="presOf" srcId="{40309E2D-679A-4F20-87B7-582982942476}" destId="{570E1356-5D5E-42AF-8E75-F9D49B7FF805}" srcOrd="0" destOrd="0" presId="urn:microsoft.com/office/officeart/2018/5/layout/CenteredIconLabelDescriptionList"/>
    <dgm:cxn modelId="{303CC9A3-9301-4074-B4F9-7E2B2402646F}" srcId="{056E6D5F-4A4A-4A5C-B219-5A52B5465D78}" destId="{46827411-D901-417B-B6F6-C0F96E66D4E4}" srcOrd="0" destOrd="0" parTransId="{1FE9477D-32CC-4A39-8AEF-32B7B7722D43}" sibTransId="{37C4F250-9BD4-46E3-BCF2-B15D91A01CA4}"/>
    <dgm:cxn modelId="{EBC676BA-6331-4462-B032-BEF7C4EE54F8}" type="presOf" srcId="{82244455-B896-4D1F-BF13-E72CE96CC78C}" destId="{7B00FC12-A9CB-4F01-8A6D-965D8BC1539C}" srcOrd="0" destOrd="1" presId="urn:microsoft.com/office/officeart/2018/5/layout/CenteredIconLabelDescriptionList"/>
    <dgm:cxn modelId="{2CF9ADC0-64DC-4BBF-B1B5-EA830F999395}" srcId="{2957052C-ECE1-4D3D-B8F9-3BB1BD9F2867}" destId="{36C418A4-4A1A-4FDE-8ECF-FCA53E31DF93}" srcOrd="0" destOrd="0" parTransId="{BF8F0E12-7606-4868-B3BA-1CF4044E17A3}" sibTransId="{139564E9-EB4F-402D-88C0-D4CD38AFAB57}"/>
    <dgm:cxn modelId="{8B8630C3-DC9A-49F7-8BF8-1B74BCAE78A4}" type="presOf" srcId="{36C418A4-4A1A-4FDE-8ECF-FCA53E31DF93}" destId="{DF6CAA54-3257-44B7-B096-8A2FA19C96C8}" srcOrd="0" destOrd="0" presId="urn:microsoft.com/office/officeart/2018/5/layout/CenteredIconLabelDescriptionList"/>
    <dgm:cxn modelId="{1C7A64D4-1A7C-4AD1-85E3-AD39FC4625BD}" srcId="{F0C2E08E-4A44-4A0F-89AE-29BE54030472}" destId="{2957052C-ECE1-4D3D-B8F9-3BB1BD9F2867}" srcOrd="1" destOrd="0" parTransId="{8F813667-1DFF-49B5-B0C1-FC04B7936420}" sibTransId="{1C222A42-E455-40E9-AF4C-8DD1AA3E63E3}"/>
    <dgm:cxn modelId="{615459F6-EB0D-4BE4-A233-F1F8A4611FE2}" type="presOf" srcId="{96BB916F-F35A-4102-A27E-6F31D16E797A}" destId="{223EC6D9-69A6-44C6-8C7C-58C8D7E5B1AA}" srcOrd="0" destOrd="0" presId="urn:microsoft.com/office/officeart/2018/5/layout/CenteredIconLabelDescriptionList"/>
    <dgm:cxn modelId="{FFCB15FA-0E85-457D-83ED-06F26BA2C6A2}" type="presOf" srcId="{929AF373-9FFB-49A7-951A-3C9AC9195BCF}" destId="{7B00FC12-A9CB-4F01-8A6D-965D8BC1539C}" srcOrd="0" destOrd="0" presId="urn:microsoft.com/office/officeart/2018/5/layout/CenteredIconLabelDescriptionList"/>
    <dgm:cxn modelId="{5AC00AFB-0194-42B3-B264-5883F624FF11}" srcId="{40309E2D-679A-4F20-87B7-582982942476}" destId="{82244455-B896-4D1F-BF13-E72CE96CC78C}" srcOrd="1" destOrd="0" parTransId="{11A17861-6586-436B-987B-6BCF961BA17D}" sibTransId="{7BE3C8A8-13E1-486C-8FF8-4E89F5DC503D}"/>
    <dgm:cxn modelId="{2AFC69FF-7F13-49C4-AFF1-1ADFA52F7FB9}" type="presOf" srcId="{F0C2E08E-4A44-4A0F-89AE-29BE54030472}" destId="{9CE9649D-3022-46A8-B328-0270400641F0}" srcOrd="0" destOrd="0" presId="urn:microsoft.com/office/officeart/2018/5/layout/CenteredIconLabelDescriptionList"/>
    <dgm:cxn modelId="{16FFEE13-9FC0-4096-AC7E-62D493A1F4D8}" type="presParOf" srcId="{9CE9649D-3022-46A8-B328-0270400641F0}" destId="{94E122AA-24A8-49F3-9B72-6D5F25CE8BF2}" srcOrd="0" destOrd="0" presId="urn:microsoft.com/office/officeart/2018/5/layout/CenteredIconLabelDescriptionList"/>
    <dgm:cxn modelId="{274D46FB-2B68-4378-A020-50A73B375022}" type="presParOf" srcId="{94E122AA-24A8-49F3-9B72-6D5F25CE8BF2}" destId="{FF0A6BD1-D2BE-4EF0-AA59-442B6B40AEFB}" srcOrd="0" destOrd="0" presId="urn:microsoft.com/office/officeart/2018/5/layout/CenteredIconLabelDescriptionList"/>
    <dgm:cxn modelId="{7D3FFE99-156F-4DFB-82F3-AAE5294C0335}" type="presParOf" srcId="{94E122AA-24A8-49F3-9B72-6D5F25CE8BF2}" destId="{17070995-9B15-4F3C-83B8-944B198D186C}" srcOrd="1" destOrd="0" presId="urn:microsoft.com/office/officeart/2018/5/layout/CenteredIconLabelDescriptionList"/>
    <dgm:cxn modelId="{04B49CAD-8D3B-4642-AFE8-CB60B933B8F4}" type="presParOf" srcId="{94E122AA-24A8-49F3-9B72-6D5F25CE8BF2}" destId="{570E1356-5D5E-42AF-8E75-F9D49B7FF805}" srcOrd="2" destOrd="0" presId="urn:microsoft.com/office/officeart/2018/5/layout/CenteredIconLabelDescriptionList"/>
    <dgm:cxn modelId="{41499E23-32AC-4D24-B3C9-010664520963}" type="presParOf" srcId="{94E122AA-24A8-49F3-9B72-6D5F25CE8BF2}" destId="{2AAC44A0-DE0C-4DA3-A716-567346810C7D}" srcOrd="3" destOrd="0" presId="urn:microsoft.com/office/officeart/2018/5/layout/CenteredIconLabelDescriptionList"/>
    <dgm:cxn modelId="{9A619666-6CAC-408E-8588-10A6FAA5D6BC}" type="presParOf" srcId="{94E122AA-24A8-49F3-9B72-6D5F25CE8BF2}" destId="{7B00FC12-A9CB-4F01-8A6D-965D8BC1539C}" srcOrd="4" destOrd="0" presId="urn:microsoft.com/office/officeart/2018/5/layout/CenteredIconLabelDescriptionList"/>
    <dgm:cxn modelId="{739313C6-FA5E-49F5-B0A7-8424B5B16698}" type="presParOf" srcId="{9CE9649D-3022-46A8-B328-0270400641F0}" destId="{D65CB242-60AE-414A-837B-7ED95CD44341}" srcOrd="1" destOrd="0" presId="urn:microsoft.com/office/officeart/2018/5/layout/CenteredIconLabelDescriptionList"/>
    <dgm:cxn modelId="{784B5BC5-00CC-4EDB-AC26-1857C6ABEF73}" type="presParOf" srcId="{9CE9649D-3022-46A8-B328-0270400641F0}" destId="{37E687E5-0069-4B27-9A64-465F52903BA2}" srcOrd="2" destOrd="0" presId="urn:microsoft.com/office/officeart/2018/5/layout/CenteredIconLabelDescriptionList"/>
    <dgm:cxn modelId="{E14F1E2E-B18C-496D-89EA-0F24CA73712B}" type="presParOf" srcId="{37E687E5-0069-4B27-9A64-465F52903BA2}" destId="{DF03E918-342B-4D3B-BA0A-FD9091DFC3E1}" srcOrd="0" destOrd="0" presId="urn:microsoft.com/office/officeart/2018/5/layout/CenteredIconLabelDescriptionList"/>
    <dgm:cxn modelId="{131944F2-788A-4162-BFC6-5DFD06763599}" type="presParOf" srcId="{37E687E5-0069-4B27-9A64-465F52903BA2}" destId="{D3F2F7D5-4BAA-44CD-96D5-37D6B99DE0C7}" srcOrd="1" destOrd="0" presId="urn:microsoft.com/office/officeart/2018/5/layout/CenteredIconLabelDescriptionList"/>
    <dgm:cxn modelId="{9E22D668-012B-47BE-AF52-3D3BA1756677}" type="presParOf" srcId="{37E687E5-0069-4B27-9A64-465F52903BA2}" destId="{FA41992F-4E5D-49FE-A413-BCBDDB6594A6}" srcOrd="2" destOrd="0" presId="urn:microsoft.com/office/officeart/2018/5/layout/CenteredIconLabelDescriptionList"/>
    <dgm:cxn modelId="{6FF2E795-BF2F-4C09-BED5-D247C0AB3459}" type="presParOf" srcId="{37E687E5-0069-4B27-9A64-465F52903BA2}" destId="{456984DA-143B-49C3-B036-04DA5F0515B8}" srcOrd="3" destOrd="0" presId="urn:microsoft.com/office/officeart/2018/5/layout/CenteredIconLabelDescriptionList"/>
    <dgm:cxn modelId="{44C2969F-A8A6-4CD2-A962-88F0BA0F9A48}" type="presParOf" srcId="{37E687E5-0069-4B27-9A64-465F52903BA2}" destId="{DF6CAA54-3257-44B7-B096-8A2FA19C96C8}" srcOrd="4" destOrd="0" presId="urn:microsoft.com/office/officeart/2018/5/layout/CenteredIconLabelDescriptionList"/>
    <dgm:cxn modelId="{43860CC6-1F85-4614-AC02-B43618D6FA64}" type="presParOf" srcId="{9CE9649D-3022-46A8-B328-0270400641F0}" destId="{BA0333B7-CE41-40F7-8CAC-4D62BB9021B0}" srcOrd="3" destOrd="0" presId="urn:microsoft.com/office/officeart/2018/5/layout/CenteredIconLabelDescriptionList"/>
    <dgm:cxn modelId="{782AF2EA-9650-4E92-AA83-720F22409183}" type="presParOf" srcId="{9CE9649D-3022-46A8-B328-0270400641F0}" destId="{1B0C51F1-EDEC-4C1C-BC8B-A5B2D7E70F3D}" srcOrd="4" destOrd="0" presId="urn:microsoft.com/office/officeart/2018/5/layout/CenteredIconLabelDescriptionList"/>
    <dgm:cxn modelId="{55C4F7DC-ADBE-41B2-A653-B619DDD2C6DF}" type="presParOf" srcId="{1B0C51F1-EDEC-4C1C-BC8B-A5B2D7E70F3D}" destId="{70CDF948-3093-462C-AE6B-15F6891A6674}" srcOrd="0" destOrd="0" presId="urn:microsoft.com/office/officeart/2018/5/layout/CenteredIconLabelDescriptionList"/>
    <dgm:cxn modelId="{9C26BF63-B8D4-432A-B6CA-40F5B721EEEE}" type="presParOf" srcId="{1B0C51F1-EDEC-4C1C-BC8B-A5B2D7E70F3D}" destId="{FEF876DB-60D9-4BE5-AD0A-B5E3C8D91CAE}" srcOrd="1" destOrd="0" presId="urn:microsoft.com/office/officeart/2018/5/layout/CenteredIconLabelDescriptionList"/>
    <dgm:cxn modelId="{CDB6D8C1-09C1-4839-AA11-A2B089701A14}" type="presParOf" srcId="{1B0C51F1-EDEC-4C1C-BC8B-A5B2D7E70F3D}" destId="{223EC6D9-69A6-44C6-8C7C-58C8D7E5B1AA}" srcOrd="2" destOrd="0" presId="urn:microsoft.com/office/officeart/2018/5/layout/CenteredIconLabelDescriptionList"/>
    <dgm:cxn modelId="{457C2B4D-709C-436A-A9C7-D7F96FAB3D1E}" type="presParOf" srcId="{1B0C51F1-EDEC-4C1C-BC8B-A5B2D7E70F3D}" destId="{F6D78CD6-5FAD-44B5-88DC-ECFE5B108E48}" srcOrd="3" destOrd="0" presId="urn:microsoft.com/office/officeart/2018/5/layout/CenteredIconLabelDescriptionList"/>
    <dgm:cxn modelId="{1177AA6F-EE4F-404F-9EA6-FDB003418C3E}" type="presParOf" srcId="{1B0C51F1-EDEC-4C1C-BC8B-A5B2D7E70F3D}" destId="{9D2EE230-65A6-4677-842E-8DB783765462}" srcOrd="4" destOrd="0" presId="urn:microsoft.com/office/officeart/2018/5/layout/CenteredIconLabelDescriptionList"/>
    <dgm:cxn modelId="{2D7D9541-E78D-4987-9EC1-8323450FA13B}" type="presParOf" srcId="{9CE9649D-3022-46A8-B328-0270400641F0}" destId="{E7CCD8C6-B6E1-45E0-8172-B5764B06A5D6}" srcOrd="5" destOrd="0" presId="urn:microsoft.com/office/officeart/2018/5/layout/CenteredIconLabelDescriptionList"/>
    <dgm:cxn modelId="{222187CE-D7B7-49B3-9062-600F980DBA93}" type="presParOf" srcId="{9CE9649D-3022-46A8-B328-0270400641F0}" destId="{9306F76E-D681-4223-A13D-8A159F882066}" srcOrd="6" destOrd="0" presId="urn:microsoft.com/office/officeart/2018/5/layout/CenteredIconLabelDescriptionList"/>
    <dgm:cxn modelId="{59C3653B-A2E9-496A-BC7C-DBB6907A7DD0}" type="presParOf" srcId="{9306F76E-D681-4223-A13D-8A159F882066}" destId="{F0474C10-5A8A-42B3-A8B8-787DED7A090A}" srcOrd="0" destOrd="0" presId="urn:microsoft.com/office/officeart/2018/5/layout/CenteredIconLabelDescriptionList"/>
    <dgm:cxn modelId="{B9E53915-1238-4193-A17D-F92575872104}" type="presParOf" srcId="{9306F76E-D681-4223-A13D-8A159F882066}" destId="{5F6D0769-078A-4AFA-B313-2A9DAB090838}" srcOrd="1" destOrd="0" presId="urn:microsoft.com/office/officeart/2018/5/layout/CenteredIconLabelDescriptionList"/>
    <dgm:cxn modelId="{FBBEE6FE-803A-4892-8FFB-C2A66B262BBD}" type="presParOf" srcId="{9306F76E-D681-4223-A13D-8A159F882066}" destId="{E57B3973-5421-4B81-8B6F-2339A842EB9D}" srcOrd="2" destOrd="0" presId="urn:microsoft.com/office/officeart/2018/5/layout/CenteredIconLabelDescriptionList"/>
    <dgm:cxn modelId="{63377A64-219B-4A08-8FFC-791D7E793860}" type="presParOf" srcId="{9306F76E-D681-4223-A13D-8A159F882066}" destId="{460E9DEE-E087-418D-9837-B8BF4DC9A73A}" srcOrd="3" destOrd="0" presId="urn:microsoft.com/office/officeart/2018/5/layout/CenteredIconLabelDescriptionList"/>
    <dgm:cxn modelId="{23EAA2C1-EF72-408B-A565-2D79BBD67313}" type="presParOf" srcId="{9306F76E-D681-4223-A13D-8A159F882066}" destId="{12D464D2-2E26-42FF-A6A6-2E0297BF0DE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69D3B-F79E-4D97-AC6C-1A0CFF7AC666}">
      <dsp:nvSpPr>
        <dsp:cNvPr id="0" name=""/>
        <dsp:cNvSpPr/>
      </dsp:nvSpPr>
      <dsp:spPr>
        <a:xfrm>
          <a:off x="2169914" y="18384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3273A-C65D-4184-A63E-723C417F18F7}">
      <dsp:nvSpPr>
        <dsp:cNvPr id="0" name=""/>
        <dsp:cNvSpPr/>
      </dsp:nvSpPr>
      <dsp:spPr>
        <a:xfrm>
          <a:off x="765914" y="18603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HRM's Role in Projects</a:t>
          </a:r>
          <a:r>
            <a:rPr lang="en-IN" sz="3200" kern="1200"/>
            <a:t>:</a:t>
          </a:r>
          <a:endParaRPr lang="en-US" sz="3200" kern="1200"/>
        </a:p>
      </dsp:txBody>
      <dsp:txXfrm>
        <a:off x="765914" y="1860324"/>
        <a:ext cx="4320000" cy="648000"/>
      </dsp:txXfrm>
    </dsp:sp>
    <dsp:sp modelId="{FD13FA31-F1D8-4779-9C55-65FDADCB5FAC}">
      <dsp:nvSpPr>
        <dsp:cNvPr id="0" name=""/>
        <dsp:cNvSpPr/>
      </dsp:nvSpPr>
      <dsp:spPr>
        <a:xfrm>
          <a:off x="765914" y="2584826"/>
          <a:ext cx="4320000" cy="142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HRM plays crucial role in the success of project management.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This presentation walks us through the major topics how HRM impacts project effectiveness and success.</a:t>
          </a:r>
          <a:endParaRPr lang="en-US" sz="1700" kern="1200"/>
        </a:p>
      </dsp:txBody>
      <dsp:txXfrm>
        <a:off x="765914" y="2584826"/>
        <a:ext cx="4320000" cy="1424133"/>
      </dsp:txXfrm>
    </dsp:sp>
    <dsp:sp modelId="{5B3F7B8F-9F2F-4FFC-89CB-80C8C7EB0EAC}">
      <dsp:nvSpPr>
        <dsp:cNvPr id="0" name=""/>
        <dsp:cNvSpPr/>
      </dsp:nvSpPr>
      <dsp:spPr>
        <a:xfrm>
          <a:off x="7245914" y="18384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DFC43-8E6D-4564-881D-C7D3EF8B8AF6}">
      <dsp:nvSpPr>
        <dsp:cNvPr id="0" name=""/>
        <dsp:cNvSpPr/>
      </dsp:nvSpPr>
      <dsp:spPr>
        <a:xfrm>
          <a:off x="5841914" y="18603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200" b="1" kern="1200"/>
            <a:t>Key Focussed areas:</a:t>
          </a:r>
          <a:endParaRPr lang="en-US" sz="3200" kern="1200"/>
        </a:p>
      </dsp:txBody>
      <dsp:txXfrm>
        <a:off x="5841914" y="1860324"/>
        <a:ext cx="4320000" cy="648000"/>
      </dsp:txXfrm>
    </dsp:sp>
    <dsp:sp modelId="{E0A720CC-26EE-40A0-984F-B2E67A8A7852}">
      <dsp:nvSpPr>
        <dsp:cNvPr id="0" name=""/>
        <dsp:cNvSpPr/>
      </dsp:nvSpPr>
      <dsp:spPr>
        <a:xfrm>
          <a:off x="5841914" y="2584826"/>
          <a:ext cx="4320000" cy="142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Hiring, managing, and guiding employees to contribute to project outcomes.</a:t>
          </a:r>
          <a:endParaRPr lang="en-US" sz="1700" kern="1200"/>
        </a:p>
      </dsp:txBody>
      <dsp:txXfrm>
        <a:off x="5841914" y="2584826"/>
        <a:ext cx="4320000" cy="1424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A6BD1-D2BE-4EF0-AA59-442B6B40AEFB}">
      <dsp:nvSpPr>
        <dsp:cNvPr id="0" name=""/>
        <dsp:cNvSpPr/>
      </dsp:nvSpPr>
      <dsp:spPr>
        <a:xfrm>
          <a:off x="788484" y="870191"/>
          <a:ext cx="844593" cy="844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0E1356-5D5E-42AF-8E75-F9D49B7FF805}">
      <dsp:nvSpPr>
        <dsp:cNvPr id="0" name=""/>
        <dsp:cNvSpPr/>
      </dsp:nvSpPr>
      <dsp:spPr>
        <a:xfrm>
          <a:off x="4219" y="1820239"/>
          <a:ext cx="2413125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 dirty="0"/>
            <a:t>Diversity and Team Composition</a:t>
          </a:r>
          <a:r>
            <a:rPr lang="en-IN" sz="1400" b="1" kern="1200" dirty="0"/>
            <a:t>:</a:t>
          </a:r>
          <a:endParaRPr lang="en-US" sz="1400" kern="1200" dirty="0"/>
        </a:p>
      </dsp:txBody>
      <dsp:txXfrm>
        <a:off x="4219" y="1820239"/>
        <a:ext cx="2413125" cy="452460"/>
      </dsp:txXfrm>
    </dsp:sp>
    <dsp:sp modelId="{7B00FC12-A9CB-4F01-8A6D-965D8BC1539C}">
      <dsp:nvSpPr>
        <dsp:cNvPr id="0" name=""/>
        <dsp:cNvSpPr/>
      </dsp:nvSpPr>
      <dsp:spPr>
        <a:xfrm>
          <a:off x="4219" y="2321748"/>
          <a:ext cx="2413125" cy="1000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Complementary skills enhance project outcomes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Diverse teams foster creativity and adaptability.</a:t>
          </a:r>
          <a:endParaRPr lang="en-US" sz="1600" kern="1200" dirty="0"/>
        </a:p>
      </dsp:txBody>
      <dsp:txXfrm>
        <a:off x="4219" y="2321748"/>
        <a:ext cx="2413125" cy="1000865"/>
      </dsp:txXfrm>
    </dsp:sp>
    <dsp:sp modelId="{DF03E918-342B-4D3B-BA0A-FD9091DFC3E1}">
      <dsp:nvSpPr>
        <dsp:cNvPr id="0" name=""/>
        <dsp:cNvSpPr/>
      </dsp:nvSpPr>
      <dsp:spPr>
        <a:xfrm>
          <a:off x="3623906" y="870191"/>
          <a:ext cx="844593" cy="844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41992F-4E5D-49FE-A413-BCBDDB6594A6}">
      <dsp:nvSpPr>
        <dsp:cNvPr id="0" name=""/>
        <dsp:cNvSpPr/>
      </dsp:nvSpPr>
      <dsp:spPr>
        <a:xfrm>
          <a:off x="2839641" y="1820239"/>
          <a:ext cx="2413125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 dirty="0"/>
            <a:t>Leadership Styles:</a:t>
          </a:r>
          <a:endParaRPr lang="en-US" sz="1600" kern="1200" dirty="0"/>
        </a:p>
      </dsp:txBody>
      <dsp:txXfrm>
        <a:off x="2839641" y="1820239"/>
        <a:ext cx="2413125" cy="452460"/>
      </dsp:txXfrm>
    </dsp:sp>
    <dsp:sp modelId="{DF6CAA54-3257-44B7-B096-8A2FA19C96C8}">
      <dsp:nvSpPr>
        <dsp:cNvPr id="0" name=""/>
        <dsp:cNvSpPr/>
      </dsp:nvSpPr>
      <dsp:spPr>
        <a:xfrm>
          <a:off x="2839641" y="2321748"/>
          <a:ext cx="2413125" cy="1000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Strong leadership leads to better project performance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2839641" y="2321748"/>
        <a:ext cx="2413125" cy="1000865"/>
      </dsp:txXfrm>
    </dsp:sp>
    <dsp:sp modelId="{70CDF948-3093-462C-AE6B-15F6891A6674}">
      <dsp:nvSpPr>
        <dsp:cNvPr id="0" name=""/>
        <dsp:cNvSpPr/>
      </dsp:nvSpPr>
      <dsp:spPr>
        <a:xfrm>
          <a:off x="6459328" y="870191"/>
          <a:ext cx="844593" cy="844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C6D9-69A6-44C6-8C7C-58C8D7E5B1AA}">
      <dsp:nvSpPr>
        <dsp:cNvPr id="0" name=""/>
        <dsp:cNvSpPr/>
      </dsp:nvSpPr>
      <dsp:spPr>
        <a:xfrm>
          <a:off x="5675062" y="1820239"/>
          <a:ext cx="2413125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 dirty="0"/>
            <a:t>Training and Development:</a:t>
          </a:r>
          <a:endParaRPr lang="en-US" sz="1600" kern="1200" dirty="0"/>
        </a:p>
      </dsp:txBody>
      <dsp:txXfrm>
        <a:off x="5675062" y="1820239"/>
        <a:ext cx="2413125" cy="452460"/>
      </dsp:txXfrm>
    </dsp:sp>
    <dsp:sp modelId="{9D2EE230-65A6-4677-842E-8DB783765462}">
      <dsp:nvSpPr>
        <dsp:cNvPr id="0" name=""/>
        <dsp:cNvSpPr/>
      </dsp:nvSpPr>
      <dsp:spPr>
        <a:xfrm>
          <a:off x="5675062" y="2321748"/>
          <a:ext cx="2413125" cy="1000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Continuous skill enhancement boosts project adaptability.</a:t>
          </a:r>
          <a:endParaRPr lang="en-US" sz="1600" kern="1200" dirty="0"/>
        </a:p>
      </dsp:txBody>
      <dsp:txXfrm>
        <a:off x="5675062" y="2321748"/>
        <a:ext cx="2413125" cy="1000865"/>
      </dsp:txXfrm>
    </dsp:sp>
    <dsp:sp modelId="{F0474C10-5A8A-42B3-A8B8-787DED7A090A}">
      <dsp:nvSpPr>
        <dsp:cNvPr id="0" name=""/>
        <dsp:cNvSpPr/>
      </dsp:nvSpPr>
      <dsp:spPr>
        <a:xfrm>
          <a:off x="9294750" y="870191"/>
          <a:ext cx="844593" cy="844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B3973-5421-4B81-8B6F-2339A842EB9D}">
      <dsp:nvSpPr>
        <dsp:cNvPr id="0" name=""/>
        <dsp:cNvSpPr/>
      </dsp:nvSpPr>
      <dsp:spPr>
        <a:xfrm>
          <a:off x="8510484" y="1820239"/>
          <a:ext cx="2413125" cy="45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600" b="1" kern="1200" dirty="0"/>
            <a:t>Communication:</a:t>
          </a:r>
          <a:endParaRPr lang="en-US" sz="1600" kern="1200" dirty="0"/>
        </a:p>
      </dsp:txBody>
      <dsp:txXfrm>
        <a:off x="8510484" y="1820239"/>
        <a:ext cx="2413125" cy="452460"/>
      </dsp:txXfrm>
    </dsp:sp>
    <dsp:sp modelId="{12D464D2-2E26-42FF-A6A6-2E0297BF0DED}">
      <dsp:nvSpPr>
        <dsp:cNvPr id="0" name=""/>
        <dsp:cNvSpPr/>
      </dsp:nvSpPr>
      <dsp:spPr>
        <a:xfrm>
          <a:off x="8510484" y="2321748"/>
          <a:ext cx="2413125" cy="1000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Clear communication is key to managing expectations and maintaining momentum.</a:t>
          </a:r>
          <a:endParaRPr lang="en-US" sz="1600" kern="1200" dirty="0"/>
        </a:p>
      </dsp:txBody>
      <dsp:txXfrm>
        <a:off x="8510484" y="2321748"/>
        <a:ext cx="2413125" cy="1000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EEAB-A94E-C91E-553D-B265BBA8E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DF2F3-99AA-724C-407F-E66F12243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B541-7661-B754-1EF8-9B2C78D8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2AC14-2065-0350-489C-CBC9B3A3C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9680C-F4B5-BAE8-5D39-CE5951FF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372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75AE-F4B9-FD87-72F8-0F24104B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B2F07-D0F6-AB85-F431-9E233065E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B203-ED20-7BAD-A995-631A5BDC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6CAA-7F3C-20FA-D01A-05E3C43C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49CBD-5730-D3E7-136A-8ACEF43B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73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8D8C1-F4A0-0FB6-6245-037AF6063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BC750-A3F4-61B0-81A8-EB325CE4A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995D0-4DB1-1647-4D08-16919ABB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4CE5B-129A-3F57-0AC5-C1B6B410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C5C33-8FAB-A843-6BDB-1A9C41A0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9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A87A-FC0D-7118-ECEC-1F98B32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91B9A-A814-C54E-CC3B-F042ADA99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EFF8-74DF-4AB7-5ADE-04A8AAF4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72F1E-A829-0993-79B5-F2A912C8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AEE1B-9EA3-3758-B8F1-34A831BF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4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F481-8709-C4A0-6BAE-2758D8F1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EF197-DDA0-384C-9446-43FDCF27F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DE42-C99E-7612-2719-D8418FB0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2455-F537-B711-40A8-BC8D7A6E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BEA9-709B-3713-D94B-33E9A908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5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E7E-A10B-9D03-019D-A31E34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3C6A4-D9EB-E558-002A-ED66E4A5A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CB396-CB54-F290-D2E5-5A74A08AA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9CEBE-6E2E-8CB5-6317-9ABA3AE0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A57B0-2720-BF55-82FF-6373C4A2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81BCD-92FB-091E-4DB3-4290FDC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4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00BD-5DC9-EEAD-3743-2D681B2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793F-0733-62A7-9FFA-EF4C685F5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059B9-06C5-28F9-C4B9-DB8DEC94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8D122-2752-8C03-2D3D-FD3CDB24F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DBFE1-3F5C-F047-81F4-0A1B72582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70142-74C3-499E-ED51-AA87F792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7470B-940E-203F-1FA1-0B0CD1C6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EA060-5316-88CF-6AEC-D0D77711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6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FBD6-CEE9-922C-C632-2D337C67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46F92-0E44-F6DD-8BF5-909DFA7B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5D9E8-0A16-CC60-73E2-CED5DBFC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61004-E39A-DB17-D620-F16C5382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4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AB806D-0BF7-7A10-6EBF-80CEDF63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41526-E61B-1803-D672-25A19A7C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4281B-5039-FAB7-1C8C-91AFFD6D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3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D8012-9071-1AB1-81F2-17D4A0BD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51EAB-F0D6-32BA-F4B7-0CBF6F63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DA26A-1A1B-53FE-339B-CBECAD291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3B689-719C-D8CF-E88F-D5099CC9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86516-9538-7C80-5BE9-9555A62F6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A131-8CC2-3F12-CCD9-47829128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1644-5340-5F44-726D-65579B1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83FF3-60FF-2301-99AB-078EAFAE3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913DE-311A-12C6-0883-DE240B6E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4DE11-6265-116E-CA68-27F102C2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D3DF0-CD89-313D-842C-A00CCE51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C4C7-C1EC-1FE6-10E5-AC4CE911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67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917D0-9EED-50D5-11C8-855A2826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7E47-B62E-697A-2E95-9A734EC57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8143-A366-075A-A507-8F03D54A9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F8816-9077-41E4-A751-E8A1F2B2FAEA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831F-B64A-1B1B-259F-A9C0BB922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B9A78-CC54-53EA-F2F5-7E24CFB12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54122-306F-4D1A-891C-045A641E23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5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6730B-21E0-011F-856C-3961F5A64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Effects of Human Resource Management on Project Effectiveness and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C3442-AC7A-3F0E-51A5-B8509B47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 b="0" i="0">
                <a:effectLst/>
                <a:highlight>
                  <a:srgbClr val="FFFFFF"/>
                </a:highlight>
                <a:latin typeface="DM Sans" pitchFamily="2" charset="0"/>
              </a:rPr>
              <a:t>A Study on HRM Practices and Their Impact on Project Outcomes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03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907F7-E8D4-D961-02AF-A68973B9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276DB8-6088-893B-2209-67D728326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2064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75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071D6F-1D78-1B43-F128-7A220B4D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F2766-96BE-8979-12AC-66CA80DBC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IN" sz="2000" b="1"/>
              <a:t>HRM Definition:</a:t>
            </a:r>
          </a:p>
          <a:p>
            <a:pPr lvl="1"/>
            <a:r>
              <a:rPr lang="en-IN" sz="2000"/>
              <a:t>Strategic management of employees as valuable assets.</a:t>
            </a:r>
          </a:p>
          <a:p>
            <a:pPr lvl="1"/>
            <a:r>
              <a:rPr lang="en-IN" sz="2000"/>
              <a:t>Focus on helping businesses gain a competitive advantage.</a:t>
            </a:r>
          </a:p>
          <a:p>
            <a:r>
              <a:rPr lang="en-IN" sz="2000" b="1"/>
              <a:t>Project Effectiveness &amp; Success:</a:t>
            </a:r>
          </a:p>
          <a:p>
            <a:pPr lvl="1"/>
            <a:r>
              <a:rPr lang="en-IN" sz="2000" b="1" i="1"/>
              <a:t>Effectiveness</a:t>
            </a:r>
            <a:r>
              <a:rPr lang="en-IN" sz="2000"/>
              <a:t>: Meeting objectives while optimizing resources.</a:t>
            </a:r>
          </a:p>
          <a:p>
            <a:pPr lvl="1"/>
            <a:r>
              <a:rPr lang="en-IN" sz="2000" b="1" i="1"/>
              <a:t>Success</a:t>
            </a:r>
            <a:r>
              <a:rPr lang="en-IN" sz="2000"/>
              <a:t>: Delivering projects on time, within budget, and meeting quality standards.</a:t>
            </a:r>
          </a:p>
          <a:p>
            <a:pPr lvl="1"/>
            <a:endParaRPr lang="en-IN" sz="2000"/>
          </a:p>
          <a:p>
            <a:pPr lvl="1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261516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25C9F2-344D-FE05-D9EF-05525AC2D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Literature Review - Key Themes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273A30-E612-E4C7-20F4-FD47000CF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0209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967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7C08E-B457-F2E0-D13E-5E700C9F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Key Theories &amp;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89131-F0D4-75BA-AAFC-AAC63BCEB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 b="1"/>
              <a:t>Resource-Based View (RBV)</a:t>
            </a:r>
            <a:r>
              <a:rPr lang="en-IN" sz="2000"/>
              <a:t>:</a:t>
            </a:r>
          </a:p>
          <a:p>
            <a:pPr lvl="1"/>
            <a:r>
              <a:rPr lang="en-IN" sz="2000"/>
              <a:t>HR as a critical resource for competitive advantage.</a:t>
            </a:r>
          </a:p>
          <a:p>
            <a:r>
              <a:rPr lang="en-IN" sz="2000" b="1"/>
              <a:t>Social Capital Theory:</a:t>
            </a:r>
          </a:p>
          <a:p>
            <a:pPr lvl="1"/>
            <a:r>
              <a:rPr lang="en-IN" sz="2000"/>
              <a:t>Strong social relationships improve collaboration and knowledge sharing.</a:t>
            </a:r>
            <a:endParaRPr lang="en-IN" sz="2000" b="1"/>
          </a:p>
          <a:p>
            <a:r>
              <a:rPr lang="en-IN" sz="2000" b="1"/>
              <a:t>Self-Determination Theory</a:t>
            </a:r>
            <a:r>
              <a:rPr lang="en-IN" sz="2000"/>
              <a:t>:</a:t>
            </a:r>
          </a:p>
          <a:p>
            <a:pPr lvl="1"/>
            <a:r>
              <a:rPr lang="en-IN" sz="2000"/>
              <a:t>Autonomy, competence, and relatedness boost employee engagement and project success.</a:t>
            </a:r>
            <a:endParaRPr lang="en-IN" sz="2000" b="1"/>
          </a:p>
          <a:p>
            <a:r>
              <a:rPr lang="en-IN" sz="2000" b="1"/>
              <a:t>Vroom’s Expectancy Theory</a:t>
            </a:r>
            <a:r>
              <a:rPr lang="en-IN" sz="2000"/>
              <a:t>:</a:t>
            </a:r>
          </a:p>
          <a:p>
            <a:pPr lvl="1"/>
            <a:r>
              <a:rPr lang="en-IN" sz="2000"/>
              <a:t>Clear project goals enhance motivation and productivity.</a:t>
            </a:r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322538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DB738-C1C6-7FA9-E629-D2AC07B6B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Importance of HRM in Project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1B55-0EB7-3070-EDEE-B8DBC4C0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/>
              <a:t>HRM ensures proper team management, conflict resolution, and timely task execution.</a:t>
            </a:r>
          </a:p>
          <a:p>
            <a:r>
              <a:rPr lang="en-IN" sz="2000"/>
              <a:t>In the rapidly changing world, effective HRM is critical for project success.</a:t>
            </a:r>
          </a:p>
          <a:p>
            <a:r>
              <a:rPr lang="en-IN" sz="2000"/>
              <a:t>Strong HR practices lead to better team performance, morale, and long-term project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344766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2DE3C1-584E-C234-2D96-1BCB9016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E2F6-2DA7-A26A-F5FD-7CE948A0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 b="1"/>
              <a:t>Summary of Findings:</a:t>
            </a:r>
          </a:p>
          <a:p>
            <a:pPr lvl="1"/>
            <a:r>
              <a:rPr lang="en-IN" sz="2000"/>
              <a:t>HRM directly influences project success through team composition, leadership, training, and communication.</a:t>
            </a:r>
          </a:p>
          <a:p>
            <a:r>
              <a:rPr lang="en-IN" sz="2000" b="1"/>
              <a:t>Final thoughts:</a:t>
            </a:r>
          </a:p>
          <a:p>
            <a:pPr lvl="1"/>
            <a:r>
              <a:rPr lang="en-IN" sz="2000"/>
              <a:t>Effective HRM leads to successful project outcomes.</a:t>
            </a:r>
          </a:p>
          <a:p>
            <a:pPr lvl="1"/>
            <a:r>
              <a:rPr lang="en-IN" sz="2000"/>
              <a:t>Future research should explore how advanced HRM practices can be integrated with project management tools to improve delivery.</a:t>
            </a:r>
          </a:p>
          <a:p>
            <a:pPr lvl="1"/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88890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F35569-0588-3C67-81BD-C09486DF7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5618-C962-DAB1-F90E-7B50B5750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IN" sz="2000"/>
              <a:t>A brief mention of key references:</a:t>
            </a:r>
          </a:p>
          <a:p>
            <a:pPr lvl="1"/>
            <a:r>
              <a:rPr lang="en-IN" sz="2000"/>
              <a:t>Armstrong, M., 2018.</a:t>
            </a:r>
          </a:p>
          <a:p>
            <a:pPr lvl="1"/>
            <a:r>
              <a:rPr lang="en-IN" sz="2000"/>
              <a:t>Barney, J.B., 1991. </a:t>
            </a:r>
          </a:p>
          <a:p>
            <a:pPr lvl="1"/>
            <a:r>
              <a:rPr lang="en-IN" sz="2000"/>
              <a:t>Müller, R. and Turner, R., 2007. </a:t>
            </a:r>
          </a:p>
          <a:p>
            <a:pPr lvl="1"/>
            <a:r>
              <a:rPr lang="en-IN" sz="2000"/>
              <a:t>Deci, E.L. and Ryan, R.M., 2000. </a:t>
            </a:r>
          </a:p>
          <a:p>
            <a:pPr lvl="1"/>
            <a:r>
              <a:rPr lang="en-IN" sz="2000"/>
              <a:t>Vroom, V.H., 1964. </a:t>
            </a:r>
          </a:p>
        </p:txBody>
      </p:sp>
    </p:spTree>
    <p:extLst>
      <p:ext uri="{BB962C8B-B14F-4D97-AF65-F5344CB8AC3E}">
        <p14:creationId xmlns:p14="http://schemas.microsoft.com/office/powerpoint/2010/main" val="387204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393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DM Sans</vt:lpstr>
      <vt:lpstr>Office Theme</vt:lpstr>
      <vt:lpstr>Effects of Human Resource Management on Project Effectiveness and Success</vt:lpstr>
      <vt:lpstr>Introduction</vt:lpstr>
      <vt:lpstr>Definitions</vt:lpstr>
      <vt:lpstr>Literature Review - Key Themes</vt:lpstr>
      <vt:lpstr>Key Theories &amp; Models</vt:lpstr>
      <vt:lpstr>Importance of HRM in Project Success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Aswini, Gandham Naga</dc:creator>
  <cp:lastModifiedBy>Aswini, Gandham Naga</cp:lastModifiedBy>
  <cp:revision>3</cp:revision>
  <dcterms:created xsi:type="dcterms:W3CDTF">2024-09-18T18:16:29Z</dcterms:created>
  <dcterms:modified xsi:type="dcterms:W3CDTF">2024-09-18T18:55:26Z</dcterms:modified>
</cp:coreProperties>
</file>