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57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3"/>
  </p:normalViewPr>
  <p:slideViewPr>
    <p:cSldViewPr snapToGrid="0" snapToObjects="1">
      <p:cViewPr>
        <p:scale>
          <a:sx n="69" d="100"/>
          <a:sy n="69" d="100"/>
        </p:scale>
        <p:origin x="93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F49F0A-C0F8-0F43-A285-95ED32C40562}" type="doc">
      <dgm:prSet loTypeId="urn:microsoft.com/office/officeart/2005/8/layout/hList7" loCatId="" qsTypeId="urn:microsoft.com/office/officeart/2005/8/quickstyle/simple1" qsCatId="simple" csTypeId="urn:microsoft.com/office/officeart/2005/8/colors/accent1_2" csCatId="accent1" phldr="1"/>
      <dgm:spPr>
        <a:scene3d>
          <a:camera prst="perspectiveRight"/>
          <a:lightRig rig="threePt" dir="t"/>
        </a:scene3d>
      </dgm:spPr>
    </dgm:pt>
    <dgm:pt modelId="{E59BC814-9319-844E-9463-2E0B617ABBB5}">
      <dgm:prSet phldrT="[Texte]"/>
      <dgm:spPr>
        <a:solidFill>
          <a:schemeClr val="accent4">
            <a:lumMod val="20000"/>
            <a:lumOff val="80000"/>
          </a:schemeClr>
        </a:solidFill>
        <a:effectLst>
          <a:glow rad="101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fr-FR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101600">
                  <a:srgbClr val="0070C0">
                    <a:alpha val="40000"/>
                  </a:srgbClr>
                </a:glow>
              </a:effectLst>
            </a:rPr>
            <a:t>Word</a:t>
          </a:r>
          <a:endParaRPr lang="fr-FR" dirty="0">
            <a:effectLst>
              <a:glow rad="101600">
                <a:srgbClr val="0070C0">
                  <a:alpha val="40000"/>
                </a:srgbClr>
              </a:glow>
            </a:effectLst>
          </a:endParaRPr>
        </a:p>
      </dgm:t>
    </dgm:pt>
    <dgm:pt modelId="{CEFEF82B-98D6-1F42-9941-A5FF9AFA0975}" type="parTrans" cxnId="{70FE3769-0DA0-A44E-A912-2EF0AD751749}">
      <dgm:prSet/>
      <dgm:spPr/>
      <dgm:t>
        <a:bodyPr/>
        <a:lstStyle/>
        <a:p>
          <a:endParaRPr lang="fr-FR"/>
        </a:p>
      </dgm:t>
    </dgm:pt>
    <dgm:pt modelId="{953DA372-12BE-6E45-AF2F-AEE0A269978F}" type="sibTrans" cxnId="{70FE3769-0DA0-A44E-A912-2EF0AD751749}">
      <dgm:prSet/>
      <dgm:spPr/>
      <dgm:t>
        <a:bodyPr/>
        <a:lstStyle/>
        <a:p>
          <a:endParaRPr lang="fr-FR"/>
        </a:p>
      </dgm:t>
    </dgm:pt>
    <dgm:pt modelId="{E395A5D3-EC07-6440-A261-7DFCC11EF1CC}">
      <dgm:prSet phldrT="[Texte]"/>
      <dgm:spPr>
        <a:solidFill>
          <a:schemeClr val="accent3">
            <a:lumMod val="40000"/>
            <a:lumOff val="60000"/>
          </a:schemeClr>
        </a:solidFill>
        <a:effectLst>
          <a:glow rad="1016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fr-FR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</a:rPr>
            <a:t>Excel</a:t>
          </a:r>
          <a:endParaRPr lang="fr-FR" dirty="0">
            <a:effectLst>
              <a:glow rad="101600">
                <a:schemeClr val="accent3">
                  <a:satMod val="175000"/>
                  <a:alpha val="40000"/>
                </a:schemeClr>
              </a:glow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982DF9B5-3998-4745-9CD4-5441C7294BD6}" type="parTrans" cxnId="{EDFB4470-5DDD-0F49-8877-238B66EC0EC4}">
      <dgm:prSet/>
      <dgm:spPr/>
      <dgm:t>
        <a:bodyPr/>
        <a:lstStyle/>
        <a:p>
          <a:endParaRPr lang="fr-FR"/>
        </a:p>
      </dgm:t>
    </dgm:pt>
    <dgm:pt modelId="{8437FC14-1CDE-8E45-A813-A70EE8127F36}" type="sibTrans" cxnId="{EDFB4470-5DDD-0F49-8877-238B66EC0EC4}">
      <dgm:prSet/>
      <dgm:spPr/>
      <dgm:t>
        <a:bodyPr/>
        <a:lstStyle/>
        <a:p>
          <a:endParaRPr lang="fr-FR"/>
        </a:p>
      </dgm:t>
    </dgm:pt>
    <dgm:pt modelId="{97307B00-74B9-EF4D-B8FA-065ABCF6C842}">
      <dgm:prSet phldrT="[Texte]"/>
      <dgm:spPr>
        <a:solidFill>
          <a:schemeClr val="accent5">
            <a:lumMod val="20000"/>
            <a:lumOff val="80000"/>
          </a:schemeClr>
        </a:solidFill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fr-F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Powerpoint</a:t>
          </a:r>
          <a:endParaRPr lang="fr-FR" dirty="0"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0CF8A03F-B813-CE4E-BD08-B29147B35A65}" type="parTrans" cxnId="{88CDADB8-E9FB-5F4C-A9E7-A7DC5E2FCBB7}">
      <dgm:prSet/>
      <dgm:spPr/>
      <dgm:t>
        <a:bodyPr/>
        <a:lstStyle/>
        <a:p>
          <a:endParaRPr lang="fr-FR"/>
        </a:p>
      </dgm:t>
    </dgm:pt>
    <dgm:pt modelId="{08DEACD4-BD98-E746-9919-4E13FD14CAE0}" type="sibTrans" cxnId="{88CDADB8-E9FB-5F4C-A9E7-A7DC5E2FCBB7}">
      <dgm:prSet/>
      <dgm:spPr/>
      <dgm:t>
        <a:bodyPr/>
        <a:lstStyle/>
        <a:p>
          <a:endParaRPr lang="fr-FR"/>
        </a:p>
      </dgm:t>
    </dgm:pt>
    <dgm:pt modelId="{59372D90-04EE-654E-B1CF-D2A5B90AA3C1}" type="pres">
      <dgm:prSet presAssocID="{57F49F0A-C0F8-0F43-A285-95ED32C40562}" presName="Name0" presStyleCnt="0">
        <dgm:presLayoutVars>
          <dgm:dir/>
          <dgm:resizeHandles val="exact"/>
        </dgm:presLayoutVars>
      </dgm:prSet>
      <dgm:spPr/>
    </dgm:pt>
    <dgm:pt modelId="{6BEF0C74-F874-A94F-A03F-25E593D06355}" type="pres">
      <dgm:prSet presAssocID="{57F49F0A-C0F8-0F43-A285-95ED32C40562}" presName="fgShape" presStyleLbl="fgShp" presStyleIdx="0" presStyleCnt="1"/>
      <dgm:spPr>
        <a:gradFill rotWithShape="0">
          <a:gsLst>
            <a:gs pos="0">
              <a:srgbClr val="00B0F0"/>
            </a:gs>
            <a:gs pos="49000">
              <a:srgbClr val="00B0F0"/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>
          <a:glow rad="127000">
            <a:schemeClr val="tx1">
              <a:lumMod val="85000"/>
            </a:schemeClr>
          </a:glow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perspectiveRight"/>
          <a:lightRig rig="threePt" dir="t"/>
        </a:scene3d>
        <a:sp3d prstMaterial="matte"/>
      </dgm:spPr>
    </dgm:pt>
    <dgm:pt modelId="{8389D015-BB9B-4B4D-AD58-4A43F38391F9}" type="pres">
      <dgm:prSet presAssocID="{57F49F0A-C0F8-0F43-A285-95ED32C40562}" presName="linComp" presStyleCnt="0"/>
      <dgm:spPr/>
    </dgm:pt>
    <dgm:pt modelId="{3DAC16E9-C3F7-EC4B-96BE-85C8FBA69039}" type="pres">
      <dgm:prSet presAssocID="{E59BC814-9319-844E-9463-2E0B617ABBB5}" presName="compNode" presStyleCnt="0"/>
      <dgm:spPr/>
    </dgm:pt>
    <dgm:pt modelId="{00C363DD-13F4-EA42-86AE-221BCA35A478}" type="pres">
      <dgm:prSet presAssocID="{E59BC814-9319-844E-9463-2E0B617ABBB5}" presName="bkgdShape" presStyleLbl="node1" presStyleIdx="0" presStyleCnt="3" custLinFactNeighborX="-64"/>
      <dgm:spPr/>
    </dgm:pt>
    <dgm:pt modelId="{871A9DF9-6B05-E741-A611-965E18C376CD}" type="pres">
      <dgm:prSet presAssocID="{E59BC814-9319-844E-9463-2E0B617ABBB5}" presName="nodeTx" presStyleLbl="node1" presStyleIdx="0" presStyleCnt="3">
        <dgm:presLayoutVars>
          <dgm:bulletEnabled val="1"/>
        </dgm:presLayoutVars>
      </dgm:prSet>
      <dgm:spPr/>
    </dgm:pt>
    <dgm:pt modelId="{949809FC-4D0B-D04B-B3C6-36678E3F3C31}" type="pres">
      <dgm:prSet presAssocID="{E59BC814-9319-844E-9463-2E0B617ABBB5}" presName="invisiNode" presStyleLbl="node1" presStyleIdx="0" presStyleCnt="3"/>
      <dgm:spPr/>
    </dgm:pt>
    <dgm:pt modelId="{25519D38-783C-EA42-BB4D-6E9CDA200ABA}" type="pres">
      <dgm:prSet presAssocID="{E59BC814-9319-844E-9463-2E0B617ABBB5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2CDD0B7-1E70-034A-BAAD-7844DC28A86A}" type="pres">
      <dgm:prSet presAssocID="{953DA372-12BE-6E45-AF2F-AEE0A269978F}" presName="sibTrans" presStyleLbl="sibTrans2D1" presStyleIdx="0" presStyleCnt="0"/>
      <dgm:spPr/>
    </dgm:pt>
    <dgm:pt modelId="{D9995982-3317-214A-9DA4-46948F213A44}" type="pres">
      <dgm:prSet presAssocID="{97307B00-74B9-EF4D-B8FA-065ABCF6C842}" presName="compNode" presStyleCnt="0"/>
      <dgm:spPr/>
    </dgm:pt>
    <dgm:pt modelId="{02F58767-96DC-FD4A-B823-F9F6A8CC555B}" type="pres">
      <dgm:prSet presAssocID="{97307B00-74B9-EF4D-B8FA-065ABCF6C842}" presName="bkgdShape" presStyleLbl="node1" presStyleIdx="1" presStyleCnt="3" custLinFactNeighborX="-64" custLinFactNeighborY="708"/>
      <dgm:spPr/>
    </dgm:pt>
    <dgm:pt modelId="{FE68964F-D5BC-9B4D-ABF8-84F6A3980450}" type="pres">
      <dgm:prSet presAssocID="{97307B00-74B9-EF4D-B8FA-065ABCF6C842}" presName="nodeTx" presStyleLbl="node1" presStyleIdx="1" presStyleCnt="3">
        <dgm:presLayoutVars>
          <dgm:bulletEnabled val="1"/>
        </dgm:presLayoutVars>
      </dgm:prSet>
      <dgm:spPr/>
    </dgm:pt>
    <dgm:pt modelId="{0A314BC0-C9F7-8B41-8CE1-E4220270C182}" type="pres">
      <dgm:prSet presAssocID="{97307B00-74B9-EF4D-B8FA-065ABCF6C842}" presName="invisiNode" presStyleLbl="node1" presStyleIdx="1" presStyleCnt="3"/>
      <dgm:spPr/>
    </dgm:pt>
    <dgm:pt modelId="{9ADEB08B-33AC-1242-B0EF-7063D4EA1A10}" type="pres">
      <dgm:prSet presAssocID="{97307B00-74B9-EF4D-B8FA-065ABCF6C842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F739620D-A2EF-2A4D-8A3A-1948C3F1A26F}" type="pres">
      <dgm:prSet presAssocID="{08DEACD4-BD98-E746-9919-4E13FD14CAE0}" presName="sibTrans" presStyleLbl="sibTrans2D1" presStyleIdx="0" presStyleCnt="0"/>
      <dgm:spPr/>
    </dgm:pt>
    <dgm:pt modelId="{601DA9CE-489F-5E4E-8D72-A7D2451AB1CA}" type="pres">
      <dgm:prSet presAssocID="{E395A5D3-EC07-6440-A261-7DFCC11EF1CC}" presName="compNode" presStyleCnt="0"/>
      <dgm:spPr/>
    </dgm:pt>
    <dgm:pt modelId="{7505AA33-98A3-5B4B-AFB2-CB3C9F5248B4}" type="pres">
      <dgm:prSet presAssocID="{E395A5D3-EC07-6440-A261-7DFCC11EF1CC}" presName="bkgdShape" presStyleLbl="node1" presStyleIdx="2" presStyleCnt="3"/>
      <dgm:spPr/>
    </dgm:pt>
    <dgm:pt modelId="{6699BB16-B291-4A42-BE78-312F602ED4BA}" type="pres">
      <dgm:prSet presAssocID="{E395A5D3-EC07-6440-A261-7DFCC11EF1CC}" presName="nodeTx" presStyleLbl="node1" presStyleIdx="2" presStyleCnt="3">
        <dgm:presLayoutVars>
          <dgm:bulletEnabled val="1"/>
        </dgm:presLayoutVars>
      </dgm:prSet>
      <dgm:spPr/>
    </dgm:pt>
    <dgm:pt modelId="{B26CC69D-0A1D-414D-9D47-0C8693C66E18}" type="pres">
      <dgm:prSet presAssocID="{E395A5D3-EC07-6440-A261-7DFCC11EF1CC}" presName="invisiNode" presStyleLbl="node1" presStyleIdx="2" presStyleCnt="3"/>
      <dgm:spPr/>
    </dgm:pt>
    <dgm:pt modelId="{B4FEAFC2-5794-EB4F-A9AD-238B05A2575F}" type="pres">
      <dgm:prSet presAssocID="{E395A5D3-EC07-6440-A261-7DFCC11EF1CC}" presName="imagNode" presStyleLbl="fgImgPlace1" presStyleIdx="2" presStyleCnt="3" custScaleX="127092" custScaleY="1160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A58DD31-89E0-0F41-8CD1-1EA777DF4F6E}" type="presOf" srcId="{08DEACD4-BD98-E746-9919-4E13FD14CAE0}" destId="{F739620D-A2EF-2A4D-8A3A-1948C3F1A26F}" srcOrd="0" destOrd="0" presId="urn:microsoft.com/office/officeart/2005/8/layout/hList7"/>
    <dgm:cxn modelId="{19A11C36-3379-1747-891F-8805634F99A3}" type="presOf" srcId="{E395A5D3-EC07-6440-A261-7DFCC11EF1CC}" destId="{6699BB16-B291-4A42-BE78-312F602ED4BA}" srcOrd="1" destOrd="0" presId="urn:microsoft.com/office/officeart/2005/8/layout/hList7"/>
    <dgm:cxn modelId="{70FE3769-0DA0-A44E-A912-2EF0AD751749}" srcId="{57F49F0A-C0F8-0F43-A285-95ED32C40562}" destId="{E59BC814-9319-844E-9463-2E0B617ABBB5}" srcOrd="0" destOrd="0" parTransId="{CEFEF82B-98D6-1F42-9941-A5FF9AFA0975}" sibTransId="{953DA372-12BE-6E45-AF2F-AEE0A269978F}"/>
    <dgm:cxn modelId="{A89FB269-E607-CA41-AE1A-FAFB182B4C23}" type="presOf" srcId="{953DA372-12BE-6E45-AF2F-AEE0A269978F}" destId="{E2CDD0B7-1E70-034A-BAAD-7844DC28A86A}" srcOrd="0" destOrd="0" presId="urn:microsoft.com/office/officeart/2005/8/layout/hList7"/>
    <dgm:cxn modelId="{EDFB4470-5DDD-0F49-8877-238B66EC0EC4}" srcId="{57F49F0A-C0F8-0F43-A285-95ED32C40562}" destId="{E395A5D3-EC07-6440-A261-7DFCC11EF1CC}" srcOrd="2" destOrd="0" parTransId="{982DF9B5-3998-4745-9CD4-5441C7294BD6}" sibTransId="{8437FC14-1CDE-8E45-A813-A70EE8127F36}"/>
    <dgm:cxn modelId="{3C7898A8-5C0B-7B45-A937-DC114CD029DB}" type="presOf" srcId="{97307B00-74B9-EF4D-B8FA-065ABCF6C842}" destId="{FE68964F-D5BC-9B4D-ABF8-84F6A3980450}" srcOrd="1" destOrd="0" presId="urn:microsoft.com/office/officeart/2005/8/layout/hList7"/>
    <dgm:cxn modelId="{7B5B5AB0-155F-B04E-BA0A-0B022FB3F493}" type="presOf" srcId="{57F49F0A-C0F8-0F43-A285-95ED32C40562}" destId="{59372D90-04EE-654E-B1CF-D2A5B90AA3C1}" srcOrd="0" destOrd="0" presId="urn:microsoft.com/office/officeart/2005/8/layout/hList7"/>
    <dgm:cxn modelId="{2656C4B2-D0D6-8944-B88F-1E95511FA1BB}" type="presOf" srcId="{E59BC814-9319-844E-9463-2E0B617ABBB5}" destId="{00C363DD-13F4-EA42-86AE-221BCA35A478}" srcOrd="0" destOrd="0" presId="urn:microsoft.com/office/officeart/2005/8/layout/hList7"/>
    <dgm:cxn modelId="{88CDADB8-E9FB-5F4C-A9E7-A7DC5E2FCBB7}" srcId="{57F49F0A-C0F8-0F43-A285-95ED32C40562}" destId="{97307B00-74B9-EF4D-B8FA-065ABCF6C842}" srcOrd="1" destOrd="0" parTransId="{0CF8A03F-B813-CE4E-BD08-B29147B35A65}" sibTransId="{08DEACD4-BD98-E746-9919-4E13FD14CAE0}"/>
    <dgm:cxn modelId="{AC8748BF-0068-0345-B42F-182E65890422}" type="presOf" srcId="{E395A5D3-EC07-6440-A261-7DFCC11EF1CC}" destId="{7505AA33-98A3-5B4B-AFB2-CB3C9F5248B4}" srcOrd="0" destOrd="0" presId="urn:microsoft.com/office/officeart/2005/8/layout/hList7"/>
    <dgm:cxn modelId="{04F737C0-9709-C84D-9448-8741CE4A21A3}" type="presOf" srcId="{E59BC814-9319-844E-9463-2E0B617ABBB5}" destId="{871A9DF9-6B05-E741-A611-965E18C376CD}" srcOrd="1" destOrd="0" presId="urn:microsoft.com/office/officeart/2005/8/layout/hList7"/>
    <dgm:cxn modelId="{5B2CA2FF-6E10-D84A-9A77-D998C7D1D059}" type="presOf" srcId="{97307B00-74B9-EF4D-B8FA-065ABCF6C842}" destId="{02F58767-96DC-FD4A-B823-F9F6A8CC555B}" srcOrd="0" destOrd="0" presId="urn:microsoft.com/office/officeart/2005/8/layout/hList7"/>
    <dgm:cxn modelId="{102E7592-9B2D-2642-ACEC-77F7A06D25B3}" type="presParOf" srcId="{59372D90-04EE-654E-B1CF-D2A5B90AA3C1}" destId="{6BEF0C74-F874-A94F-A03F-25E593D06355}" srcOrd="0" destOrd="0" presId="urn:microsoft.com/office/officeart/2005/8/layout/hList7"/>
    <dgm:cxn modelId="{F3AEEFD5-1B8E-644C-AE66-E8550513AD6E}" type="presParOf" srcId="{59372D90-04EE-654E-B1CF-D2A5B90AA3C1}" destId="{8389D015-BB9B-4B4D-AD58-4A43F38391F9}" srcOrd="1" destOrd="0" presId="urn:microsoft.com/office/officeart/2005/8/layout/hList7"/>
    <dgm:cxn modelId="{793909E4-9FD8-CA45-9EBA-D5089F4A79FF}" type="presParOf" srcId="{8389D015-BB9B-4B4D-AD58-4A43F38391F9}" destId="{3DAC16E9-C3F7-EC4B-96BE-85C8FBA69039}" srcOrd="0" destOrd="0" presId="urn:microsoft.com/office/officeart/2005/8/layout/hList7"/>
    <dgm:cxn modelId="{67286BEB-B23F-3B42-9F5E-67DB4CA1129B}" type="presParOf" srcId="{3DAC16E9-C3F7-EC4B-96BE-85C8FBA69039}" destId="{00C363DD-13F4-EA42-86AE-221BCA35A478}" srcOrd="0" destOrd="0" presId="urn:microsoft.com/office/officeart/2005/8/layout/hList7"/>
    <dgm:cxn modelId="{5752A56C-4FC4-3344-B951-A73F0DD926A3}" type="presParOf" srcId="{3DAC16E9-C3F7-EC4B-96BE-85C8FBA69039}" destId="{871A9DF9-6B05-E741-A611-965E18C376CD}" srcOrd="1" destOrd="0" presId="urn:microsoft.com/office/officeart/2005/8/layout/hList7"/>
    <dgm:cxn modelId="{DD2DBFD0-C947-0B4E-B11F-4D7984C513D8}" type="presParOf" srcId="{3DAC16E9-C3F7-EC4B-96BE-85C8FBA69039}" destId="{949809FC-4D0B-D04B-B3C6-36678E3F3C31}" srcOrd="2" destOrd="0" presId="urn:microsoft.com/office/officeart/2005/8/layout/hList7"/>
    <dgm:cxn modelId="{35FBBEC5-BC3F-E34C-9CF2-628A76477DDE}" type="presParOf" srcId="{3DAC16E9-C3F7-EC4B-96BE-85C8FBA69039}" destId="{25519D38-783C-EA42-BB4D-6E9CDA200ABA}" srcOrd="3" destOrd="0" presId="urn:microsoft.com/office/officeart/2005/8/layout/hList7"/>
    <dgm:cxn modelId="{486C0380-E39F-8543-83A1-BF74C8EDCCED}" type="presParOf" srcId="{8389D015-BB9B-4B4D-AD58-4A43F38391F9}" destId="{E2CDD0B7-1E70-034A-BAAD-7844DC28A86A}" srcOrd="1" destOrd="0" presId="urn:microsoft.com/office/officeart/2005/8/layout/hList7"/>
    <dgm:cxn modelId="{17C70866-EBBF-E041-9752-F65CBD1C0AD6}" type="presParOf" srcId="{8389D015-BB9B-4B4D-AD58-4A43F38391F9}" destId="{D9995982-3317-214A-9DA4-46948F213A44}" srcOrd="2" destOrd="0" presId="urn:microsoft.com/office/officeart/2005/8/layout/hList7"/>
    <dgm:cxn modelId="{1E0D8D6D-5D7C-8042-BCE9-BA47A00B7E0E}" type="presParOf" srcId="{D9995982-3317-214A-9DA4-46948F213A44}" destId="{02F58767-96DC-FD4A-B823-F9F6A8CC555B}" srcOrd="0" destOrd="0" presId="urn:microsoft.com/office/officeart/2005/8/layout/hList7"/>
    <dgm:cxn modelId="{B34734F7-26F8-4340-92F2-E6ED184847A4}" type="presParOf" srcId="{D9995982-3317-214A-9DA4-46948F213A44}" destId="{FE68964F-D5BC-9B4D-ABF8-84F6A3980450}" srcOrd="1" destOrd="0" presId="urn:microsoft.com/office/officeart/2005/8/layout/hList7"/>
    <dgm:cxn modelId="{49AD7771-DACE-9F49-B464-26CA1AA87952}" type="presParOf" srcId="{D9995982-3317-214A-9DA4-46948F213A44}" destId="{0A314BC0-C9F7-8B41-8CE1-E4220270C182}" srcOrd="2" destOrd="0" presId="urn:microsoft.com/office/officeart/2005/8/layout/hList7"/>
    <dgm:cxn modelId="{A2E74470-687C-E54F-95A9-A70033B0AE89}" type="presParOf" srcId="{D9995982-3317-214A-9DA4-46948F213A44}" destId="{9ADEB08B-33AC-1242-B0EF-7063D4EA1A10}" srcOrd="3" destOrd="0" presId="urn:microsoft.com/office/officeart/2005/8/layout/hList7"/>
    <dgm:cxn modelId="{4C1218A0-90AA-5041-BF9A-96D7A46F3F6D}" type="presParOf" srcId="{8389D015-BB9B-4B4D-AD58-4A43F38391F9}" destId="{F739620D-A2EF-2A4D-8A3A-1948C3F1A26F}" srcOrd="3" destOrd="0" presId="urn:microsoft.com/office/officeart/2005/8/layout/hList7"/>
    <dgm:cxn modelId="{3F63BD2C-3F00-444F-A9F8-9BCAFCB772F1}" type="presParOf" srcId="{8389D015-BB9B-4B4D-AD58-4A43F38391F9}" destId="{601DA9CE-489F-5E4E-8D72-A7D2451AB1CA}" srcOrd="4" destOrd="0" presId="urn:microsoft.com/office/officeart/2005/8/layout/hList7"/>
    <dgm:cxn modelId="{147F637D-5908-784A-80AC-BDD79EF61072}" type="presParOf" srcId="{601DA9CE-489F-5E4E-8D72-A7D2451AB1CA}" destId="{7505AA33-98A3-5B4B-AFB2-CB3C9F5248B4}" srcOrd="0" destOrd="0" presId="urn:microsoft.com/office/officeart/2005/8/layout/hList7"/>
    <dgm:cxn modelId="{E0271277-EF69-2B45-9170-35F928E6D2DA}" type="presParOf" srcId="{601DA9CE-489F-5E4E-8D72-A7D2451AB1CA}" destId="{6699BB16-B291-4A42-BE78-312F602ED4BA}" srcOrd="1" destOrd="0" presId="urn:microsoft.com/office/officeart/2005/8/layout/hList7"/>
    <dgm:cxn modelId="{06F5CC6F-C054-994D-A507-6D6B08D5A33E}" type="presParOf" srcId="{601DA9CE-489F-5E4E-8D72-A7D2451AB1CA}" destId="{B26CC69D-0A1D-414D-9D47-0C8693C66E18}" srcOrd="2" destOrd="0" presId="urn:microsoft.com/office/officeart/2005/8/layout/hList7"/>
    <dgm:cxn modelId="{0A4D1A1F-D58D-A747-96D9-24087D465E6D}" type="presParOf" srcId="{601DA9CE-489F-5E4E-8D72-A7D2451AB1CA}" destId="{B4FEAFC2-5794-EB4F-A9AD-238B05A2575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F49F0A-C0F8-0F43-A285-95ED32C40562}" type="doc">
      <dgm:prSet loTypeId="urn:microsoft.com/office/officeart/2005/8/layout/hList7" loCatId="" qsTypeId="urn:microsoft.com/office/officeart/2005/8/quickstyle/simple1" qsCatId="simple" csTypeId="urn:microsoft.com/office/officeart/2005/8/colors/accent1_2" csCatId="accent1" phldr="1"/>
      <dgm:spPr>
        <a:scene3d>
          <a:camera prst="perspectiveRight"/>
          <a:lightRig rig="threePt" dir="t"/>
        </a:scene3d>
      </dgm:spPr>
    </dgm:pt>
    <dgm:pt modelId="{E395A5D3-EC07-6440-A261-7DFCC11EF1CC}">
      <dgm:prSet phldrT="[Texte]"/>
      <dgm:spPr>
        <a:solidFill>
          <a:schemeClr val="accent3">
            <a:lumMod val="40000"/>
            <a:lumOff val="60000"/>
          </a:schemeClr>
        </a:solidFill>
        <a:effectLst>
          <a:glow rad="1016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fr-FR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</a:rPr>
            <a:t>Excel</a:t>
          </a:r>
          <a:endParaRPr lang="fr-FR" dirty="0">
            <a:effectLst>
              <a:glow rad="101600">
                <a:schemeClr val="accent3">
                  <a:satMod val="175000"/>
                  <a:alpha val="40000"/>
                </a:schemeClr>
              </a:glow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982DF9B5-3998-4745-9CD4-5441C7294BD6}" type="parTrans" cxnId="{EDFB4470-5DDD-0F49-8877-238B66EC0EC4}">
      <dgm:prSet/>
      <dgm:spPr/>
      <dgm:t>
        <a:bodyPr/>
        <a:lstStyle/>
        <a:p>
          <a:endParaRPr lang="fr-FR"/>
        </a:p>
      </dgm:t>
    </dgm:pt>
    <dgm:pt modelId="{8437FC14-1CDE-8E45-A813-A70EE8127F36}" type="sibTrans" cxnId="{EDFB4470-5DDD-0F49-8877-238B66EC0EC4}">
      <dgm:prSet/>
      <dgm:spPr/>
      <dgm:t>
        <a:bodyPr/>
        <a:lstStyle/>
        <a:p>
          <a:endParaRPr lang="fr-FR"/>
        </a:p>
      </dgm:t>
    </dgm:pt>
    <dgm:pt modelId="{97307B00-74B9-EF4D-B8FA-065ABCF6C842}">
      <dgm:prSet phldrT="[Texte]"/>
      <dgm:spPr>
        <a:solidFill>
          <a:schemeClr val="accent5">
            <a:lumMod val="20000"/>
            <a:lumOff val="80000"/>
          </a:schemeClr>
        </a:solidFill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fr-FR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Powerpoint</a:t>
          </a:r>
          <a:endParaRPr lang="fr-FR" dirty="0"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0CF8A03F-B813-CE4E-BD08-B29147B35A65}" type="parTrans" cxnId="{88CDADB8-E9FB-5F4C-A9E7-A7DC5E2FCBB7}">
      <dgm:prSet/>
      <dgm:spPr/>
      <dgm:t>
        <a:bodyPr/>
        <a:lstStyle/>
        <a:p>
          <a:endParaRPr lang="fr-FR"/>
        </a:p>
      </dgm:t>
    </dgm:pt>
    <dgm:pt modelId="{08DEACD4-BD98-E746-9919-4E13FD14CAE0}" type="sibTrans" cxnId="{88CDADB8-E9FB-5F4C-A9E7-A7DC5E2FCBB7}">
      <dgm:prSet/>
      <dgm:spPr/>
      <dgm:t>
        <a:bodyPr/>
        <a:lstStyle/>
        <a:p>
          <a:endParaRPr lang="fr-FR"/>
        </a:p>
      </dgm:t>
    </dgm:pt>
    <dgm:pt modelId="{59372D90-04EE-654E-B1CF-D2A5B90AA3C1}" type="pres">
      <dgm:prSet presAssocID="{57F49F0A-C0F8-0F43-A285-95ED32C40562}" presName="Name0" presStyleCnt="0">
        <dgm:presLayoutVars>
          <dgm:dir/>
          <dgm:resizeHandles val="exact"/>
        </dgm:presLayoutVars>
      </dgm:prSet>
      <dgm:spPr/>
    </dgm:pt>
    <dgm:pt modelId="{6BEF0C74-F874-A94F-A03F-25E593D06355}" type="pres">
      <dgm:prSet presAssocID="{57F49F0A-C0F8-0F43-A285-95ED32C40562}" presName="fgShape" presStyleLbl="fgShp" presStyleIdx="0" presStyleCnt="1"/>
      <dgm:spPr>
        <a:gradFill rotWithShape="0">
          <a:gsLst>
            <a:gs pos="0">
              <a:srgbClr val="00B0F0"/>
            </a:gs>
            <a:gs pos="49000">
              <a:srgbClr val="00B0F0"/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>
          <a:glow rad="127000">
            <a:schemeClr val="tx1">
              <a:lumMod val="85000"/>
            </a:schemeClr>
          </a:glow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perspectiveRight"/>
          <a:lightRig rig="threePt" dir="t"/>
        </a:scene3d>
        <a:sp3d prstMaterial="matte"/>
      </dgm:spPr>
    </dgm:pt>
    <dgm:pt modelId="{8389D015-BB9B-4B4D-AD58-4A43F38391F9}" type="pres">
      <dgm:prSet presAssocID="{57F49F0A-C0F8-0F43-A285-95ED32C40562}" presName="linComp" presStyleCnt="0"/>
      <dgm:spPr/>
    </dgm:pt>
    <dgm:pt modelId="{D9995982-3317-214A-9DA4-46948F213A44}" type="pres">
      <dgm:prSet presAssocID="{97307B00-74B9-EF4D-B8FA-065ABCF6C842}" presName="compNode" presStyleCnt="0"/>
      <dgm:spPr/>
    </dgm:pt>
    <dgm:pt modelId="{02F58767-96DC-FD4A-B823-F9F6A8CC555B}" type="pres">
      <dgm:prSet presAssocID="{97307B00-74B9-EF4D-B8FA-065ABCF6C842}" presName="bkgdShape" presStyleLbl="node1" presStyleIdx="0" presStyleCnt="2" custLinFactNeighborX="-64" custLinFactNeighborY="708"/>
      <dgm:spPr/>
    </dgm:pt>
    <dgm:pt modelId="{FE68964F-D5BC-9B4D-ABF8-84F6A3980450}" type="pres">
      <dgm:prSet presAssocID="{97307B00-74B9-EF4D-B8FA-065ABCF6C842}" presName="nodeTx" presStyleLbl="node1" presStyleIdx="0" presStyleCnt="2">
        <dgm:presLayoutVars>
          <dgm:bulletEnabled val="1"/>
        </dgm:presLayoutVars>
      </dgm:prSet>
      <dgm:spPr/>
    </dgm:pt>
    <dgm:pt modelId="{0A314BC0-C9F7-8B41-8CE1-E4220270C182}" type="pres">
      <dgm:prSet presAssocID="{97307B00-74B9-EF4D-B8FA-065ABCF6C842}" presName="invisiNode" presStyleLbl="node1" presStyleIdx="0" presStyleCnt="2"/>
      <dgm:spPr/>
    </dgm:pt>
    <dgm:pt modelId="{9ADEB08B-33AC-1242-B0EF-7063D4EA1A10}" type="pres">
      <dgm:prSet presAssocID="{97307B00-74B9-EF4D-B8FA-065ABCF6C842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F739620D-A2EF-2A4D-8A3A-1948C3F1A26F}" type="pres">
      <dgm:prSet presAssocID="{08DEACD4-BD98-E746-9919-4E13FD14CAE0}" presName="sibTrans" presStyleLbl="sibTrans2D1" presStyleIdx="0" presStyleCnt="0"/>
      <dgm:spPr/>
    </dgm:pt>
    <dgm:pt modelId="{601DA9CE-489F-5E4E-8D72-A7D2451AB1CA}" type="pres">
      <dgm:prSet presAssocID="{E395A5D3-EC07-6440-A261-7DFCC11EF1CC}" presName="compNode" presStyleCnt="0"/>
      <dgm:spPr/>
    </dgm:pt>
    <dgm:pt modelId="{7505AA33-98A3-5B4B-AFB2-CB3C9F5248B4}" type="pres">
      <dgm:prSet presAssocID="{E395A5D3-EC07-6440-A261-7DFCC11EF1CC}" presName="bkgdShape" presStyleLbl="node1" presStyleIdx="1" presStyleCnt="2"/>
      <dgm:spPr/>
    </dgm:pt>
    <dgm:pt modelId="{6699BB16-B291-4A42-BE78-312F602ED4BA}" type="pres">
      <dgm:prSet presAssocID="{E395A5D3-EC07-6440-A261-7DFCC11EF1CC}" presName="nodeTx" presStyleLbl="node1" presStyleIdx="1" presStyleCnt="2">
        <dgm:presLayoutVars>
          <dgm:bulletEnabled val="1"/>
        </dgm:presLayoutVars>
      </dgm:prSet>
      <dgm:spPr/>
    </dgm:pt>
    <dgm:pt modelId="{B26CC69D-0A1D-414D-9D47-0C8693C66E18}" type="pres">
      <dgm:prSet presAssocID="{E395A5D3-EC07-6440-A261-7DFCC11EF1CC}" presName="invisiNode" presStyleLbl="node1" presStyleIdx="1" presStyleCnt="2"/>
      <dgm:spPr/>
    </dgm:pt>
    <dgm:pt modelId="{B4FEAFC2-5794-EB4F-A9AD-238B05A2575F}" type="pres">
      <dgm:prSet presAssocID="{E395A5D3-EC07-6440-A261-7DFCC11EF1CC}" presName="imagNode" presStyleLbl="fgImgPlace1" presStyleIdx="1" presStyleCnt="2" custScaleX="127092" custScaleY="1160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4B88B352-7C6A-D64A-BF3F-4B7CDF17339F}" type="presOf" srcId="{97307B00-74B9-EF4D-B8FA-065ABCF6C842}" destId="{FE68964F-D5BC-9B4D-ABF8-84F6A3980450}" srcOrd="1" destOrd="0" presId="urn:microsoft.com/office/officeart/2005/8/layout/hList7"/>
    <dgm:cxn modelId="{E71FBF5A-0E2F-754A-A351-512A509C441D}" type="presOf" srcId="{E395A5D3-EC07-6440-A261-7DFCC11EF1CC}" destId="{7505AA33-98A3-5B4B-AFB2-CB3C9F5248B4}" srcOrd="0" destOrd="0" presId="urn:microsoft.com/office/officeart/2005/8/layout/hList7"/>
    <dgm:cxn modelId="{EDFB4470-5DDD-0F49-8877-238B66EC0EC4}" srcId="{57F49F0A-C0F8-0F43-A285-95ED32C40562}" destId="{E395A5D3-EC07-6440-A261-7DFCC11EF1CC}" srcOrd="1" destOrd="0" parTransId="{982DF9B5-3998-4745-9CD4-5441C7294BD6}" sibTransId="{8437FC14-1CDE-8E45-A813-A70EE8127F36}"/>
    <dgm:cxn modelId="{454B7875-3931-3140-8B29-3BB7DC5F2A42}" type="presOf" srcId="{97307B00-74B9-EF4D-B8FA-065ABCF6C842}" destId="{02F58767-96DC-FD4A-B823-F9F6A8CC555B}" srcOrd="0" destOrd="0" presId="urn:microsoft.com/office/officeart/2005/8/layout/hList7"/>
    <dgm:cxn modelId="{54462B7C-724F-5645-80E8-CB7A187CDF40}" type="presOf" srcId="{E395A5D3-EC07-6440-A261-7DFCC11EF1CC}" destId="{6699BB16-B291-4A42-BE78-312F602ED4BA}" srcOrd="1" destOrd="0" presId="urn:microsoft.com/office/officeart/2005/8/layout/hList7"/>
    <dgm:cxn modelId="{7B5B5AB0-155F-B04E-BA0A-0B022FB3F493}" type="presOf" srcId="{57F49F0A-C0F8-0F43-A285-95ED32C40562}" destId="{59372D90-04EE-654E-B1CF-D2A5B90AA3C1}" srcOrd="0" destOrd="0" presId="urn:microsoft.com/office/officeart/2005/8/layout/hList7"/>
    <dgm:cxn modelId="{88CDADB8-E9FB-5F4C-A9E7-A7DC5E2FCBB7}" srcId="{57F49F0A-C0F8-0F43-A285-95ED32C40562}" destId="{97307B00-74B9-EF4D-B8FA-065ABCF6C842}" srcOrd="0" destOrd="0" parTransId="{0CF8A03F-B813-CE4E-BD08-B29147B35A65}" sibTransId="{08DEACD4-BD98-E746-9919-4E13FD14CAE0}"/>
    <dgm:cxn modelId="{DB0873E5-F9F4-3D42-BF43-2C1E81244BF9}" type="presOf" srcId="{08DEACD4-BD98-E746-9919-4E13FD14CAE0}" destId="{F739620D-A2EF-2A4D-8A3A-1948C3F1A26F}" srcOrd="0" destOrd="0" presId="urn:microsoft.com/office/officeart/2005/8/layout/hList7"/>
    <dgm:cxn modelId="{102E7592-9B2D-2642-ACEC-77F7A06D25B3}" type="presParOf" srcId="{59372D90-04EE-654E-B1CF-D2A5B90AA3C1}" destId="{6BEF0C74-F874-A94F-A03F-25E593D06355}" srcOrd="0" destOrd="0" presId="urn:microsoft.com/office/officeart/2005/8/layout/hList7"/>
    <dgm:cxn modelId="{F3AEEFD5-1B8E-644C-AE66-E8550513AD6E}" type="presParOf" srcId="{59372D90-04EE-654E-B1CF-D2A5B90AA3C1}" destId="{8389D015-BB9B-4B4D-AD58-4A43F38391F9}" srcOrd="1" destOrd="0" presId="urn:microsoft.com/office/officeart/2005/8/layout/hList7"/>
    <dgm:cxn modelId="{EBE5CAC5-2BEC-FB45-9624-0A9AE7E638BC}" type="presParOf" srcId="{8389D015-BB9B-4B4D-AD58-4A43F38391F9}" destId="{D9995982-3317-214A-9DA4-46948F213A44}" srcOrd="0" destOrd="0" presId="urn:microsoft.com/office/officeart/2005/8/layout/hList7"/>
    <dgm:cxn modelId="{EC62D3FB-9DAD-524A-8C07-871B049F9166}" type="presParOf" srcId="{D9995982-3317-214A-9DA4-46948F213A44}" destId="{02F58767-96DC-FD4A-B823-F9F6A8CC555B}" srcOrd="0" destOrd="0" presId="urn:microsoft.com/office/officeart/2005/8/layout/hList7"/>
    <dgm:cxn modelId="{14A3D6FA-8957-164A-B1D2-95528B25DDE6}" type="presParOf" srcId="{D9995982-3317-214A-9DA4-46948F213A44}" destId="{FE68964F-D5BC-9B4D-ABF8-84F6A3980450}" srcOrd="1" destOrd="0" presId="urn:microsoft.com/office/officeart/2005/8/layout/hList7"/>
    <dgm:cxn modelId="{4EE28741-41AE-D547-B838-03D105DCEF96}" type="presParOf" srcId="{D9995982-3317-214A-9DA4-46948F213A44}" destId="{0A314BC0-C9F7-8B41-8CE1-E4220270C182}" srcOrd="2" destOrd="0" presId="urn:microsoft.com/office/officeart/2005/8/layout/hList7"/>
    <dgm:cxn modelId="{768D68C5-6624-2040-8179-09D819E1863D}" type="presParOf" srcId="{D9995982-3317-214A-9DA4-46948F213A44}" destId="{9ADEB08B-33AC-1242-B0EF-7063D4EA1A10}" srcOrd="3" destOrd="0" presId="urn:microsoft.com/office/officeart/2005/8/layout/hList7"/>
    <dgm:cxn modelId="{EFD91764-9867-3B46-A86B-3EAB64FE310B}" type="presParOf" srcId="{8389D015-BB9B-4B4D-AD58-4A43F38391F9}" destId="{F739620D-A2EF-2A4D-8A3A-1948C3F1A26F}" srcOrd="1" destOrd="0" presId="urn:microsoft.com/office/officeart/2005/8/layout/hList7"/>
    <dgm:cxn modelId="{505E35DF-EF75-FB46-B7BB-AEBA3F43A4CB}" type="presParOf" srcId="{8389D015-BB9B-4B4D-AD58-4A43F38391F9}" destId="{601DA9CE-489F-5E4E-8D72-A7D2451AB1CA}" srcOrd="2" destOrd="0" presId="urn:microsoft.com/office/officeart/2005/8/layout/hList7"/>
    <dgm:cxn modelId="{0B8C0046-5AEB-2F44-A4AC-16FF024BA210}" type="presParOf" srcId="{601DA9CE-489F-5E4E-8D72-A7D2451AB1CA}" destId="{7505AA33-98A3-5B4B-AFB2-CB3C9F5248B4}" srcOrd="0" destOrd="0" presId="urn:microsoft.com/office/officeart/2005/8/layout/hList7"/>
    <dgm:cxn modelId="{3DC1BCD8-8F5E-464E-B916-ECF37AE3DC7D}" type="presParOf" srcId="{601DA9CE-489F-5E4E-8D72-A7D2451AB1CA}" destId="{6699BB16-B291-4A42-BE78-312F602ED4BA}" srcOrd="1" destOrd="0" presId="urn:microsoft.com/office/officeart/2005/8/layout/hList7"/>
    <dgm:cxn modelId="{2D6E2DDD-A6A5-7542-AC1B-03B13592AEF8}" type="presParOf" srcId="{601DA9CE-489F-5E4E-8D72-A7D2451AB1CA}" destId="{B26CC69D-0A1D-414D-9D47-0C8693C66E18}" srcOrd="2" destOrd="0" presId="urn:microsoft.com/office/officeart/2005/8/layout/hList7"/>
    <dgm:cxn modelId="{35DBA007-623C-3A44-B8A8-04900A71A3CE}" type="presParOf" srcId="{601DA9CE-489F-5E4E-8D72-A7D2451AB1CA}" destId="{B4FEAFC2-5794-EB4F-A9AD-238B05A2575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49F0A-C0F8-0F43-A285-95ED32C40562}" type="doc">
      <dgm:prSet loTypeId="urn:microsoft.com/office/officeart/2005/8/layout/hList7" loCatId="" qsTypeId="urn:microsoft.com/office/officeart/2005/8/quickstyle/simple1" qsCatId="simple" csTypeId="urn:microsoft.com/office/officeart/2005/8/colors/accent1_2" csCatId="accent1" phldr="1"/>
      <dgm:spPr>
        <a:scene3d>
          <a:camera prst="perspectiveRight"/>
          <a:lightRig rig="threePt" dir="t"/>
        </a:scene3d>
      </dgm:spPr>
    </dgm:pt>
    <dgm:pt modelId="{E395A5D3-EC07-6440-A261-7DFCC11EF1CC}">
      <dgm:prSet phldrT="[Texte]"/>
      <dgm:spPr>
        <a:solidFill>
          <a:schemeClr val="accent3">
            <a:lumMod val="40000"/>
            <a:lumOff val="60000"/>
          </a:schemeClr>
        </a:solidFill>
        <a:effectLst>
          <a:glow rad="1016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r>
            <a:rPr lang="fr-FR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</a:rPr>
            <a:t>Excel</a:t>
          </a:r>
          <a:endParaRPr lang="fr-FR" dirty="0">
            <a:effectLst>
              <a:glow rad="101600">
                <a:schemeClr val="accent3">
                  <a:satMod val="175000"/>
                  <a:alpha val="40000"/>
                </a:schemeClr>
              </a:glow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982DF9B5-3998-4745-9CD4-5441C7294BD6}" type="parTrans" cxnId="{EDFB4470-5DDD-0F49-8877-238B66EC0EC4}">
      <dgm:prSet/>
      <dgm:spPr/>
      <dgm:t>
        <a:bodyPr/>
        <a:lstStyle/>
        <a:p>
          <a:endParaRPr lang="fr-FR"/>
        </a:p>
      </dgm:t>
    </dgm:pt>
    <dgm:pt modelId="{8437FC14-1CDE-8E45-A813-A70EE8127F36}" type="sibTrans" cxnId="{EDFB4470-5DDD-0F49-8877-238B66EC0EC4}">
      <dgm:prSet/>
      <dgm:spPr/>
      <dgm:t>
        <a:bodyPr/>
        <a:lstStyle/>
        <a:p>
          <a:endParaRPr lang="fr-FR"/>
        </a:p>
      </dgm:t>
    </dgm:pt>
    <dgm:pt modelId="{59372D90-04EE-654E-B1CF-D2A5B90AA3C1}" type="pres">
      <dgm:prSet presAssocID="{57F49F0A-C0F8-0F43-A285-95ED32C40562}" presName="Name0" presStyleCnt="0">
        <dgm:presLayoutVars>
          <dgm:dir/>
          <dgm:resizeHandles val="exact"/>
        </dgm:presLayoutVars>
      </dgm:prSet>
      <dgm:spPr/>
    </dgm:pt>
    <dgm:pt modelId="{6BEF0C74-F874-A94F-A03F-25E593D06355}" type="pres">
      <dgm:prSet presAssocID="{57F49F0A-C0F8-0F43-A285-95ED32C40562}" presName="fgShape" presStyleLbl="fgShp" presStyleIdx="0" presStyleCnt="1"/>
      <dgm:spPr>
        <a:gradFill rotWithShape="0">
          <a:gsLst>
            <a:gs pos="0">
              <a:srgbClr val="00B0F0"/>
            </a:gs>
            <a:gs pos="49000">
              <a:srgbClr val="00B0F0"/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>
          <a:glow rad="127000">
            <a:schemeClr val="tx1">
              <a:lumMod val="85000"/>
            </a:schemeClr>
          </a:glow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perspectiveRight"/>
          <a:lightRig rig="threePt" dir="t"/>
        </a:scene3d>
        <a:sp3d prstMaterial="matte"/>
      </dgm:spPr>
    </dgm:pt>
    <dgm:pt modelId="{8389D015-BB9B-4B4D-AD58-4A43F38391F9}" type="pres">
      <dgm:prSet presAssocID="{57F49F0A-C0F8-0F43-A285-95ED32C40562}" presName="linComp" presStyleCnt="0"/>
      <dgm:spPr/>
    </dgm:pt>
    <dgm:pt modelId="{601DA9CE-489F-5E4E-8D72-A7D2451AB1CA}" type="pres">
      <dgm:prSet presAssocID="{E395A5D3-EC07-6440-A261-7DFCC11EF1CC}" presName="compNode" presStyleCnt="0"/>
      <dgm:spPr/>
    </dgm:pt>
    <dgm:pt modelId="{7505AA33-98A3-5B4B-AFB2-CB3C9F5248B4}" type="pres">
      <dgm:prSet presAssocID="{E395A5D3-EC07-6440-A261-7DFCC11EF1CC}" presName="bkgdShape" presStyleLbl="node1" presStyleIdx="0" presStyleCnt="1" custLinFactNeighborX="-70632" custLinFactNeighborY="289"/>
      <dgm:spPr/>
    </dgm:pt>
    <dgm:pt modelId="{6699BB16-B291-4A42-BE78-312F602ED4BA}" type="pres">
      <dgm:prSet presAssocID="{E395A5D3-EC07-6440-A261-7DFCC11EF1CC}" presName="nodeTx" presStyleLbl="node1" presStyleIdx="0" presStyleCnt="1">
        <dgm:presLayoutVars>
          <dgm:bulletEnabled val="1"/>
        </dgm:presLayoutVars>
      </dgm:prSet>
      <dgm:spPr/>
    </dgm:pt>
    <dgm:pt modelId="{B26CC69D-0A1D-414D-9D47-0C8693C66E18}" type="pres">
      <dgm:prSet presAssocID="{E395A5D3-EC07-6440-A261-7DFCC11EF1CC}" presName="invisiNode" presStyleLbl="node1" presStyleIdx="0" presStyleCnt="1"/>
      <dgm:spPr/>
    </dgm:pt>
    <dgm:pt modelId="{B4FEAFC2-5794-EB4F-A9AD-238B05A2575F}" type="pres">
      <dgm:prSet presAssocID="{E395A5D3-EC07-6440-A261-7DFCC11EF1CC}" presName="imagNode" presStyleLbl="fgImgPlace1" presStyleIdx="0" presStyleCnt="1" custScaleX="127092" custScaleY="1160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71FBF5A-0E2F-754A-A351-512A509C441D}" type="presOf" srcId="{E395A5D3-EC07-6440-A261-7DFCC11EF1CC}" destId="{7505AA33-98A3-5B4B-AFB2-CB3C9F5248B4}" srcOrd="0" destOrd="0" presId="urn:microsoft.com/office/officeart/2005/8/layout/hList7"/>
    <dgm:cxn modelId="{EDFB4470-5DDD-0F49-8877-238B66EC0EC4}" srcId="{57F49F0A-C0F8-0F43-A285-95ED32C40562}" destId="{E395A5D3-EC07-6440-A261-7DFCC11EF1CC}" srcOrd="0" destOrd="0" parTransId="{982DF9B5-3998-4745-9CD4-5441C7294BD6}" sibTransId="{8437FC14-1CDE-8E45-A813-A70EE8127F36}"/>
    <dgm:cxn modelId="{54462B7C-724F-5645-80E8-CB7A187CDF40}" type="presOf" srcId="{E395A5D3-EC07-6440-A261-7DFCC11EF1CC}" destId="{6699BB16-B291-4A42-BE78-312F602ED4BA}" srcOrd="1" destOrd="0" presId="urn:microsoft.com/office/officeart/2005/8/layout/hList7"/>
    <dgm:cxn modelId="{7B5B5AB0-155F-B04E-BA0A-0B022FB3F493}" type="presOf" srcId="{57F49F0A-C0F8-0F43-A285-95ED32C40562}" destId="{59372D90-04EE-654E-B1CF-D2A5B90AA3C1}" srcOrd="0" destOrd="0" presId="urn:microsoft.com/office/officeart/2005/8/layout/hList7"/>
    <dgm:cxn modelId="{102E7592-9B2D-2642-ACEC-77F7A06D25B3}" type="presParOf" srcId="{59372D90-04EE-654E-B1CF-D2A5B90AA3C1}" destId="{6BEF0C74-F874-A94F-A03F-25E593D06355}" srcOrd="0" destOrd="0" presId="urn:microsoft.com/office/officeart/2005/8/layout/hList7"/>
    <dgm:cxn modelId="{F3AEEFD5-1B8E-644C-AE66-E8550513AD6E}" type="presParOf" srcId="{59372D90-04EE-654E-B1CF-D2A5B90AA3C1}" destId="{8389D015-BB9B-4B4D-AD58-4A43F38391F9}" srcOrd="1" destOrd="0" presId="urn:microsoft.com/office/officeart/2005/8/layout/hList7"/>
    <dgm:cxn modelId="{505E35DF-EF75-FB46-B7BB-AEBA3F43A4CB}" type="presParOf" srcId="{8389D015-BB9B-4B4D-AD58-4A43F38391F9}" destId="{601DA9CE-489F-5E4E-8D72-A7D2451AB1CA}" srcOrd="0" destOrd="0" presId="urn:microsoft.com/office/officeart/2005/8/layout/hList7"/>
    <dgm:cxn modelId="{0B8C0046-5AEB-2F44-A4AC-16FF024BA210}" type="presParOf" srcId="{601DA9CE-489F-5E4E-8D72-A7D2451AB1CA}" destId="{7505AA33-98A3-5B4B-AFB2-CB3C9F5248B4}" srcOrd="0" destOrd="0" presId="urn:microsoft.com/office/officeart/2005/8/layout/hList7"/>
    <dgm:cxn modelId="{3DC1BCD8-8F5E-464E-B916-ECF37AE3DC7D}" type="presParOf" srcId="{601DA9CE-489F-5E4E-8D72-A7D2451AB1CA}" destId="{6699BB16-B291-4A42-BE78-312F602ED4BA}" srcOrd="1" destOrd="0" presId="urn:microsoft.com/office/officeart/2005/8/layout/hList7"/>
    <dgm:cxn modelId="{2D6E2DDD-A6A5-7542-AC1B-03B13592AEF8}" type="presParOf" srcId="{601DA9CE-489F-5E4E-8D72-A7D2451AB1CA}" destId="{B26CC69D-0A1D-414D-9D47-0C8693C66E18}" srcOrd="2" destOrd="0" presId="urn:microsoft.com/office/officeart/2005/8/layout/hList7"/>
    <dgm:cxn modelId="{35DBA007-623C-3A44-B8A8-04900A71A3CE}" type="presParOf" srcId="{601DA9CE-489F-5E4E-8D72-A7D2451AB1CA}" destId="{B4FEAFC2-5794-EB4F-A9AD-238B05A2575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363DD-13F4-EA42-86AE-221BCA35A478}">
      <dsp:nvSpPr>
        <dsp:cNvPr id="0" name=""/>
        <dsp:cNvSpPr/>
      </dsp:nvSpPr>
      <dsp:spPr>
        <a:xfrm>
          <a:off x="3" y="0"/>
          <a:ext cx="1215016" cy="247574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4">
              <a:satMod val="175000"/>
              <a:alpha val="40000"/>
            </a:schemeClr>
          </a:glow>
        </a:effectLst>
        <a:scene3d>
          <a:camera prst="perspective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101600">
                  <a:srgbClr val="0070C0">
                    <a:alpha val="40000"/>
                  </a:srgbClr>
                </a:glow>
              </a:effectLst>
            </a:rPr>
            <a:t>Word</a:t>
          </a:r>
          <a:endParaRPr lang="fr-FR" sz="1400" kern="1200" dirty="0">
            <a:effectLst>
              <a:glow rad="101600">
                <a:srgbClr val="0070C0">
                  <a:alpha val="40000"/>
                </a:srgbClr>
              </a:glow>
            </a:effectLst>
          </a:endParaRPr>
        </a:p>
      </dsp:txBody>
      <dsp:txXfrm>
        <a:off x="3" y="990298"/>
        <a:ext cx="1215016" cy="990298"/>
      </dsp:txXfrm>
    </dsp:sp>
    <dsp:sp modelId="{25519D38-783C-EA42-BB4D-6E9CDA200ABA}">
      <dsp:nvSpPr>
        <dsp:cNvPr id="0" name=""/>
        <dsp:cNvSpPr/>
      </dsp:nvSpPr>
      <dsp:spPr>
        <a:xfrm>
          <a:off x="196077" y="148544"/>
          <a:ext cx="824423" cy="8244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58767-96DC-FD4A-B823-F9F6A8CC555B}">
      <dsp:nvSpPr>
        <dsp:cNvPr id="0" name=""/>
        <dsp:cNvSpPr/>
      </dsp:nvSpPr>
      <dsp:spPr>
        <a:xfrm>
          <a:off x="1251470" y="0"/>
          <a:ext cx="1215016" cy="2475747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  <a:scene3d>
          <a:camera prst="perspective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Powerpoint</a:t>
          </a:r>
          <a:endParaRPr lang="fr-FR" sz="1400" kern="1200" dirty="0"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sp:txBody>
      <dsp:txXfrm>
        <a:off x="1251470" y="990298"/>
        <a:ext cx="1215016" cy="990298"/>
      </dsp:txXfrm>
    </dsp:sp>
    <dsp:sp modelId="{9ADEB08B-33AC-1242-B0EF-7063D4EA1A10}">
      <dsp:nvSpPr>
        <dsp:cNvPr id="0" name=""/>
        <dsp:cNvSpPr/>
      </dsp:nvSpPr>
      <dsp:spPr>
        <a:xfrm>
          <a:off x="1447544" y="148544"/>
          <a:ext cx="824423" cy="82442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5AA33-98A3-5B4B-AFB2-CB3C9F5248B4}">
      <dsp:nvSpPr>
        <dsp:cNvPr id="0" name=""/>
        <dsp:cNvSpPr/>
      </dsp:nvSpPr>
      <dsp:spPr>
        <a:xfrm>
          <a:off x="2503715" y="0"/>
          <a:ext cx="1215016" cy="247574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3">
              <a:satMod val="175000"/>
              <a:alpha val="40000"/>
            </a:schemeClr>
          </a:glow>
        </a:effectLst>
        <a:scene3d>
          <a:camera prst="perspective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</a:rPr>
            <a:t>Excel</a:t>
          </a:r>
          <a:endParaRPr lang="fr-FR" sz="1400" kern="1200" dirty="0">
            <a:effectLst>
              <a:glow rad="101600">
                <a:schemeClr val="accent3">
                  <a:satMod val="175000"/>
                  <a:alpha val="40000"/>
                </a:schemeClr>
              </a:glow>
              <a:innerShdw blurRad="177800">
                <a:schemeClr val="accent3">
                  <a:lumMod val="50000"/>
                </a:schemeClr>
              </a:innerShdw>
            </a:effectLst>
          </a:endParaRPr>
        </a:p>
      </dsp:txBody>
      <dsp:txXfrm>
        <a:off x="2503715" y="990298"/>
        <a:ext cx="1215016" cy="990298"/>
      </dsp:txXfrm>
    </dsp:sp>
    <dsp:sp modelId="{B4FEAFC2-5794-EB4F-A9AD-238B05A2575F}">
      <dsp:nvSpPr>
        <dsp:cNvPr id="0" name=""/>
        <dsp:cNvSpPr/>
      </dsp:nvSpPr>
      <dsp:spPr>
        <a:xfrm>
          <a:off x="2587335" y="82339"/>
          <a:ext cx="1047776" cy="9568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F0C74-F874-A94F-A03F-25E593D06355}">
      <dsp:nvSpPr>
        <dsp:cNvPr id="0" name=""/>
        <dsp:cNvSpPr/>
      </dsp:nvSpPr>
      <dsp:spPr>
        <a:xfrm>
          <a:off x="148780" y="1980597"/>
          <a:ext cx="3421951" cy="371362"/>
        </a:xfrm>
        <a:prstGeom prst="leftRightArrow">
          <a:avLst/>
        </a:prstGeom>
        <a:gradFill rotWithShape="0">
          <a:gsLst>
            <a:gs pos="0">
              <a:srgbClr val="00B0F0"/>
            </a:gs>
            <a:gs pos="49000">
              <a:srgbClr val="00B0F0"/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27000">
            <a:schemeClr val="tx1">
              <a:lumMod val="85000"/>
            </a:schemeClr>
          </a:glow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perspectiveRigh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58767-96DC-FD4A-B823-F9F6A8CC555B}">
      <dsp:nvSpPr>
        <dsp:cNvPr id="0" name=""/>
        <dsp:cNvSpPr/>
      </dsp:nvSpPr>
      <dsp:spPr>
        <a:xfrm>
          <a:off x="426" y="0"/>
          <a:ext cx="1830697" cy="2475747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5">
              <a:satMod val="175000"/>
              <a:alpha val="40000"/>
            </a:schemeClr>
          </a:glow>
        </a:effectLst>
        <a:scene3d>
          <a:camera prst="perspective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Powerpoint</a:t>
          </a:r>
          <a:endParaRPr lang="fr-FR" sz="2200" kern="1200" dirty="0"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sp:txBody>
      <dsp:txXfrm>
        <a:off x="426" y="990298"/>
        <a:ext cx="1830697" cy="990298"/>
      </dsp:txXfrm>
    </dsp:sp>
    <dsp:sp modelId="{9ADEB08B-33AC-1242-B0EF-7063D4EA1A10}">
      <dsp:nvSpPr>
        <dsp:cNvPr id="0" name=""/>
        <dsp:cNvSpPr/>
      </dsp:nvSpPr>
      <dsp:spPr>
        <a:xfrm>
          <a:off x="504735" y="148544"/>
          <a:ext cx="824423" cy="8244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5AA33-98A3-5B4B-AFB2-CB3C9F5248B4}">
      <dsp:nvSpPr>
        <dsp:cNvPr id="0" name=""/>
        <dsp:cNvSpPr/>
      </dsp:nvSpPr>
      <dsp:spPr>
        <a:xfrm>
          <a:off x="1887216" y="0"/>
          <a:ext cx="1830697" cy="247574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3">
              <a:satMod val="175000"/>
              <a:alpha val="40000"/>
            </a:schemeClr>
          </a:glow>
        </a:effectLst>
        <a:scene3d>
          <a:camera prst="perspective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</a:rPr>
            <a:t>Excel</a:t>
          </a:r>
          <a:endParaRPr lang="fr-FR" sz="2200" kern="1200" dirty="0">
            <a:effectLst>
              <a:glow rad="101600">
                <a:schemeClr val="accent3">
                  <a:satMod val="175000"/>
                  <a:alpha val="40000"/>
                </a:schemeClr>
              </a:glow>
              <a:innerShdw blurRad="177800">
                <a:schemeClr val="accent3">
                  <a:lumMod val="50000"/>
                </a:schemeClr>
              </a:innerShdw>
            </a:effectLst>
          </a:endParaRPr>
        </a:p>
      </dsp:txBody>
      <dsp:txXfrm>
        <a:off x="1887216" y="990298"/>
        <a:ext cx="1830697" cy="990298"/>
      </dsp:txXfrm>
    </dsp:sp>
    <dsp:sp modelId="{B4FEAFC2-5794-EB4F-A9AD-238B05A2575F}">
      <dsp:nvSpPr>
        <dsp:cNvPr id="0" name=""/>
        <dsp:cNvSpPr/>
      </dsp:nvSpPr>
      <dsp:spPr>
        <a:xfrm>
          <a:off x="2278677" y="82339"/>
          <a:ext cx="1047776" cy="9568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F0C74-F874-A94F-A03F-25E593D06355}">
      <dsp:nvSpPr>
        <dsp:cNvPr id="0" name=""/>
        <dsp:cNvSpPr/>
      </dsp:nvSpPr>
      <dsp:spPr>
        <a:xfrm>
          <a:off x="148780" y="1980597"/>
          <a:ext cx="3421951" cy="371362"/>
        </a:xfrm>
        <a:prstGeom prst="leftRightArrow">
          <a:avLst/>
        </a:prstGeom>
        <a:gradFill rotWithShape="0">
          <a:gsLst>
            <a:gs pos="0">
              <a:srgbClr val="00B0F0"/>
            </a:gs>
            <a:gs pos="49000">
              <a:srgbClr val="00B0F0"/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27000">
            <a:schemeClr val="tx1">
              <a:lumMod val="85000"/>
            </a:schemeClr>
          </a:glow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perspectiveRigh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5AA33-98A3-5B4B-AFB2-CB3C9F5248B4}">
      <dsp:nvSpPr>
        <dsp:cNvPr id="0" name=""/>
        <dsp:cNvSpPr/>
      </dsp:nvSpPr>
      <dsp:spPr>
        <a:xfrm>
          <a:off x="0" y="0"/>
          <a:ext cx="2533856" cy="247574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3">
              <a:satMod val="175000"/>
              <a:alpha val="40000"/>
            </a:schemeClr>
          </a:glow>
        </a:effectLst>
        <a:scene3d>
          <a:camera prst="perspective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1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</a:rPr>
            <a:t>Excel</a:t>
          </a:r>
          <a:endParaRPr lang="fr-FR" sz="3600" kern="1200" dirty="0">
            <a:effectLst>
              <a:glow rad="101600">
                <a:schemeClr val="accent3">
                  <a:satMod val="175000"/>
                  <a:alpha val="40000"/>
                </a:schemeClr>
              </a:glow>
              <a:innerShdw blurRad="177800">
                <a:schemeClr val="accent3">
                  <a:lumMod val="50000"/>
                </a:schemeClr>
              </a:innerShdw>
            </a:effectLst>
          </a:endParaRPr>
        </a:p>
      </dsp:txBody>
      <dsp:txXfrm>
        <a:off x="0" y="990298"/>
        <a:ext cx="2533856" cy="990298"/>
      </dsp:txXfrm>
    </dsp:sp>
    <dsp:sp modelId="{B4FEAFC2-5794-EB4F-A9AD-238B05A2575F}">
      <dsp:nvSpPr>
        <dsp:cNvPr id="0" name=""/>
        <dsp:cNvSpPr/>
      </dsp:nvSpPr>
      <dsp:spPr>
        <a:xfrm>
          <a:off x="743039" y="82339"/>
          <a:ext cx="1047776" cy="9568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F0C74-F874-A94F-A03F-25E593D06355}">
      <dsp:nvSpPr>
        <dsp:cNvPr id="0" name=""/>
        <dsp:cNvSpPr/>
      </dsp:nvSpPr>
      <dsp:spPr>
        <a:xfrm>
          <a:off x="101354" y="1980597"/>
          <a:ext cx="2331147" cy="371362"/>
        </a:xfrm>
        <a:prstGeom prst="leftRightArrow">
          <a:avLst/>
        </a:prstGeom>
        <a:gradFill rotWithShape="0">
          <a:gsLst>
            <a:gs pos="0">
              <a:srgbClr val="00B0F0"/>
            </a:gs>
            <a:gs pos="49000">
              <a:srgbClr val="00B0F0"/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27000">
            <a:schemeClr val="tx1">
              <a:lumMod val="85000"/>
            </a:schemeClr>
          </a:glow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perspectiveRight"/>
          <a:lightRig rig="threePt" dir="t"/>
        </a:scene3d>
        <a:sp3d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029E036-7B7A-4341-A158-C53C89466C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77CE13-259D-9940-ADC1-19B134CA3C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834D8-AD0D-2445-94E1-6FF4E7E8FF17}" type="datetime1">
              <a:rPr lang="fr-FR" smtClean="0"/>
              <a:t>11/10/2021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29B4E7-E9D4-9546-9F3D-53341F6B02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586601-9BB4-1542-975B-0017851E09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1A9B6-40F1-8245-93DA-2D687577D3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1208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FFCF4-EFD8-A148-A463-924344458061}" type="datetime1">
              <a:rPr lang="fr-FR" smtClean="0"/>
              <a:t>11/10/2021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BAFAC-78A7-054A-A39B-5B29E06D7D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943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22E5-E00E-4D4E-ABFE-8CDF98C4B63F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B61B-C2F2-3D4C-A618-FCFFC81615AF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E0A9-FCF2-2540-82C3-96A8332D017B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CBE0-0FB1-C643-B2BA-4696D21A252E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FF39-BB57-E647-A360-8AC3E78CA1B5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4C1-FF8C-844F-9E47-412196FFAE6E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D5D-FA0A-064A-97C0-E53B5326809F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3D-77B3-F247-8F87-5FF50D6676F5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7924396-04DF-1E4C-A0BB-B0B37118C8F5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E0F3-94A0-F346-A9C8-53F3641346FD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4DF0-A81C-AD4A-AD6B-1294B9AD6E14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24D4-DD4E-D449-A47D-5F4A0235CEDF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16-D0DE-EE41-AC35-C8EFD4F6A125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DB87-788E-1D4F-A817-BB70FA81BDE7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C7CC-44BE-204F-AE58-36ED1483DB55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DC6D-77DB-134E-AFBD-FF992FD3D622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42FE-55E6-F84D-9BFC-B21D29BA65E7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C0C10-984C-BD46-93C9-338F5FECB7B6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E6232-88B2-694D-A964-11A0D08386F3}"/>
              </a:ext>
            </a:extLst>
          </p:cNvPr>
          <p:cNvSpPr txBox="1">
            <a:spLocks/>
          </p:cNvSpPr>
          <p:nvPr/>
        </p:nvSpPr>
        <p:spPr>
          <a:xfrm>
            <a:off x="234942" y="624951"/>
            <a:ext cx="8144134" cy="1373070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>
            <a:glow rad="228600">
              <a:schemeClr val="accent1">
                <a:alpha val="40000"/>
              </a:schemeClr>
            </a:glo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b="1" i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lgerian" panose="020F0502020204030204" pitchFamily="34" charset="0"/>
              <a:cs typeface="Algerian" panose="020F0502020204030204" pitchFamily="34" charset="0"/>
            </a:endParaRPr>
          </a:p>
          <a:p>
            <a:r>
              <a:rPr lang="fr-FR" b="1" i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gerian" panose="020F0502020204030204" pitchFamily="34" charset="0"/>
                <a:cs typeface="Algerian" panose="020F0502020204030204" pitchFamily="34" charset="0"/>
              </a:rPr>
              <a:t>Stage bureautique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E2FE02-9E70-A14D-AD10-E920599C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70" y="3429000"/>
            <a:ext cx="4389486" cy="3028243"/>
          </a:xfrm>
          <a:prstGeom prst="rect">
            <a:avLst/>
          </a:prstGeom>
        </p:spPr>
      </p:pic>
      <p:pic>
        <p:nvPicPr>
          <p:cNvPr id="5" name="Graphique 4" descr="Conseil d’administration contour">
            <a:extLst>
              <a:ext uri="{FF2B5EF4-FFF2-40B4-BE49-F238E27FC236}">
                <a16:creationId xmlns:a16="http://schemas.microsoft.com/office/drawing/2014/main" id="{74BB8170-B935-2743-96A5-0FCA80C38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22488" y="744201"/>
            <a:ext cx="1134570" cy="113457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8ED096-D5BB-EF41-BD40-B68B1E895DFC}"/>
              </a:ext>
            </a:extLst>
          </p:cNvPr>
          <p:cNvSpPr txBox="1"/>
          <p:nvPr/>
        </p:nvSpPr>
        <p:spPr>
          <a:xfrm>
            <a:off x="249229" y="3937787"/>
            <a:ext cx="875039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fr-FR" sz="2400" b="1" i="1" dirty="0"/>
              <a:t>La page de garde  </a:t>
            </a:r>
            <a:endParaRPr lang="en-US" sz="2400" dirty="0"/>
          </a:p>
          <a:p>
            <a:pPr marL="342900" lvl="0" indent="-342900">
              <a:buFont typeface="+mj-lt"/>
              <a:buAutoNum type="arabicParenR"/>
            </a:pPr>
            <a:r>
              <a:rPr lang="fr-FR" sz="2400" b="1" i="1" dirty="0"/>
              <a:t>Le programme général</a:t>
            </a:r>
            <a:endParaRPr lang="en-US" sz="2400" dirty="0"/>
          </a:p>
          <a:p>
            <a:pPr marL="342900" lvl="0" indent="-342900">
              <a:buFont typeface="+mj-lt"/>
              <a:buAutoNum type="arabicParenR"/>
            </a:pPr>
            <a:r>
              <a:rPr lang="fr-FR" sz="2400" b="1" i="1" dirty="0"/>
              <a:t>L’info bureautique</a:t>
            </a:r>
            <a:endParaRPr lang="en-US" sz="2400" dirty="0"/>
          </a:p>
          <a:p>
            <a:pPr marL="342900" lvl="0" indent="-342900">
              <a:buFont typeface="+mj-lt"/>
              <a:buAutoNum type="arabicParenR"/>
            </a:pPr>
            <a:r>
              <a:rPr lang="fr-FR" sz="2400" b="1" i="1" dirty="0"/>
              <a:t>Les Réseaux </a:t>
            </a:r>
            <a:endParaRPr lang="en-US" sz="2400" dirty="0"/>
          </a:p>
          <a:p>
            <a:pPr marL="342900" lvl="0" indent="-342900">
              <a:buFont typeface="+mj-lt"/>
              <a:buAutoNum type="arabicParenR"/>
            </a:pPr>
            <a:r>
              <a:rPr lang="fr-FR" sz="2400" b="1" i="1" dirty="0"/>
              <a:t>Les Langues  </a:t>
            </a:r>
            <a:endParaRPr lang="en-US" sz="2400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DB378D9F-2979-6749-A3C1-80A04324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229" y="6274680"/>
            <a:ext cx="6870660" cy="365125"/>
          </a:xfrm>
        </p:spPr>
        <p:txBody>
          <a:bodyPr/>
          <a:lstStyle/>
          <a:p>
            <a:r>
              <a:rPr lang="en-US" dirty="0" err="1"/>
              <a:t>cours</a:t>
            </a:r>
            <a:r>
              <a:rPr lang="en-US" dirty="0"/>
              <a:t> PPT     </a:t>
            </a:r>
            <a:r>
              <a:rPr lang="en-US" dirty="0" err="1"/>
              <a:t>Octobre</a:t>
            </a:r>
            <a:r>
              <a:rPr lang="en-US" dirty="0"/>
              <a:t> 2021          Q.G</a:t>
            </a:r>
          </a:p>
        </p:txBody>
      </p:sp>
    </p:spTree>
    <p:extLst>
      <p:ext uri="{BB962C8B-B14F-4D97-AF65-F5344CB8AC3E}">
        <p14:creationId xmlns:p14="http://schemas.microsoft.com/office/powerpoint/2010/main" val="286519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53CA08-FEDC-7D44-B837-A40062AE3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3" y="2121426"/>
            <a:ext cx="7281353" cy="4493687"/>
          </a:xfrm>
        </p:spPr>
        <p:txBody>
          <a:bodyPr>
            <a:normAutofit fontScale="32500" lnSpcReduction="2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fr-FR" sz="4300" dirty="0">
                <a:latin typeface="Comic Sans MS" panose="030F0902030302020204" pitchFamily="66" charset="0"/>
              </a:rPr>
              <a:t>Cours Bureautique</a:t>
            </a:r>
          </a:p>
          <a:p>
            <a:pPr marL="1116013" indent="-234950">
              <a:buFont typeface="Wingdings" pitchFamily="2" charset="2"/>
              <a:buChar char="Ø"/>
            </a:pPr>
            <a:r>
              <a:rPr lang="fr-FR" sz="4300" dirty="0">
                <a:latin typeface="Comic Sans MS" panose="030F0902030302020204" pitchFamily="66" charset="0"/>
              </a:rPr>
              <a:t>Word</a:t>
            </a:r>
          </a:p>
          <a:p>
            <a:pPr marL="1116013" indent="-234950">
              <a:buFont typeface="Wingdings" pitchFamily="2" charset="2"/>
              <a:buChar char="Ø"/>
            </a:pPr>
            <a:r>
              <a:rPr lang="fr-FR" sz="4300" dirty="0">
                <a:latin typeface="Comic Sans MS" panose="030F0902030302020204" pitchFamily="66" charset="0"/>
              </a:rPr>
              <a:t>PowerPoint</a:t>
            </a:r>
          </a:p>
          <a:p>
            <a:pPr marL="1116013" indent="-234950">
              <a:buFont typeface="Wingdings" pitchFamily="2" charset="2"/>
              <a:buChar char="Ø"/>
            </a:pPr>
            <a:r>
              <a:rPr lang="fr-FR" sz="4300" dirty="0">
                <a:latin typeface="Comic Sans MS" panose="030F0902030302020204" pitchFamily="66" charset="0"/>
              </a:rPr>
              <a:t>Excel</a:t>
            </a:r>
          </a:p>
          <a:p>
            <a:pPr marL="457200" indent="-457200">
              <a:buFont typeface="+mj-lt"/>
              <a:buAutoNum type="alphaUcPeriod" startAt="2"/>
            </a:pPr>
            <a:r>
              <a:rPr lang="fr-FR" sz="4300" dirty="0">
                <a:latin typeface="Comic Sans MS" panose="030F0902030302020204" pitchFamily="66" charset="0"/>
              </a:rPr>
              <a:t>Cours réseaux</a:t>
            </a:r>
          </a:p>
          <a:p>
            <a:pPr marL="1116013" indent="-234950">
              <a:buFont typeface="Wingdings" pitchFamily="2" charset="2"/>
              <a:buChar char="Ø"/>
            </a:pPr>
            <a:r>
              <a:rPr lang="fr-FR" sz="4300" dirty="0">
                <a:latin typeface="Comic Sans MS" panose="030F0902030302020204" pitchFamily="66" charset="0"/>
              </a:rPr>
              <a:t>Administration d’un client Windows</a:t>
            </a:r>
          </a:p>
          <a:p>
            <a:pPr marL="1116013" indent="-234950">
              <a:buFont typeface="Wingdings" pitchFamily="2" charset="2"/>
              <a:buChar char="Ø"/>
            </a:pPr>
            <a:r>
              <a:rPr lang="fr-FR" sz="4300" dirty="0">
                <a:latin typeface="Comic Sans MS" panose="030F0902030302020204" pitchFamily="66" charset="0"/>
              </a:rPr>
              <a:t>Administration d’un serveur 2016-2019</a:t>
            </a:r>
          </a:p>
          <a:p>
            <a:pPr marL="1116013" indent="-234950">
              <a:buFont typeface="Wingdings" pitchFamily="2" charset="2"/>
              <a:buChar char="Ø"/>
            </a:pPr>
            <a:r>
              <a:rPr lang="fr-FR" sz="4300" dirty="0">
                <a:latin typeface="Comic Sans MS" panose="030F0902030302020204" pitchFamily="66" charset="0"/>
              </a:rPr>
              <a:t>Configuration  et Administration des services</a:t>
            </a:r>
          </a:p>
          <a:p>
            <a:pPr marL="1447800" indent="-342900">
              <a:buFont typeface="Wingdings" pitchFamily="2" charset="2"/>
              <a:buChar char="ü"/>
            </a:pPr>
            <a:r>
              <a:rPr lang="fr-FR" sz="4300" dirty="0">
                <a:latin typeface="Comic Sans MS" panose="030F0902030302020204" pitchFamily="66" charset="0"/>
              </a:rPr>
              <a:t>DHCP</a:t>
            </a:r>
          </a:p>
          <a:p>
            <a:pPr marL="1447800" indent="-342900">
              <a:buFont typeface="Wingdings" pitchFamily="2" charset="2"/>
              <a:buChar char="ü"/>
            </a:pPr>
            <a:r>
              <a:rPr lang="fr-FR" sz="4300" dirty="0">
                <a:latin typeface="Comic Sans MS" panose="030F0902030302020204" pitchFamily="66" charset="0"/>
              </a:rPr>
              <a:t>DNS</a:t>
            </a:r>
          </a:p>
          <a:p>
            <a:pPr marL="1447800" indent="-342900">
              <a:buFont typeface="Wingdings" pitchFamily="2" charset="2"/>
              <a:buChar char="ü"/>
            </a:pPr>
            <a:r>
              <a:rPr lang="fr-FR" sz="4300" dirty="0">
                <a:latin typeface="Comic Sans MS" panose="030F0902030302020204" pitchFamily="66" charset="0"/>
              </a:rPr>
              <a:t>RAS</a:t>
            </a:r>
          </a:p>
          <a:p>
            <a:pPr marL="1447800" indent="-342900">
              <a:buFont typeface="Wingdings" pitchFamily="2" charset="2"/>
              <a:buChar char="ü"/>
            </a:pPr>
            <a:r>
              <a:rPr lang="fr-FR" sz="4300" dirty="0">
                <a:latin typeface="Comic Sans MS" panose="030F0902030302020204" pitchFamily="66" charset="0"/>
              </a:rPr>
              <a:t>Sécurité</a:t>
            </a:r>
          </a:p>
          <a:p>
            <a:pPr marL="457200" indent="-457200">
              <a:buFont typeface="+mj-lt"/>
              <a:buAutoNum type="alphaUcPeriod" startAt="3"/>
            </a:pPr>
            <a:r>
              <a:rPr lang="fr-FR" sz="4300" dirty="0">
                <a:latin typeface="Comic Sans MS" panose="030F0902030302020204" pitchFamily="66" charset="0"/>
              </a:rPr>
              <a:t>Cours des langues</a:t>
            </a:r>
          </a:p>
          <a:p>
            <a:pPr marL="1116013" indent="-234950">
              <a:buFont typeface="Wingdings" pitchFamily="2" charset="2"/>
              <a:buChar char="Ø"/>
            </a:pPr>
            <a:r>
              <a:rPr lang="fr-FR" sz="4300" dirty="0">
                <a:latin typeface="Comic Sans MS" panose="030F0902030302020204" pitchFamily="66" charset="0"/>
              </a:rPr>
              <a:t>Anglais</a:t>
            </a:r>
          </a:p>
          <a:p>
            <a:pPr marL="1116013" indent="-234950">
              <a:buFont typeface="Wingdings" pitchFamily="2" charset="2"/>
              <a:buChar char="Ø"/>
            </a:pPr>
            <a:r>
              <a:rPr lang="fr-FR" sz="4300" dirty="0">
                <a:latin typeface="Comic Sans MS" panose="030F0902030302020204" pitchFamily="66" charset="0"/>
              </a:rPr>
              <a:t>Chinois</a:t>
            </a:r>
          </a:p>
          <a:p>
            <a:pPr marL="1116013" indent="-234950">
              <a:buFont typeface="Wingdings" pitchFamily="2" charset="2"/>
              <a:buChar char="Ø"/>
            </a:pPr>
            <a:r>
              <a:rPr lang="fr-FR" sz="4300" dirty="0">
                <a:latin typeface="Comic Sans MS" panose="030F0902030302020204" pitchFamily="66" charset="0"/>
              </a:rPr>
              <a:t>Français </a:t>
            </a:r>
          </a:p>
          <a:p>
            <a:endParaRPr lang="fr-FR" sz="700" dirty="0">
              <a:latin typeface="Comic Sans MS" panose="030F0902030302020204" pitchFamily="66" charset="0"/>
            </a:endParaRPr>
          </a:p>
          <a:p>
            <a:endParaRPr lang="fr-FR" sz="700" dirty="0">
              <a:latin typeface="Comic Sans MS" panose="030F0902030302020204" pitchFamily="66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C71E1E-E3EA-DF40-8A6A-13B34B254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873" y="2587398"/>
            <a:ext cx="4593894" cy="2113190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7" name="Image 6" descr="Une image contenant texte, conteneur&#10;&#10;Description générée automatiquement">
            <a:extLst>
              <a:ext uri="{FF2B5EF4-FFF2-40B4-BE49-F238E27FC236}">
                <a16:creationId xmlns:a16="http://schemas.microsoft.com/office/drawing/2014/main" id="{2C7024D1-3243-3C41-A607-E518D03FC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5584" y1="34315" x2="15584" y2="34315"/>
                        <a14:foregroundMark x1="58312" y1="33622" x2="58312" y2="33622"/>
                        <a14:foregroundMark x1="21299" y1="34142" x2="21299" y2="34142"/>
                        <a14:foregroundMark x1="20909" y1="35009" x2="19221" y2="37088"/>
                        <a14:foregroundMark x1="63518" y1="38781" x2="63896" y2="39168"/>
                        <a14:foregroundMark x1="57792" y1="32929" x2="63202" y2="38459"/>
                        <a14:foregroundMark x1="63506" y1="33449" x2="63506" y2="33449"/>
                        <a14:foregroundMark x1="62727" y1="40035" x2="61429" y2="39341"/>
                        <a14:backgroundMark x1="62468" y1="40208" x2="62468" y2="40208"/>
                        <a14:backgroundMark x1="62338" y1="40555" x2="62857" y2="40381"/>
                        <a14:backgroundMark x1="62208" y1="40208" x2="62208" y2="40208"/>
                        <a14:backgroundMark x1="15325" y1="66205" x2="71558" y2="66551"/>
                        <a14:backgroundMark x1="71558" y1="66551" x2="79610" y2="54766"/>
                        <a14:backgroundMark x1="79610" y1="54766" x2="74416" y2="40555"/>
                        <a14:backgroundMark x1="74416" y1="40555" x2="81429" y2="26863"/>
                        <a14:backgroundMark x1="81429" y1="26863" x2="88961" y2="48354"/>
                        <a14:backgroundMark x1="88961" y1="48354" x2="89870" y2="66551"/>
                        <a14:backgroundMark x1="89870" y1="66551" x2="82597" y2="75217"/>
                        <a14:backgroundMark x1="82597" y1="75217" x2="35455" y2="77296"/>
                        <a14:backgroundMark x1="35455" y1="77296" x2="25974" y2="72617"/>
                        <a14:backgroundMark x1="25974" y1="72617" x2="16753" y2="62912"/>
                        <a14:backgroundMark x1="16753" y1="62912" x2="20000" y2="76430"/>
                        <a14:backgroundMark x1="20000" y1="76430" x2="10130" y2="65511"/>
                        <a14:backgroundMark x1="10130" y1="65511" x2="28182" y2="54593"/>
                        <a14:backgroundMark x1="28182" y1="54593" x2="80649" y2="51473"/>
                        <a14:backgroundMark x1="80649" y1="51473" x2="82078" y2="51646"/>
                        <a14:backgroundMark x1="58182" y1="57712" x2="17662" y2="62392"/>
                        <a14:backgroundMark x1="17662" y1="62392" x2="31299" y2="64298"/>
                        <a14:backgroundMark x1="31299" y1="64298" x2="61039" y2="61525"/>
                        <a14:backgroundMark x1="61039" y1="61525" x2="85714" y2="62218"/>
                        <a14:backgroundMark x1="85714" y1="62218" x2="80909" y2="43501"/>
                        <a14:backgroundMark x1="80909" y1="43501" x2="83766" y2="35875"/>
                        <a14:backgroundMark x1="81169" y1="33449" x2="80000" y2="35009"/>
                        <a14:backgroundMark x1="96364" y1="10919" x2="94156" y2="123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65524" y="3950494"/>
            <a:ext cx="4889500" cy="3657600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513DAB5-4B18-5444-8147-0C0E8178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  <a:noFill/>
          <a:effectLst/>
        </p:spPr>
        <p:txBody>
          <a:bodyPr>
            <a:normAutofit/>
          </a:bodyPr>
          <a:lstStyle/>
          <a:p>
            <a:r>
              <a:rPr lang="fr-FR" b="1" i="1" dirty="0"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Le programme du stage </a:t>
            </a:r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55D42587-FFD8-564B-8FD9-11A734D1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1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75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375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875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625"/>
                            </p:stCondLst>
                            <p:childTnLst>
                              <p:par>
                                <p:cTn id="3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675"/>
                            </p:stCondLst>
                            <p:childTnLst>
                              <p:par>
                                <p:cTn id="3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875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875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875"/>
                            </p:stCondLst>
                            <p:childTnLst>
                              <p:par>
                                <p:cTn id="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875"/>
                            </p:stCondLst>
                            <p:childTnLst>
                              <p:par>
                                <p:cTn id="6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875"/>
                            </p:stCondLst>
                            <p:childTnLst>
                              <p:par>
                                <p:cTn id="6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875"/>
                            </p:stCondLst>
                            <p:childTnLst>
                              <p:par>
                                <p:cTn id="7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875"/>
                            </p:stCondLst>
                            <p:childTnLst>
                              <p:par>
                                <p:cTn id="7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2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125"/>
                            </p:stCondLst>
                            <p:childTnLst>
                              <p:par>
                                <p:cTn id="7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2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375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9375"/>
                            </p:stCondLst>
                            <p:childTnLst>
                              <p:par>
                                <p:cTn id="87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800" decel="100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375"/>
                            </p:stCondLst>
                            <p:childTnLst>
                              <p:par>
                                <p:cTn id="9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800" decel="100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1375"/>
                            </p:stCondLst>
                            <p:childTnLst>
                              <p:par>
                                <p:cTn id="10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800" decel="100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2375"/>
                            </p:stCondLst>
                            <p:childTnLst>
                              <p:par>
                                <p:cTn id="1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800" decel="100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8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F0"/>
            </a:gs>
            <a:gs pos="49000">
              <a:srgbClr val="00B0F0"/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51281-92A8-8D49-A6A6-ABC143CC4994}"/>
              </a:ext>
            </a:extLst>
          </p:cNvPr>
          <p:cNvSpPr txBox="1">
            <a:spLocks/>
          </p:cNvSpPr>
          <p:nvPr/>
        </p:nvSpPr>
        <p:spPr>
          <a:xfrm>
            <a:off x="506437" y="915461"/>
            <a:ext cx="9613861" cy="10809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3000">
                <a:schemeClr val="accent1"/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txBody>
          <a:bodyPr>
            <a:sp3d extrusionH="57150">
              <a:bevelT w="38100" h="38100" prst="slop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Le Cours Du Word</a:t>
            </a:r>
          </a:p>
        </p:txBody>
      </p:sp>
      <p:pic>
        <p:nvPicPr>
          <p:cNvPr id="3" name="Picture 2" descr="Logo Word: histoire et signification | PNG">
            <a:extLst>
              <a:ext uri="{FF2B5EF4-FFF2-40B4-BE49-F238E27FC236}">
                <a16:creationId xmlns:a16="http://schemas.microsoft.com/office/drawing/2014/main" id="{AA8DF0BF-4C4F-E845-885A-A90240C5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1" y="2208648"/>
            <a:ext cx="3124517" cy="1757541"/>
          </a:xfrm>
          <a:prstGeom prst="rect">
            <a:avLst/>
          </a:prstGeom>
          <a:noFill/>
          <a:ln>
            <a:noFill/>
          </a:ln>
          <a:effectLst>
            <a:glow rad="235170">
              <a:schemeClr val="tx1"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/>
            <a:lightRig rig="twoPt" dir="t"/>
          </a:scene3d>
          <a:sp3d prstMaterial="flat">
            <a:bevelT prst="angle"/>
            <a:bevelB w="139700" prst="cross"/>
          </a:sp3d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2E46ECF-BD4B-524E-BBA3-7FB5840C8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588806"/>
              </p:ext>
            </p:extLst>
          </p:nvPr>
        </p:nvGraphicFramePr>
        <p:xfrm>
          <a:off x="5187213" y="2191126"/>
          <a:ext cx="3719513" cy="2475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Bulle ronde 4">
            <a:extLst>
              <a:ext uri="{FF2B5EF4-FFF2-40B4-BE49-F238E27FC236}">
                <a16:creationId xmlns:a16="http://schemas.microsoft.com/office/drawing/2014/main" id="{0ED9E8A3-579C-844E-9ADA-E0AE2C92BB28}"/>
              </a:ext>
            </a:extLst>
          </p:cNvPr>
          <p:cNvSpPr/>
          <p:nvPr/>
        </p:nvSpPr>
        <p:spPr>
          <a:xfrm rot="16200000">
            <a:off x="9133594" y="2578260"/>
            <a:ext cx="3090584" cy="2775857"/>
          </a:xfrm>
          <a:prstGeom prst="wedgeEllipseCallout">
            <a:avLst>
              <a:gd name="adj1" fmla="val -55375"/>
              <a:gd name="adj2" fmla="val -6251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25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520000" scaled="0"/>
          </a:gra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p3d extrusionH="57150">
              <a:bevelT w="38100" h="38100" prst="angle"/>
            </a:sp3d>
          </a:bodyPr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0FB1E-7733-4A4A-8723-ABD97E801073}"/>
              </a:ext>
            </a:extLst>
          </p:cNvPr>
          <p:cNvSpPr txBox="1"/>
          <p:nvPr/>
        </p:nvSpPr>
        <p:spPr>
          <a:xfrm>
            <a:off x="5187213" y="5715000"/>
            <a:ext cx="3719513" cy="92333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4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520000" scaled="0"/>
          </a:gradFill>
          <a:ln w="19050"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C’est le traitement et mise en forme d’un texte </a:t>
            </a:r>
          </a:p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502B88-09DA-9A4D-9452-D532FF2CD764}"/>
              </a:ext>
            </a:extLst>
          </p:cNvPr>
          <p:cNvSpPr txBox="1"/>
          <p:nvPr/>
        </p:nvSpPr>
        <p:spPr>
          <a:xfrm>
            <a:off x="357189" y="4178438"/>
            <a:ext cx="4171234" cy="2585323"/>
          </a:xfrm>
          <a:custGeom>
            <a:avLst/>
            <a:gdLst>
              <a:gd name="connsiteX0" fmla="*/ 0 w 4171234"/>
              <a:gd name="connsiteY0" fmla="*/ 0 h 2585323"/>
              <a:gd name="connsiteX1" fmla="*/ 4171234 w 4171234"/>
              <a:gd name="connsiteY1" fmla="*/ 0 h 2585323"/>
              <a:gd name="connsiteX2" fmla="*/ 4171234 w 4171234"/>
              <a:gd name="connsiteY2" fmla="*/ 2585323 h 2585323"/>
              <a:gd name="connsiteX3" fmla="*/ 0 w 4171234"/>
              <a:gd name="connsiteY3" fmla="*/ 2585323 h 2585323"/>
              <a:gd name="connsiteX4" fmla="*/ 0 w 4171234"/>
              <a:gd name="connsiteY4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1234" h="2585323" fill="none" extrusionOk="0">
                <a:moveTo>
                  <a:pt x="0" y="0"/>
                </a:moveTo>
                <a:cubicBezTo>
                  <a:pt x="1064692" y="-49533"/>
                  <a:pt x="2632419" y="-14809"/>
                  <a:pt x="4171234" y="0"/>
                </a:cubicBezTo>
                <a:cubicBezTo>
                  <a:pt x="4258873" y="817694"/>
                  <a:pt x="4098555" y="1565759"/>
                  <a:pt x="4171234" y="2585323"/>
                </a:cubicBezTo>
                <a:cubicBezTo>
                  <a:pt x="2482372" y="2537092"/>
                  <a:pt x="1761850" y="2669778"/>
                  <a:pt x="0" y="2585323"/>
                </a:cubicBezTo>
                <a:cubicBezTo>
                  <a:pt x="-38581" y="2176217"/>
                  <a:pt x="63341" y="321836"/>
                  <a:pt x="0" y="0"/>
                </a:cubicBezTo>
                <a:close/>
              </a:path>
              <a:path w="4171234" h="2585323" stroke="0" extrusionOk="0">
                <a:moveTo>
                  <a:pt x="0" y="0"/>
                </a:moveTo>
                <a:cubicBezTo>
                  <a:pt x="735667" y="118645"/>
                  <a:pt x="2668588" y="116012"/>
                  <a:pt x="4171234" y="0"/>
                </a:cubicBezTo>
                <a:cubicBezTo>
                  <a:pt x="4038352" y="1144384"/>
                  <a:pt x="4256185" y="1523236"/>
                  <a:pt x="4171234" y="2585323"/>
                </a:cubicBezTo>
                <a:cubicBezTo>
                  <a:pt x="2772514" y="2719923"/>
                  <a:pt x="843212" y="2428127"/>
                  <a:pt x="0" y="2585323"/>
                </a:cubicBezTo>
                <a:cubicBezTo>
                  <a:pt x="-20187" y="2016507"/>
                  <a:pt x="-152480" y="89309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</a:schemeClr>
              </a:gs>
              <a:gs pos="39000">
                <a:srgbClr val="0070C0"/>
              </a:gs>
              <a:gs pos="100000">
                <a:srgbClr val="00B0F0"/>
              </a:gs>
            </a:gsLst>
            <a:lin ang="2520000" scaled="0"/>
          </a:gradFill>
          <a:ln w="38100">
            <a:solidFill>
              <a:schemeClr val="bg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fr-FR" dirty="0"/>
              <a:t>Correction du texte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/>
              <a:t>Mise en forme des paragraphes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/>
              <a:t>Mise en place lettrine 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/>
              <a:t>Utilisation multicolonnage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/>
              <a:t>Insertion tableau, graphe et image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/>
              <a:t>Insertions Objet « </a:t>
            </a:r>
            <a:r>
              <a:rPr lang="fr-FR" dirty="0" err="1"/>
              <a:t>smartArt</a:t>
            </a:r>
            <a:r>
              <a:rPr lang="fr-FR" dirty="0"/>
              <a:t> »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/>
              <a:t>Tableau de matière &amp; bibliographie 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/>
              <a:t>Publipostage </a:t>
            </a:r>
          </a:p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713076-3549-AD44-846E-B6DE9B83E4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182" y="165088"/>
            <a:ext cx="1962443" cy="1962443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6C8E161-42BE-1243-B707-ABD27F03D17E}"/>
              </a:ext>
            </a:extLst>
          </p:cNvPr>
          <p:cNvSpPr txBox="1"/>
          <p:nvPr/>
        </p:nvSpPr>
        <p:spPr>
          <a:xfrm>
            <a:off x="506437" y="13504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F7B039BC-06B7-DB4E-897F-273DE13E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F3A12C-0954-2B41-B657-7AA3D8E44163}"/>
              </a:ext>
            </a:extLst>
          </p:cNvPr>
          <p:cNvSpPr txBox="1"/>
          <p:nvPr/>
        </p:nvSpPr>
        <p:spPr>
          <a:xfrm>
            <a:off x="1212980" y="298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0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90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00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3000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0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000"/>
                            </p:stCondLst>
                            <p:childTnLst>
                              <p:par>
                                <p:cTn id="8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90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AsOne/>
      </p:bldGraphic>
      <p:bldP spid="5" grpId="0" animBg="1"/>
      <p:bldP spid="6" grpId="0" animBg="1"/>
      <p:bldP spid="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F0"/>
            </a:gs>
            <a:gs pos="50000">
              <a:srgbClr val="00B0F0"/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BC329-4439-AE4B-818C-5602448C11A7}"/>
              </a:ext>
            </a:extLst>
          </p:cNvPr>
          <p:cNvSpPr txBox="1">
            <a:spLocks/>
          </p:cNvSpPr>
          <p:nvPr/>
        </p:nvSpPr>
        <p:spPr>
          <a:xfrm>
            <a:off x="418923" y="917528"/>
            <a:ext cx="9613861" cy="10809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9011">
                <a:srgbClr val="AA2C06"/>
              </a:gs>
              <a:gs pos="63000">
                <a:schemeClr val="accent1"/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txBody>
          <a:bodyPr>
            <a:sp3d extrusionH="57150">
              <a:bevelT w="38100" h="38100" prst="slop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Le Cours De PowerPoint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36B96C2-9C86-2B4D-B8F6-C0D7A609B3BB}"/>
              </a:ext>
            </a:extLst>
          </p:cNvPr>
          <p:cNvSpPr txBox="1"/>
          <p:nvPr/>
        </p:nvSpPr>
        <p:spPr>
          <a:xfrm>
            <a:off x="5487251" y="3429000"/>
            <a:ext cx="5642712" cy="2339102"/>
          </a:xfrm>
          <a:custGeom>
            <a:avLst/>
            <a:gdLst>
              <a:gd name="connsiteX0" fmla="*/ 0 w 5642712"/>
              <a:gd name="connsiteY0" fmla="*/ 0 h 2339102"/>
              <a:gd name="connsiteX1" fmla="*/ 5642712 w 5642712"/>
              <a:gd name="connsiteY1" fmla="*/ 0 h 2339102"/>
              <a:gd name="connsiteX2" fmla="*/ 5642712 w 5642712"/>
              <a:gd name="connsiteY2" fmla="*/ 2339102 h 2339102"/>
              <a:gd name="connsiteX3" fmla="*/ 0 w 5642712"/>
              <a:gd name="connsiteY3" fmla="*/ 2339102 h 2339102"/>
              <a:gd name="connsiteX4" fmla="*/ 0 w 5642712"/>
              <a:gd name="connsiteY4" fmla="*/ 0 h 233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2712" h="2339102" fill="none" extrusionOk="0">
                <a:moveTo>
                  <a:pt x="0" y="0"/>
                </a:moveTo>
                <a:cubicBezTo>
                  <a:pt x="962535" y="-49533"/>
                  <a:pt x="4773661" y="-14809"/>
                  <a:pt x="5642712" y="0"/>
                </a:cubicBezTo>
                <a:cubicBezTo>
                  <a:pt x="5730351" y="792544"/>
                  <a:pt x="5570033" y="1491650"/>
                  <a:pt x="5642712" y="2339102"/>
                </a:cubicBezTo>
                <a:cubicBezTo>
                  <a:pt x="3345551" y="2290871"/>
                  <a:pt x="2564299" y="2423557"/>
                  <a:pt x="0" y="2339102"/>
                </a:cubicBezTo>
                <a:cubicBezTo>
                  <a:pt x="-38581" y="1216121"/>
                  <a:pt x="63341" y="1085633"/>
                  <a:pt x="0" y="0"/>
                </a:cubicBezTo>
                <a:close/>
              </a:path>
              <a:path w="5642712" h="2339102" stroke="0" extrusionOk="0">
                <a:moveTo>
                  <a:pt x="0" y="0"/>
                </a:moveTo>
                <a:cubicBezTo>
                  <a:pt x="649984" y="118645"/>
                  <a:pt x="3299344" y="116012"/>
                  <a:pt x="5642712" y="0"/>
                </a:cubicBezTo>
                <a:cubicBezTo>
                  <a:pt x="5509830" y="528287"/>
                  <a:pt x="5727663" y="1202496"/>
                  <a:pt x="5642712" y="2339102"/>
                </a:cubicBezTo>
                <a:cubicBezTo>
                  <a:pt x="3335086" y="2473702"/>
                  <a:pt x="2517978" y="2181906"/>
                  <a:pt x="0" y="2339102"/>
                </a:cubicBezTo>
                <a:cubicBezTo>
                  <a:pt x="-20187" y="1696712"/>
                  <a:pt x="-152480" y="819654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</a:schemeClr>
              </a:gs>
              <a:gs pos="39000">
                <a:srgbClr val="0070C0"/>
              </a:gs>
              <a:gs pos="100000">
                <a:srgbClr val="00B0F0"/>
              </a:gs>
            </a:gsLst>
            <a:lin ang="2520000" scaled="0"/>
          </a:gradFill>
          <a:ln w="38100">
            <a:solidFill>
              <a:schemeClr val="bg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arenR"/>
            </a:pPr>
            <a:r>
              <a:rPr lang="fr-FR" sz="1600" dirty="0"/>
              <a:t> Choix du Model de base et du type de la dispo</a:t>
            </a:r>
          </a:p>
          <a:p>
            <a:pPr marL="342900" indent="-342900" fontAlgn="base">
              <a:buFont typeface="+mj-lt"/>
              <a:buAutoNum type="arabicParenR"/>
            </a:pPr>
            <a:r>
              <a:rPr lang="fr-FR" sz="1600" dirty="0"/>
              <a:t>Création d’une diapo </a:t>
            </a:r>
          </a:p>
          <a:p>
            <a:pPr marL="719138" indent="-381000" fontAlgn="base">
              <a:buFont typeface="Wingdings" pitchFamily="2" charset="2"/>
              <a:buChar char="Ø"/>
            </a:pPr>
            <a:r>
              <a:rPr lang="fr-FR" sz="1600" dirty="0"/>
              <a:t>Saisie du contenu</a:t>
            </a:r>
          </a:p>
          <a:p>
            <a:pPr marL="719138" indent="-381000" fontAlgn="base">
              <a:buFont typeface="Wingdings" pitchFamily="2" charset="2"/>
              <a:buChar char="Ø"/>
            </a:pPr>
            <a:r>
              <a:rPr lang="fr-FR" sz="1600" dirty="0"/>
              <a:t>Mise en-page</a:t>
            </a:r>
          </a:p>
          <a:p>
            <a:pPr marL="719138" indent="-381000" fontAlgn="base">
              <a:buFont typeface="Wingdings" pitchFamily="2" charset="2"/>
              <a:buChar char="Ø"/>
            </a:pPr>
            <a:r>
              <a:rPr lang="fr-FR" sz="1600" dirty="0"/>
              <a:t>Numérotation-automatique </a:t>
            </a:r>
          </a:p>
          <a:p>
            <a:pPr marL="342900" indent="-342900" fontAlgn="base">
              <a:buFont typeface="+mj-lt"/>
              <a:buAutoNum type="arabicParenR" startAt="3"/>
            </a:pPr>
            <a:r>
              <a:rPr lang="fr-FR" sz="1600" dirty="0"/>
              <a:t>Insertion d’une image,-Objet «'</a:t>
            </a:r>
            <a:r>
              <a:rPr lang="fr-FR" sz="1600" dirty="0" err="1"/>
              <a:t>SmartArt</a:t>
            </a:r>
            <a:r>
              <a:rPr lang="fr-FR" sz="1600" dirty="0"/>
              <a:t>»,Forme, Zone texte </a:t>
            </a:r>
          </a:p>
          <a:p>
            <a:pPr marL="342900" indent="-342900" fontAlgn="base">
              <a:buFont typeface="+mj-lt"/>
              <a:buAutoNum type="arabicParenR" startAt="4"/>
            </a:pPr>
            <a:r>
              <a:rPr lang="fr-FR" sz="1600" dirty="0"/>
              <a:t>Insertion Entête et pied de page, </a:t>
            </a:r>
            <a:r>
              <a:rPr lang="fr-FR" sz="1600" dirty="0" err="1"/>
              <a:t>n°de</a:t>
            </a:r>
            <a:r>
              <a:rPr lang="fr-FR" sz="1600" dirty="0"/>
              <a:t> page</a:t>
            </a:r>
          </a:p>
          <a:p>
            <a:r>
              <a:rPr lang="fr-FR" dirty="0"/>
              <a:t> </a:t>
            </a:r>
          </a:p>
        </p:txBody>
      </p:sp>
      <p:pic>
        <p:nvPicPr>
          <p:cNvPr id="4" name="Espace réservé du contenu 11">
            <a:extLst>
              <a:ext uri="{FF2B5EF4-FFF2-40B4-BE49-F238E27FC236}">
                <a16:creationId xmlns:a16="http://schemas.microsoft.com/office/drawing/2014/main" id="{189D903B-7808-AC4F-8042-B7259F3B8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701" y="2108731"/>
            <a:ext cx="1538612" cy="1538612"/>
          </a:xfrm>
          <a:prstGeom prst="rect">
            <a:avLst/>
          </a:prstGeom>
          <a:noFill/>
          <a:ln>
            <a:noFill/>
          </a:ln>
          <a:effectLst>
            <a:glow rad="235170">
              <a:schemeClr val="tx1"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/>
            <a:lightRig rig="twoPt" dir="t"/>
          </a:scene3d>
          <a:sp3d prstMaterial="flat">
            <a:bevelT prst="angle"/>
            <a:bevelB w="139700" prst="cross"/>
          </a:sp3d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66450CC-F625-3A4D-8E5C-327D0C112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617022"/>
              </p:ext>
            </p:extLst>
          </p:nvPr>
        </p:nvGraphicFramePr>
        <p:xfrm>
          <a:off x="929769" y="3921908"/>
          <a:ext cx="3719513" cy="2475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llipse 5">
            <a:extLst>
              <a:ext uri="{FF2B5EF4-FFF2-40B4-BE49-F238E27FC236}">
                <a16:creationId xmlns:a16="http://schemas.microsoft.com/office/drawing/2014/main" id="{FFF6B777-6A8A-C840-9B5F-C57D52748F52}"/>
              </a:ext>
            </a:extLst>
          </p:cNvPr>
          <p:cNvSpPr/>
          <p:nvPr/>
        </p:nvSpPr>
        <p:spPr>
          <a:xfrm>
            <a:off x="4471989" y="2715966"/>
            <a:ext cx="328612" cy="272352"/>
          </a:xfrm>
          <a:prstGeom prst="ellipse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3B1BFBD-EBEC-9E4F-BC07-24F93CBA1D9C}"/>
              </a:ext>
            </a:extLst>
          </p:cNvPr>
          <p:cNvSpPr/>
          <p:nvPr/>
        </p:nvSpPr>
        <p:spPr>
          <a:xfrm>
            <a:off x="4964458" y="2936092"/>
            <a:ext cx="522793" cy="492908"/>
          </a:xfrm>
          <a:prstGeom prst="ellipse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D725712-DBCE-9D44-AF0F-BC37266FF1C5}"/>
              </a:ext>
            </a:extLst>
          </p:cNvPr>
          <p:cNvSpPr/>
          <p:nvPr/>
        </p:nvSpPr>
        <p:spPr>
          <a:xfrm>
            <a:off x="4065830" y="2598984"/>
            <a:ext cx="151641" cy="116982"/>
          </a:xfrm>
          <a:prstGeom prst="ellipse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7031C2-AB91-B644-B9C5-5DD3190456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182" y="165088"/>
            <a:ext cx="1962443" cy="1962443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663477F8-BE11-2B42-BBFB-01840AFA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8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F0"/>
            </a:gs>
            <a:gs pos="50000">
              <a:srgbClr val="00B0F0"/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DADB7-115A-8540-A1A5-49A7DF6CA469}"/>
              </a:ext>
            </a:extLst>
          </p:cNvPr>
          <p:cNvSpPr txBox="1">
            <a:spLocks/>
          </p:cNvSpPr>
          <p:nvPr/>
        </p:nvSpPr>
        <p:spPr>
          <a:xfrm>
            <a:off x="418923" y="943073"/>
            <a:ext cx="9613861" cy="10809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4000">
                <a:schemeClr val="accent1"/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txBody>
          <a:bodyPr>
            <a:sp3d extrusionH="57150">
              <a:bevelT w="38100" h="38100" prst="slop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Le Cours De PowerPoint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591F90-D243-414A-90D7-545E26574045}"/>
              </a:ext>
            </a:extLst>
          </p:cNvPr>
          <p:cNvSpPr txBox="1"/>
          <p:nvPr/>
        </p:nvSpPr>
        <p:spPr>
          <a:xfrm>
            <a:off x="5487251" y="3429000"/>
            <a:ext cx="5642712" cy="2308324"/>
          </a:xfrm>
          <a:custGeom>
            <a:avLst/>
            <a:gdLst>
              <a:gd name="connsiteX0" fmla="*/ 0 w 5642712"/>
              <a:gd name="connsiteY0" fmla="*/ 0 h 2308324"/>
              <a:gd name="connsiteX1" fmla="*/ 5642712 w 5642712"/>
              <a:gd name="connsiteY1" fmla="*/ 0 h 2308324"/>
              <a:gd name="connsiteX2" fmla="*/ 5642712 w 5642712"/>
              <a:gd name="connsiteY2" fmla="*/ 2308324 h 2308324"/>
              <a:gd name="connsiteX3" fmla="*/ 0 w 5642712"/>
              <a:gd name="connsiteY3" fmla="*/ 2308324 h 2308324"/>
              <a:gd name="connsiteX4" fmla="*/ 0 w 5642712"/>
              <a:gd name="connsiteY4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2712" h="2308324" fill="none" extrusionOk="0">
                <a:moveTo>
                  <a:pt x="0" y="0"/>
                </a:moveTo>
                <a:cubicBezTo>
                  <a:pt x="962535" y="-49533"/>
                  <a:pt x="4773661" y="-14809"/>
                  <a:pt x="5642712" y="0"/>
                </a:cubicBezTo>
                <a:cubicBezTo>
                  <a:pt x="5730351" y="752880"/>
                  <a:pt x="5570033" y="1427176"/>
                  <a:pt x="5642712" y="2308324"/>
                </a:cubicBezTo>
                <a:cubicBezTo>
                  <a:pt x="3345551" y="2260093"/>
                  <a:pt x="2564299" y="2392779"/>
                  <a:pt x="0" y="2308324"/>
                </a:cubicBezTo>
                <a:cubicBezTo>
                  <a:pt x="-38581" y="1446843"/>
                  <a:pt x="63341" y="405110"/>
                  <a:pt x="0" y="0"/>
                </a:cubicBezTo>
                <a:close/>
              </a:path>
              <a:path w="5642712" h="2308324" stroke="0" extrusionOk="0">
                <a:moveTo>
                  <a:pt x="0" y="0"/>
                </a:moveTo>
                <a:cubicBezTo>
                  <a:pt x="649984" y="118645"/>
                  <a:pt x="3299344" y="116012"/>
                  <a:pt x="5642712" y="0"/>
                </a:cubicBezTo>
                <a:cubicBezTo>
                  <a:pt x="5509830" y="525567"/>
                  <a:pt x="5727663" y="1753845"/>
                  <a:pt x="5642712" y="2308324"/>
                </a:cubicBezTo>
                <a:cubicBezTo>
                  <a:pt x="3335086" y="2442924"/>
                  <a:pt x="2517978" y="2151128"/>
                  <a:pt x="0" y="2308324"/>
                </a:cubicBezTo>
                <a:cubicBezTo>
                  <a:pt x="-20187" y="1250243"/>
                  <a:pt x="-152480" y="717804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84000">
                <a:srgbClr val="0070C0"/>
              </a:gs>
              <a:gs pos="100000">
                <a:srgbClr val="00B0F0"/>
              </a:gs>
            </a:gsLst>
            <a:lin ang="2520000" scaled="0"/>
          </a:gradFill>
          <a:ln w="38100">
            <a:solidFill>
              <a:schemeClr val="bg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arenR"/>
            </a:pPr>
            <a:r>
              <a:rPr lang="fr-FR" sz="1600" dirty="0"/>
              <a:t> </a:t>
            </a:r>
            <a:r>
              <a:rPr lang="fr-FR" sz="1600" dirty="0" err="1"/>
              <a:t>Choicréation</a:t>
            </a:r>
            <a:r>
              <a:rPr lang="fr-FR" sz="1600" dirty="0"/>
              <a:t> du tableau</a:t>
            </a:r>
          </a:p>
          <a:p>
            <a:pPr marL="342900" indent="-342900" fontAlgn="base">
              <a:buFont typeface="+mj-lt"/>
              <a:buAutoNum type="arabicParenR"/>
            </a:pPr>
            <a:r>
              <a:rPr lang="fr-FR" sz="1600" dirty="0"/>
              <a:t>Mise en page des cellules</a:t>
            </a:r>
          </a:p>
          <a:p>
            <a:pPr marL="342900" indent="-342900" fontAlgn="base">
              <a:buFont typeface="+mj-lt"/>
              <a:buAutoNum type="arabicParenR"/>
            </a:pPr>
            <a:r>
              <a:rPr lang="fr-FR" sz="1600" dirty="0"/>
              <a:t>Utilisation des fonctions intégrées</a:t>
            </a:r>
          </a:p>
          <a:p>
            <a:pPr marL="719138" indent="-381000" fontAlgn="base">
              <a:buFont typeface="Wingdings" pitchFamily="2" charset="2"/>
              <a:buChar char="Ø"/>
            </a:pPr>
            <a:r>
              <a:rPr lang="fr-FR" sz="1600" dirty="0"/>
              <a:t>Somme</a:t>
            </a:r>
          </a:p>
          <a:p>
            <a:pPr marL="719138" indent="-381000" fontAlgn="base">
              <a:buFont typeface="Wingdings" pitchFamily="2" charset="2"/>
              <a:buChar char="Ø"/>
            </a:pPr>
            <a:r>
              <a:rPr lang="fr-FR" sz="1600" dirty="0"/>
              <a:t>Moyenne</a:t>
            </a:r>
          </a:p>
          <a:p>
            <a:pPr marL="719138" indent="-381000" fontAlgn="base">
              <a:buFont typeface="Wingdings" pitchFamily="2" charset="2"/>
              <a:buChar char="Ø"/>
            </a:pPr>
            <a:r>
              <a:rPr lang="fr-FR" sz="1600" dirty="0"/>
              <a:t>Min</a:t>
            </a:r>
          </a:p>
          <a:p>
            <a:pPr marL="719138" indent="-381000" fontAlgn="base">
              <a:buFont typeface="Wingdings" pitchFamily="2" charset="2"/>
              <a:buChar char="Ø"/>
            </a:pPr>
            <a:r>
              <a:rPr lang="fr-FR" sz="1600" dirty="0"/>
              <a:t>Max</a:t>
            </a:r>
          </a:p>
          <a:p>
            <a:pPr marL="342900" indent="-342900" fontAlgn="base">
              <a:buFont typeface="+mj-lt"/>
              <a:buAutoNum type="arabicParenR" startAt="3"/>
            </a:pPr>
            <a:r>
              <a:rPr lang="fr-FR" sz="1600" dirty="0"/>
              <a:t>Utilisation d’une alternative </a:t>
            </a:r>
          </a:p>
          <a:p>
            <a:pPr marL="342900" indent="-342900" fontAlgn="base">
              <a:buFont typeface="+mj-lt"/>
              <a:buAutoNum type="arabicParenR" startAt="4"/>
            </a:pPr>
            <a:r>
              <a:rPr lang="fr-FR" sz="1600" dirty="0"/>
              <a:t>Si Conditions action oui; action non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22FC47E-7AFA-3C4A-A50C-407399A04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676947"/>
              </p:ext>
            </p:extLst>
          </p:nvPr>
        </p:nvGraphicFramePr>
        <p:xfrm>
          <a:off x="1711856" y="3982894"/>
          <a:ext cx="2533856" cy="2475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>
            <a:extLst>
              <a:ext uri="{FF2B5EF4-FFF2-40B4-BE49-F238E27FC236}">
                <a16:creationId xmlns:a16="http://schemas.microsoft.com/office/drawing/2014/main" id="{F402D00E-5365-7548-BC1F-268BCE806368}"/>
              </a:ext>
            </a:extLst>
          </p:cNvPr>
          <p:cNvSpPr/>
          <p:nvPr/>
        </p:nvSpPr>
        <p:spPr>
          <a:xfrm>
            <a:off x="4471989" y="2715966"/>
            <a:ext cx="328612" cy="272352"/>
          </a:xfrm>
          <a:prstGeom prst="ellipse">
            <a:avLst/>
          </a:prstGeom>
          <a:solidFill>
            <a:srgbClr val="92D050"/>
          </a:solidFill>
          <a:effectLst>
            <a:glow rad="101600">
              <a:srgbClr val="92D05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ED6891-4F8C-2844-87A5-82FDBC416374}"/>
              </a:ext>
            </a:extLst>
          </p:cNvPr>
          <p:cNvSpPr/>
          <p:nvPr/>
        </p:nvSpPr>
        <p:spPr>
          <a:xfrm>
            <a:off x="4964458" y="2936092"/>
            <a:ext cx="522793" cy="492908"/>
          </a:xfrm>
          <a:prstGeom prst="ellipse">
            <a:avLst/>
          </a:prstGeom>
          <a:solidFill>
            <a:srgbClr val="92D050"/>
          </a:solidFill>
          <a:effectLst>
            <a:glow rad="101600">
              <a:srgbClr val="92D05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BC045D3-DDAC-1B4E-A69F-F80DDA03D11B}"/>
              </a:ext>
            </a:extLst>
          </p:cNvPr>
          <p:cNvSpPr/>
          <p:nvPr/>
        </p:nvSpPr>
        <p:spPr>
          <a:xfrm>
            <a:off x="4065830" y="2598984"/>
            <a:ext cx="151641" cy="116982"/>
          </a:xfrm>
          <a:prstGeom prst="ellipse">
            <a:avLst/>
          </a:prstGeom>
          <a:solidFill>
            <a:srgbClr val="92D050"/>
          </a:solidFill>
          <a:effectLst>
            <a:glow rad="101600">
              <a:srgbClr val="92D050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Espace réservé du contenu 5">
            <a:extLst>
              <a:ext uri="{FF2B5EF4-FFF2-40B4-BE49-F238E27FC236}">
                <a16:creationId xmlns:a16="http://schemas.microsoft.com/office/drawing/2014/main" id="{F935F266-9D54-A443-8A94-EA595B97EC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4276" y="1449038"/>
            <a:ext cx="2533856" cy="2533856"/>
          </a:xfrm>
          <a:prstGeom prst="rect">
            <a:avLst/>
          </a:prstGeom>
          <a:noFill/>
          <a:ln>
            <a:noFill/>
          </a:ln>
          <a:effectLst>
            <a:glow rad="235170">
              <a:schemeClr val="tx1"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/>
            <a:lightRig rig="twoPt" dir="t"/>
          </a:scene3d>
          <a:sp3d prstMaterial="flat">
            <a:bevelT prst="angle"/>
            <a:bevelB w="139700" prst="cross"/>
          </a:sp3d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D7069A8-FC72-FB4E-8FE5-FB71E451E6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4182" y="165088"/>
            <a:ext cx="1962443" cy="1962443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C139BADF-F94A-3748-99F2-5DEE3BD0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 PPT     Octobre 2021          Q.G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020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1488</TotalTime>
  <Words>215</Words>
  <Application>Microsoft Macintosh PowerPoint</Application>
  <PresentationFormat>Grand écran</PresentationFormat>
  <Paragraphs>65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Algerian</vt:lpstr>
      <vt:lpstr>Arial</vt:lpstr>
      <vt:lpstr>Calibri</vt:lpstr>
      <vt:lpstr>Comic Sans MS</vt:lpstr>
      <vt:lpstr>Trebuchet MS</vt:lpstr>
      <vt:lpstr>Wingdings</vt:lpstr>
      <vt:lpstr>Berlin</vt:lpstr>
      <vt:lpstr>Présentation PowerPoint</vt:lpstr>
      <vt:lpstr>Le programme du stage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bureautique </dc:title>
  <dc:creator>Gabriel QADDAHA</dc:creator>
  <cp:lastModifiedBy>Gabriel QADDAHA</cp:lastModifiedBy>
  <cp:revision>4</cp:revision>
  <dcterms:created xsi:type="dcterms:W3CDTF">2021-10-11T07:15:19Z</dcterms:created>
  <dcterms:modified xsi:type="dcterms:W3CDTF">2021-10-12T08:03:32Z</dcterms:modified>
</cp:coreProperties>
</file>