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7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 snapToObjects="1">
      <p:cViewPr varScale="1">
        <p:scale>
          <a:sx n="102" d="100"/>
          <a:sy n="10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22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B36FAD2D-246B-4153-A132-E3D99EA29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7" r="11299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4133B5-EEEA-4D4D-B151-46241765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L’Internet Soviétique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4C00FA-046C-2640-AFFC-FA9E6EED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5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6C1FB-C5A0-894F-AE9C-89AFB28A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35EA6-1E4A-A14F-B467-AFAB7589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</a:t>
            </a:r>
          </a:p>
          <a:p>
            <a:r>
              <a:rPr lang="fr-FR" dirty="0"/>
              <a:t>Une idée utopique précoce </a:t>
            </a:r>
          </a:p>
          <a:p>
            <a:r>
              <a:rPr lang="fr-FR" dirty="0"/>
              <a:t>L’internet Soviétique  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8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77E39-0C98-2643-AF66-E90D55A6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 :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D355F8-CAF6-104F-A43D-C105C0D75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847417"/>
            <a:ext cx="5299746" cy="298297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2CA7E8-36DD-734D-B4DD-A01DBB96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71" y="3018900"/>
            <a:ext cx="5168746" cy="28114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0EB33BD-CB97-524B-988E-334009A19F06}"/>
              </a:ext>
            </a:extLst>
          </p:cNvPr>
          <p:cNvSpPr txBox="1"/>
          <p:nvPr/>
        </p:nvSpPr>
        <p:spPr>
          <a:xfrm>
            <a:off x="1161143" y="6226629"/>
            <a:ext cx="501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Advanced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Agency Network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6204AA-7DE6-8542-B99E-2EF6DB18AC90}"/>
              </a:ext>
            </a:extLst>
          </p:cNvPr>
          <p:cNvSpPr txBox="1"/>
          <p:nvPr/>
        </p:nvSpPr>
        <p:spPr>
          <a:xfrm>
            <a:off x="6896067" y="6226629"/>
            <a:ext cx="493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Defense</a:t>
            </a:r>
            <a:r>
              <a:rPr lang="fr-FR" dirty="0"/>
              <a:t> Advanced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Agency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ciel, drapeau, extérieur, rouge&#10;&#10;Description générée automatiquement">
            <a:extLst>
              <a:ext uri="{FF2B5EF4-FFF2-40B4-BE49-F238E27FC236}">
                <a16:creationId xmlns:a16="http://schemas.microsoft.com/office/drawing/2014/main" id="{D6B21486-EC56-5648-A3FF-80A66F627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2000BB-5581-BB4F-9E68-699D1280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85" y="298996"/>
            <a:ext cx="6787103" cy="2184025"/>
          </a:xfrm>
        </p:spPr>
        <p:txBody>
          <a:bodyPr anchor="b">
            <a:norm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Une idée utopique précoce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72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C4D717-1A45-454F-B947-85D2BAE32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29" b="821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BB2B1B-C1B2-E94E-8DC6-522E7B76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30" y="4909983"/>
            <a:ext cx="3212386" cy="11853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L’internet Soviétique :</a:t>
            </a:r>
            <a:br>
              <a:rPr lang="fr-FR" b="1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33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1B59F8-C4AD-4049-B831-681A4BC6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920" b="11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8F0EBF-71B3-D44B-9FD7-AC7E3263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FR" sz="6000">
                <a:solidFill>
                  <a:srgbClr val="FFFFFF"/>
                </a:solidFill>
              </a:rPr>
              <a:t>Conclusion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83056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Macintosh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L’Internet Soviétique</vt:lpstr>
      <vt:lpstr>Sommaire :</vt:lpstr>
      <vt:lpstr>Introduction : </vt:lpstr>
      <vt:lpstr>Une idée utopique précoce :</vt:lpstr>
      <vt:lpstr>L’internet Soviétique : 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L’Internet Soviétique</dc:title>
  <dc:creator>Gabriel QADDAHA</dc:creator>
  <cp:lastModifiedBy>Gabriel QADDAHA</cp:lastModifiedBy>
  <cp:revision>1</cp:revision>
  <dcterms:created xsi:type="dcterms:W3CDTF">2022-02-11T08:14:04Z</dcterms:created>
  <dcterms:modified xsi:type="dcterms:W3CDTF">2022-02-11T08:35:01Z</dcterms:modified>
</cp:coreProperties>
</file>