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C03E827-CF24-4F7D-82B6-A1305DC6555A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39BDD5A-94CB-4863-8275-149BBD0E421C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698040"/>
            <a:ext cx="9071640" cy="249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Тема: Дослідження патерну проектування AbstractFactory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Борніцький Ростислав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Проблема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Уявіть, що ви пишете симулятор меблевого магазину. Ваш код містить: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Сімейство залежних продуктів. Скажімо, Крісло + Диван + Столик.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Кілька варіацій цього сімейства. Наприклад, продукти Крісло, Диван та Столик представлені в трьох різних стилях: Ар-деко, Вікторіанському і Модерн.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Проблема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864440" y="1768680"/>
            <a:ext cx="6350040" cy="438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Поганий код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390760" y="1768680"/>
            <a:ext cx="5297760" cy="43844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554480" y="1711080"/>
            <a:ext cx="6753240" cy="558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Хороший код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503640" y="1936080"/>
            <a:ext cx="9071640" cy="405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Як це працює?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066320" y="1768680"/>
            <a:ext cx="7946280" cy="438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97680" y="1494360"/>
            <a:ext cx="8537760" cy="554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376000" y="316800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Дякую за увагу!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LibreOffice/6.3.3.2$Linux_X86_64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2019-12-04T11:53:17Z</dcterms:created>
  <dc:creator/>
  <dc:description/>
  <dc:language>en-US</dc:language>
  <cp:lastModifiedBy/>
  <dcterms:modified xsi:type="dcterms:W3CDTF">2019-12-04T12:12:27Z</dcterms:modified>
  <cp:revision>2</cp:revision>
  <dc:subject/>
  <dc:title>Blueprint Plans</dc:title>
</cp:coreProperties>
</file>