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809"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custDataLst>
    <p:tags r:id="rId15"/>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629"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14"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5"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1048582" name="Google Shape;298;g4dfce81f19_0_45: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48583" name="Google Shape;29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1048586" name="Google Shape;304;gd431007ba2_0_208: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48587" name="Google Shape;30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1048603" name="Google Shape;313;gd431007ba2_0_215: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48604" name="Google Shape;31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Clr>
                <a:schemeClr val="dk1"/>
              </a:buClr>
              <a:buSzPts val="1100"/>
              <a:buFont typeface="Arial"/>
              <a:buNone/>
            </a:pPr>
            <a:endParaRPr sz="1600" i="1">
              <a:solidFill>
                <a:srgbClr val="595959"/>
              </a:solidFill>
              <a:latin typeface="Anaheim"/>
              <a:ea typeface="Anaheim"/>
              <a:cs typeface="Anaheim"/>
              <a:sym typeface="Anaheim"/>
            </a:endParaRPr>
          </a:p>
          <a:p>
            <a:pPr marL="0" lvl="0" indent="0" algn="l" rtl="0">
              <a:spcBef>
                <a:spcPct val="0"/>
              </a:spcBef>
              <a:spcAft>
                <a:spcPct val="0"/>
              </a:spcAft>
              <a:buNone/>
            </a:pPr>
            <a:endParaRPr sz="1600" i="1">
              <a:solidFill>
                <a:srgbClr val="595959"/>
              </a:solidFill>
              <a:latin typeface="Anaheim"/>
              <a:ea typeface="Anaheim"/>
              <a:cs typeface="Anaheim"/>
              <a:sym typeface="Anahei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1048645" name="Google Shape;323;g184d99d1a72_0_15: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48646" name="Google Shape;32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bit.ly/3A1uf1Q" TargetMode="External"/><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hyperlink" Target="http://bit.ly/2TtBDfr" TargetMode="External"/><Relationship Id="rId10" Type="http://schemas.openxmlformats.org/officeDocument/2006/relationships/image" Target="../media/image8.png"/><Relationship Id="rId4" Type="http://schemas.openxmlformats.org/officeDocument/2006/relationships/hyperlink" Target="http://bit.ly/2TyoMsr" TargetMode="External"/><Relationship Id="rId9"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Freeform 11"/>
            <p:cNvSpPr/>
            <p:nvPr/>
          </p:nvSpPr>
          <p:spPr bwMode="auto">
            <a:xfrm>
              <a:off x="1290638" y="14288"/>
              <a:ext cx="376238" cy="1801813"/>
            </a:xfrm>
            <a:custGeom>
              <a:avLst/>
              <a:gdLst/>
              <a:ahLst/>
              <a:cxnLst/>
              <a:rect l="0" t="0" r="r" b="b"/>
              <a:pathLst>
                <a:path w="236"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DDE55974-F53E-4522-858F-B82BCDB06B95}" type="datetimeFigureOut">
              <a:rPr lang="en-IN" smtClean="0"/>
              <a:t>24-07-2024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40946628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16726818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25012923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4787922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24330032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E55974-F53E-4522-858F-B82BCDB06B95}"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42664166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E55974-F53E-4522-858F-B82BCDB06B95}"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311893588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55974-F53E-4522-858F-B82BCDB06B95}"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284987918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55974-F53E-4522-858F-B82BCDB06B95}"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40150589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2097152" name="Google Shape;9;p2"/>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578" name="Google Shape;10;p2"/>
          <p:cNvSpPr txBox="1">
            <a:spLocks noGrp="1"/>
          </p:cNvSpPr>
          <p:nvPr>
            <p:ph type="ctrTitle"/>
          </p:nvPr>
        </p:nvSpPr>
        <p:spPr>
          <a:xfrm>
            <a:off x="1296400" y="1977067"/>
            <a:ext cx="9599200" cy="1969600"/>
          </a:xfrm>
          <a:prstGeom prst="rect">
            <a:avLst/>
          </a:prstGeom>
        </p:spPr>
        <p:txBody>
          <a:bodyPr spcFirstLastPara="1" wrap="square" lIns="91425" tIns="91425" rIns="91425" bIns="91425" anchor="b" anchorCtr="0">
            <a:noAutofit/>
          </a:bodyPr>
          <a:lstStyle>
            <a:lvl1pPr lvl="0" algn="ctr">
              <a:spcBef>
                <a:spcPct val="0"/>
              </a:spcBef>
              <a:spcAft>
                <a:spcPct val="0"/>
              </a:spcAft>
              <a:buClr>
                <a:srgbClr val="191919"/>
              </a:buClr>
              <a:buSzPts val="5200"/>
              <a:buNone/>
              <a:defRPr sz="6000"/>
            </a:lvl1pPr>
            <a:lvl2pPr lvl="1" algn="ctr">
              <a:spcBef>
                <a:spcPct val="0"/>
              </a:spcBef>
              <a:spcAft>
                <a:spcPct val="0"/>
              </a:spcAft>
              <a:buClr>
                <a:srgbClr val="191919"/>
              </a:buClr>
              <a:buSzPts val="5200"/>
              <a:buNone/>
              <a:defRPr sz="6933">
                <a:solidFill>
                  <a:srgbClr val="191919"/>
                </a:solidFill>
              </a:defRPr>
            </a:lvl2pPr>
            <a:lvl3pPr lvl="2" algn="ctr">
              <a:spcBef>
                <a:spcPct val="0"/>
              </a:spcBef>
              <a:spcAft>
                <a:spcPct val="0"/>
              </a:spcAft>
              <a:buClr>
                <a:srgbClr val="191919"/>
              </a:buClr>
              <a:buSzPts val="5200"/>
              <a:buNone/>
              <a:defRPr sz="6933">
                <a:solidFill>
                  <a:srgbClr val="191919"/>
                </a:solidFill>
              </a:defRPr>
            </a:lvl3pPr>
            <a:lvl4pPr lvl="3" algn="ctr">
              <a:spcBef>
                <a:spcPct val="0"/>
              </a:spcBef>
              <a:spcAft>
                <a:spcPct val="0"/>
              </a:spcAft>
              <a:buClr>
                <a:srgbClr val="191919"/>
              </a:buClr>
              <a:buSzPts val="5200"/>
              <a:buNone/>
              <a:defRPr sz="6933">
                <a:solidFill>
                  <a:srgbClr val="191919"/>
                </a:solidFill>
              </a:defRPr>
            </a:lvl4pPr>
            <a:lvl5pPr lvl="4" algn="ctr">
              <a:spcBef>
                <a:spcPct val="0"/>
              </a:spcBef>
              <a:spcAft>
                <a:spcPct val="0"/>
              </a:spcAft>
              <a:buClr>
                <a:srgbClr val="191919"/>
              </a:buClr>
              <a:buSzPts val="5200"/>
              <a:buNone/>
              <a:defRPr sz="6933">
                <a:solidFill>
                  <a:srgbClr val="191919"/>
                </a:solidFill>
              </a:defRPr>
            </a:lvl5pPr>
            <a:lvl6pPr lvl="5" algn="ctr">
              <a:spcBef>
                <a:spcPct val="0"/>
              </a:spcBef>
              <a:spcAft>
                <a:spcPct val="0"/>
              </a:spcAft>
              <a:buClr>
                <a:srgbClr val="191919"/>
              </a:buClr>
              <a:buSzPts val="5200"/>
              <a:buNone/>
              <a:defRPr sz="6933">
                <a:solidFill>
                  <a:srgbClr val="191919"/>
                </a:solidFill>
              </a:defRPr>
            </a:lvl6pPr>
            <a:lvl7pPr lvl="6" algn="ctr">
              <a:spcBef>
                <a:spcPct val="0"/>
              </a:spcBef>
              <a:spcAft>
                <a:spcPct val="0"/>
              </a:spcAft>
              <a:buClr>
                <a:srgbClr val="191919"/>
              </a:buClr>
              <a:buSzPts val="5200"/>
              <a:buNone/>
              <a:defRPr sz="6933">
                <a:solidFill>
                  <a:srgbClr val="191919"/>
                </a:solidFill>
              </a:defRPr>
            </a:lvl7pPr>
            <a:lvl8pPr lvl="7" algn="ctr">
              <a:spcBef>
                <a:spcPct val="0"/>
              </a:spcBef>
              <a:spcAft>
                <a:spcPct val="0"/>
              </a:spcAft>
              <a:buClr>
                <a:srgbClr val="191919"/>
              </a:buClr>
              <a:buSzPts val="5200"/>
              <a:buNone/>
              <a:defRPr sz="6933">
                <a:solidFill>
                  <a:srgbClr val="191919"/>
                </a:solidFill>
              </a:defRPr>
            </a:lvl8pPr>
            <a:lvl9pPr lvl="8" algn="ctr">
              <a:spcBef>
                <a:spcPct val="0"/>
              </a:spcBef>
              <a:spcAft>
                <a:spcPct val="0"/>
              </a:spcAft>
              <a:buClr>
                <a:srgbClr val="191919"/>
              </a:buClr>
              <a:buSzPts val="5200"/>
              <a:buNone/>
              <a:defRPr sz="6933">
                <a:solidFill>
                  <a:srgbClr val="191919"/>
                </a:solidFill>
              </a:defRPr>
            </a:lvl9pPr>
          </a:lstStyle>
          <a:p>
            <a:endParaRPr/>
          </a:p>
        </p:txBody>
      </p:sp>
      <p:sp>
        <p:nvSpPr>
          <p:cNvPr id="1048579" name="Google Shape;11;p2"/>
          <p:cNvSpPr txBox="1">
            <a:spLocks noGrp="1"/>
          </p:cNvSpPr>
          <p:nvPr>
            <p:ph type="subTitle" idx="1"/>
          </p:nvPr>
        </p:nvSpPr>
        <p:spPr>
          <a:xfrm>
            <a:off x="1296400" y="4318936"/>
            <a:ext cx="9599200" cy="562000"/>
          </a:xfrm>
          <a:prstGeom prst="rect">
            <a:avLst/>
          </a:prstGeom>
          <a:noFill/>
        </p:spPr>
        <p:txBody>
          <a:bodyPr spcFirstLastPara="1" wrap="square" lIns="91425" tIns="91425" rIns="91425" bIns="91425" anchor="t" anchorCtr="0">
            <a:noAutofit/>
          </a:bodyPr>
          <a:lstStyle>
            <a:lvl1pPr lvl="0" algn="ctr">
              <a:lnSpc>
                <a:spcPct val="100000"/>
              </a:lnSpc>
              <a:spcBef>
                <a:spcPct val="0"/>
              </a:spcBef>
              <a:spcAft>
                <a:spcPct val="0"/>
              </a:spcAft>
              <a:buSzPts val="1200"/>
              <a:buNone/>
              <a:defRPr sz="1867">
                <a:solidFill>
                  <a:schemeClr val="dk1"/>
                </a:solidFill>
              </a:defRPr>
            </a:lvl1pPr>
            <a:lvl2pPr lvl="1" algn="ctr">
              <a:lnSpc>
                <a:spcPct val="100000"/>
              </a:lnSpc>
              <a:spcBef>
                <a:spcPct val="0"/>
              </a:spcBef>
              <a:spcAft>
                <a:spcPct val="0"/>
              </a:spcAft>
              <a:buSzPts val="1800"/>
              <a:buNone/>
              <a:defRPr sz="2400"/>
            </a:lvl2pPr>
            <a:lvl3pPr lvl="2" algn="ctr">
              <a:lnSpc>
                <a:spcPct val="100000"/>
              </a:lnSpc>
              <a:spcBef>
                <a:spcPct val="0"/>
              </a:spcBef>
              <a:spcAft>
                <a:spcPct val="0"/>
              </a:spcAft>
              <a:buSzPts val="1800"/>
              <a:buNone/>
              <a:defRPr sz="2400"/>
            </a:lvl3pPr>
            <a:lvl4pPr lvl="3" algn="ctr">
              <a:lnSpc>
                <a:spcPct val="100000"/>
              </a:lnSpc>
              <a:spcBef>
                <a:spcPct val="0"/>
              </a:spcBef>
              <a:spcAft>
                <a:spcPct val="0"/>
              </a:spcAft>
              <a:buSzPts val="1800"/>
              <a:buNone/>
              <a:defRPr sz="2400"/>
            </a:lvl4pPr>
            <a:lvl5pPr lvl="4" algn="ctr">
              <a:lnSpc>
                <a:spcPct val="100000"/>
              </a:lnSpc>
              <a:spcBef>
                <a:spcPct val="0"/>
              </a:spcBef>
              <a:spcAft>
                <a:spcPct val="0"/>
              </a:spcAft>
              <a:buSzPts val="1800"/>
              <a:buNone/>
              <a:defRPr sz="2400"/>
            </a:lvl5pPr>
            <a:lvl6pPr lvl="5" algn="ctr">
              <a:lnSpc>
                <a:spcPct val="100000"/>
              </a:lnSpc>
              <a:spcBef>
                <a:spcPct val="0"/>
              </a:spcBef>
              <a:spcAft>
                <a:spcPct val="0"/>
              </a:spcAft>
              <a:buSzPts val="1800"/>
              <a:buNone/>
              <a:defRPr sz="2400"/>
            </a:lvl6pPr>
            <a:lvl7pPr lvl="6" algn="ctr">
              <a:lnSpc>
                <a:spcPct val="100000"/>
              </a:lnSpc>
              <a:spcBef>
                <a:spcPct val="0"/>
              </a:spcBef>
              <a:spcAft>
                <a:spcPct val="0"/>
              </a:spcAft>
              <a:buSzPts val="1800"/>
              <a:buNone/>
              <a:defRPr sz="2400"/>
            </a:lvl7pPr>
            <a:lvl8pPr lvl="7" algn="ctr">
              <a:lnSpc>
                <a:spcPct val="100000"/>
              </a:lnSpc>
              <a:spcBef>
                <a:spcPct val="0"/>
              </a:spcBef>
              <a:spcAft>
                <a:spcPct val="0"/>
              </a:spcAft>
              <a:buSzPts val="1800"/>
              <a:buNone/>
              <a:defRPr sz="2400"/>
            </a:lvl8pPr>
            <a:lvl9pPr lvl="8" algn="ctr">
              <a:lnSpc>
                <a:spcPct val="100000"/>
              </a:lnSpc>
              <a:spcBef>
                <a:spcPct val="0"/>
              </a:spcBef>
              <a:spcAft>
                <a:spcPct val="0"/>
              </a:spcAft>
              <a:buSzPts val="1800"/>
              <a:buNone/>
              <a:defRPr sz="2400"/>
            </a:lvl9pPr>
          </a:lstStyle>
          <a:p>
            <a:endParaRPr/>
          </a:p>
        </p:txBody>
      </p:sp>
      <p:grpSp>
        <p:nvGrpSpPr>
          <p:cNvPr id="36" name="Google Shape;12;p2"/>
          <p:cNvGrpSpPr/>
          <p:nvPr/>
        </p:nvGrpSpPr>
        <p:grpSpPr>
          <a:xfrm>
            <a:off x="-9100" y="2151"/>
            <a:ext cx="12218050" cy="6862774"/>
            <a:chOff x="-23600" y="-6281"/>
            <a:chExt cx="12218050" cy="6862774"/>
          </a:xfrm>
        </p:grpSpPr>
        <p:grpSp>
          <p:nvGrpSpPr>
            <p:cNvPr id="37" name="Google Shape;13;p2"/>
            <p:cNvGrpSpPr/>
            <p:nvPr/>
          </p:nvGrpSpPr>
          <p:grpSpPr>
            <a:xfrm>
              <a:off x="3507115" y="6150393"/>
              <a:ext cx="8687335" cy="706100"/>
              <a:chOff x="3507115" y="6150394"/>
              <a:chExt cx="8687335" cy="706100"/>
            </a:xfrm>
          </p:grpSpPr>
          <p:pic>
            <p:nvPicPr>
              <p:cNvPr id="2097153" name="Google Shape;14;p2"/>
              <p:cNvPicPr preferRelativeResize="0"/>
              <p:nvPr/>
            </p:nvPicPr>
            <p:blipFill>
              <a:blip r:embed="rId3">
                <a:alphaModFix/>
              </a:blip>
              <a:stretch>
                <a:fillRect/>
              </a:stretch>
            </p:blipFill>
            <p:spPr>
              <a:xfrm rot="10800000">
                <a:off x="3507115" y="6150394"/>
                <a:ext cx="8687335" cy="706100"/>
              </a:xfrm>
              <a:prstGeom prst="rect">
                <a:avLst/>
              </a:prstGeom>
              <a:noFill/>
              <a:ln>
                <a:noFill/>
              </a:ln>
            </p:spPr>
          </p:pic>
          <p:pic>
            <p:nvPicPr>
              <p:cNvPr id="2097154" name="Google Shape;15;p2"/>
              <p:cNvPicPr preferRelativeResize="0"/>
              <p:nvPr/>
            </p:nvPicPr>
            <p:blipFill>
              <a:blip r:embed="rId4">
                <a:alphaModFix/>
              </a:blip>
              <a:stretch>
                <a:fillRect/>
              </a:stretch>
            </p:blipFill>
            <p:spPr>
              <a:xfrm rot="10800000">
                <a:off x="9729350" y="6457451"/>
                <a:ext cx="2113952" cy="92000"/>
              </a:xfrm>
              <a:prstGeom prst="rect">
                <a:avLst/>
              </a:prstGeom>
              <a:noFill/>
              <a:ln>
                <a:noFill/>
              </a:ln>
            </p:spPr>
          </p:pic>
        </p:grpSp>
        <p:grpSp>
          <p:nvGrpSpPr>
            <p:cNvPr id="38" name="Google Shape;16;p2"/>
            <p:cNvGrpSpPr/>
            <p:nvPr/>
          </p:nvGrpSpPr>
          <p:grpSpPr>
            <a:xfrm>
              <a:off x="-23600" y="-6281"/>
              <a:ext cx="8698035" cy="714733"/>
              <a:chOff x="-23600" y="-6281"/>
              <a:chExt cx="8698035" cy="714733"/>
            </a:xfrm>
          </p:grpSpPr>
          <p:pic>
            <p:nvPicPr>
              <p:cNvPr id="2097155" name="Google Shape;17;p2"/>
              <p:cNvPicPr preferRelativeResize="0"/>
              <p:nvPr/>
            </p:nvPicPr>
            <p:blipFill>
              <a:blip r:embed="rId5">
                <a:alphaModFix/>
              </a:blip>
              <a:stretch>
                <a:fillRect/>
              </a:stretch>
            </p:blipFill>
            <p:spPr>
              <a:xfrm>
                <a:off x="-23600" y="-6281"/>
                <a:ext cx="8698035" cy="714733"/>
              </a:xfrm>
              <a:prstGeom prst="rect">
                <a:avLst/>
              </a:prstGeom>
              <a:noFill/>
              <a:ln>
                <a:noFill/>
              </a:ln>
            </p:spPr>
          </p:pic>
          <p:pic>
            <p:nvPicPr>
              <p:cNvPr id="2097156" name="Google Shape;18;p2"/>
              <p:cNvPicPr preferRelativeResize="0"/>
              <p:nvPr/>
            </p:nvPicPr>
            <p:blipFill>
              <a:blip r:embed="rId4">
                <a:alphaModFix/>
              </a:blip>
              <a:stretch>
                <a:fillRect/>
              </a:stretch>
            </p:blipFill>
            <p:spPr>
              <a:xfrm>
                <a:off x="329900" y="322525"/>
                <a:ext cx="2113952" cy="92000"/>
              </a:xfrm>
              <a:prstGeom prst="rect">
                <a:avLst/>
              </a:prstGeom>
              <a:noFill/>
              <a:ln>
                <a:noFill/>
              </a:ln>
            </p:spPr>
          </p:pic>
        </p:grpSp>
      </p:grpSp>
      <p:grpSp>
        <p:nvGrpSpPr>
          <p:cNvPr id="39" name="Google Shape;19;p2"/>
          <p:cNvGrpSpPr/>
          <p:nvPr/>
        </p:nvGrpSpPr>
        <p:grpSpPr>
          <a:xfrm>
            <a:off x="-9092" y="-9866"/>
            <a:ext cx="12210183" cy="6877734"/>
            <a:chOff x="-2273" y="-2467"/>
            <a:chExt cx="12210183" cy="6877734"/>
          </a:xfrm>
        </p:grpSpPr>
        <p:pic>
          <p:nvPicPr>
            <p:cNvPr id="2097157" name="Google Shape;20;p2"/>
            <p:cNvPicPr preferRelativeResize="0"/>
            <p:nvPr/>
          </p:nvPicPr>
          <p:blipFill>
            <a:blip r:embed="rId6">
              <a:alphaModFix/>
            </a:blip>
            <a:stretch>
              <a:fillRect/>
            </a:stretch>
          </p:blipFill>
          <p:spPr>
            <a:xfrm>
              <a:off x="10539178" y="-2467"/>
              <a:ext cx="1668733" cy="1668733"/>
            </a:xfrm>
            <a:prstGeom prst="rect">
              <a:avLst/>
            </a:prstGeom>
            <a:noFill/>
            <a:ln>
              <a:noFill/>
            </a:ln>
          </p:spPr>
        </p:pic>
        <p:pic>
          <p:nvPicPr>
            <p:cNvPr id="2097158" name="Google Shape;21;p2"/>
            <p:cNvPicPr preferRelativeResize="0"/>
            <p:nvPr/>
          </p:nvPicPr>
          <p:blipFill>
            <a:blip r:embed="rId7">
              <a:alphaModFix/>
            </a:blip>
            <a:stretch>
              <a:fillRect/>
            </a:stretch>
          </p:blipFill>
          <p:spPr>
            <a:xfrm>
              <a:off x="-2273" y="5206533"/>
              <a:ext cx="1668733" cy="1668733"/>
            </a:xfrm>
            <a:prstGeom prst="rect">
              <a:avLst/>
            </a:prstGeom>
            <a:noFill/>
            <a:ln>
              <a:noFill/>
            </a:ln>
          </p:spPr>
        </p:pic>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55974-F53E-4522-858F-B82BCDB06B95}"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71208606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097202" name="Google Shape;23;p3"/>
          <p:cNvPicPr preferRelativeResize="0"/>
          <p:nvPr/>
        </p:nvPicPr>
        <p:blipFill>
          <a:blip r:embed="rId2">
            <a:alphaModFix/>
          </a:blip>
          <a:stretch>
            <a:fillRect/>
          </a:stretch>
        </p:blipFill>
        <p:spPr>
          <a:xfrm>
            <a:off x="-34" y="0"/>
            <a:ext cx="12192000" cy="6858000"/>
          </a:xfrm>
          <a:prstGeom prst="rect">
            <a:avLst/>
          </a:prstGeom>
          <a:noFill/>
          <a:ln>
            <a:noFill/>
          </a:ln>
        </p:spPr>
      </p:pic>
      <p:pic>
        <p:nvPicPr>
          <p:cNvPr id="2097203" name="Google Shape;24;p3"/>
          <p:cNvPicPr preferRelativeResize="0"/>
          <p:nvPr/>
        </p:nvPicPr>
        <p:blipFill>
          <a:blip r:embed="rId3">
            <a:alphaModFix/>
          </a:blip>
          <a:stretch>
            <a:fillRect/>
          </a:stretch>
        </p:blipFill>
        <p:spPr>
          <a:xfrm>
            <a:off x="10894968" y="0"/>
            <a:ext cx="1297033" cy="1297033"/>
          </a:xfrm>
          <a:prstGeom prst="rect">
            <a:avLst/>
          </a:prstGeom>
          <a:noFill/>
          <a:ln>
            <a:noFill/>
          </a:ln>
        </p:spPr>
      </p:pic>
      <p:grpSp>
        <p:nvGrpSpPr>
          <p:cNvPr id="77" name="Google Shape;25;p3"/>
          <p:cNvGrpSpPr/>
          <p:nvPr/>
        </p:nvGrpSpPr>
        <p:grpSpPr>
          <a:xfrm>
            <a:off x="5737593" y="6156660"/>
            <a:ext cx="6461134" cy="706134"/>
            <a:chOff x="5730774" y="6149841"/>
            <a:chExt cx="6461134" cy="706134"/>
          </a:xfrm>
        </p:grpSpPr>
        <p:pic>
          <p:nvPicPr>
            <p:cNvPr id="2097204" name="Google Shape;26;p3"/>
            <p:cNvPicPr preferRelativeResize="0"/>
            <p:nvPr/>
          </p:nvPicPr>
          <p:blipFill>
            <a:blip r:embed="rId4">
              <a:alphaModFix/>
            </a:blip>
            <a:stretch>
              <a:fillRect/>
            </a:stretch>
          </p:blipFill>
          <p:spPr>
            <a:xfrm rot="10800000">
              <a:off x="5730774" y="6149841"/>
              <a:ext cx="6461134" cy="706133"/>
            </a:xfrm>
            <a:prstGeom prst="rect">
              <a:avLst/>
            </a:prstGeom>
            <a:noFill/>
            <a:ln>
              <a:noFill/>
            </a:ln>
          </p:spPr>
        </p:pic>
        <p:pic>
          <p:nvPicPr>
            <p:cNvPr id="2097205" name="Google Shape;27;p3"/>
            <p:cNvPicPr preferRelativeResize="0"/>
            <p:nvPr/>
          </p:nvPicPr>
          <p:blipFill>
            <a:blip r:embed="rId5">
              <a:alphaModFix/>
            </a:blip>
            <a:stretch>
              <a:fillRect/>
            </a:stretch>
          </p:blipFill>
          <p:spPr>
            <a:xfrm rot="10800000">
              <a:off x="9726790" y="6456913"/>
              <a:ext cx="2113952" cy="92000"/>
            </a:xfrm>
            <a:prstGeom prst="rect">
              <a:avLst/>
            </a:prstGeom>
            <a:noFill/>
            <a:ln>
              <a:noFill/>
            </a:ln>
          </p:spPr>
        </p:pic>
      </p:grpSp>
      <p:sp>
        <p:nvSpPr>
          <p:cNvPr id="1048655" name="Google Shape;28;p3"/>
          <p:cNvSpPr txBox="1">
            <a:spLocks noGrp="1"/>
          </p:cNvSpPr>
          <p:nvPr>
            <p:ph type="title"/>
          </p:nvPr>
        </p:nvSpPr>
        <p:spPr>
          <a:xfrm>
            <a:off x="5396233" y="3212867"/>
            <a:ext cx="5844800" cy="1855600"/>
          </a:xfrm>
          <a:prstGeom prst="rect">
            <a:avLst/>
          </a:prstGeom>
        </p:spPr>
        <p:txBody>
          <a:bodyPr spcFirstLastPara="1" wrap="square" lIns="91425" tIns="91425" rIns="91425" bIns="91425" anchor="t" anchorCtr="0">
            <a:noAutofit/>
          </a:bodyPr>
          <a:lstStyle>
            <a:lvl1pPr lvl="0" algn="ctr">
              <a:spcBef>
                <a:spcPct val="0"/>
              </a:spcBef>
              <a:spcAft>
                <a:spcPct val="0"/>
              </a:spcAft>
              <a:buSzPts val="3600"/>
              <a:buNone/>
              <a:defRPr sz="5333"/>
            </a:lvl1pPr>
            <a:lvl2pPr lvl="1" algn="ctr">
              <a:spcBef>
                <a:spcPct val="0"/>
              </a:spcBef>
              <a:spcAft>
                <a:spcPct val="0"/>
              </a:spcAft>
              <a:buSzPts val="3600"/>
              <a:buNone/>
              <a:defRPr sz="4800"/>
            </a:lvl2pPr>
            <a:lvl3pPr lvl="2" algn="ctr">
              <a:spcBef>
                <a:spcPct val="0"/>
              </a:spcBef>
              <a:spcAft>
                <a:spcPct val="0"/>
              </a:spcAft>
              <a:buSzPts val="3600"/>
              <a:buNone/>
              <a:defRPr sz="4800"/>
            </a:lvl3pPr>
            <a:lvl4pPr lvl="3" algn="ctr">
              <a:spcBef>
                <a:spcPct val="0"/>
              </a:spcBef>
              <a:spcAft>
                <a:spcPct val="0"/>
              </a:spcAft>
              <a:buSzPts val="3600"/>
              <a:buNone/>
              <a:defRPr sz="4800"/>
            </a:lvl4pPr>
            <a:lvl5pPr lvl="4" algn="ctr">
              <a:spcBef>
                <a:spcPct val="0"/>
              </a:spcBef>
              <a:spcAft>
                <a:spcPct val="0"/>
              </a:spcAft>
              <a:buSzPts val="3600"/>
              <a:buNone/>
              <a:defRPr sz="4800"/>
            </a:lvl5pPr>
            <a:lvl6pPr lvl="5" algn="ctr">
              <a:spcBef>
                <a:spcPct val="0"/>
              </a:spcBef>
              <a:spcAft>
                <a:spcPct val="0"/>
              </a:spcAft>
              <a:buSzPts val="3600"/>
              <a:buNone/>
              <a:defRPr sz="4800"/>
            </a:lvl6pPr>
            <a:lvl7pPr lvl="6" algn="ctr">
              <a:spcBef>
                <a:spcPct val="0"/>
              </a:spcBef>
              <a:spcAft>
                <a:spcPct val="0"/>
              </a:spcAft>
              <a:buSzPts val="3600"/>
              <a:buNone/>
              <a:defRPr sz="4800"/>
            </a:lvl7pPr>
            <a:lvl8pPr lvl="7" algn="ctr">
              <a:spcBef>
                <a:spcPct val="0"/>
              </a:spcBef>
              <a:spcAft>
                <a:spcPct val="0"/>
              </a:spcAft>
              <a:buSzPts val="3600"/>
              <a:buNone/>
              <a:defRPr sz="4800"/>
            </a:lvl8pPr>
            <a:lvl9pPr lvl="8" algn="ctr">
              <a:spcBef>
                <a:spcPct val="0"/>
              </a:spcBef>
              <a:spcAft>
                <a:spcPct val="0"/>
              </a:spcAft>
              <a:buSzPts val="3600"/>
              <a:buNone/>
              <a:defRPr sz="4800"/>
            </a:lvl9pPr>
          </a:lstStyle>
          <a:p>
            <a:endParaRPr/>
          </a:p>
        </p:txBody>
      </p:sp>
      <p:sp>
        <p:nvSpPr>
          <p:cNvPr id="1048656" name="Google Shape;29;p3"/>
          <p:cNvSpPr txBox="1">
            <a:spLocks noGrp="1"/>
          </p:cNvSpPr>
          <p:nvPr>
            <p:ph type="title" idx="2" hasCustomPrompt="1"/>
          </p:nvPr>
        </p:nvSpPr>
        <p:spPr>
          <a:xfrm>
            <a:off x="7587034" y="1383133"/>
            <a:ext cx="1463200" cy="14632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Clr>
                <a:schemeClr val="lt1"/>
              </a:buClr>
              <a:buSzPts val="6000"/>
              <a:buNone/>
              <a:defRPr sz="8000"/>
            </a:lvl1pPr>
            <a:lvl2pPr lvl="1" algn="ctr" rtl="0">
              <a:spcBef>
                <a:spcPct val="0"/>
              </a:spcBef>
              <a:spcAft>
                <a:spcPct val="0"/>
              </a:spcAft>
              <a:buClr>
                <a:schemeClr val="lt1"/>
              </a:buClr>
              <a:buSzPts val="6000"/>
              <a:buNone/>
              <a:defRPr sz="8000">
                <a:solidFill>
                  <a:schemeClr val="lt1"/>
                </a:solidFill>
              </a:defRPr>
            </a:lvl2pPr>
            <a:lvl3pPr lvl="2" algn="ctr" rtl="0">
              <a:spcBef>
                <a:spcPct val="0"/>
              </a:spcBef>
              <a:spcAft>
                <a:spcPct val="0"/>
              </a:spcAft>
              <a:buClr>
                <a:schemeClr val="lt1"/>
              </a:buClr>
              <a:buSzPts val="6000"/>
              <a:buNone/>
              <a:defRPr sz="8000">
                <a:solidFill>
                  <a:schemeClr val="lt1"/>
                </a:solidFill>
              </a:defRPr>
            </a:lvl3pPr>
            <a:lvl4pPr lvl="3" algn="ctr" rtl="0">
              <a:spcBef>
                <a:spcPct val="0"/>
              </a:spcBef>
              <a:spcAft>
                <a:spcPct val="0"/>
              </a:spcAft>
              <a:buClr>
                <a:schemeClr val="lt1"/>
              </a:buClr>
              <a:buSzPts val="6000"/>
              <a:buNone/>
              <a:defRPr sz="8000">
                <a:solidFill>
                  <a:schemeClr val="lt1"/>
                </a:solidFill>
              </a:defRPr>
            </a:lvl4pPr>
            <a:lvl5pPr lvl="4" algn="ctr" rtl="0">
              <a:spcBef>
                <a:spcPct val="0"/>
              </a:spcBef>
              <a:spcAft>
                <a:spcPct val="0"/>
              </a:spcAft>
              <a:buClr>
                <a:schemeClr val="lt1"/>
              </a:buClr>
              <a:buSzPts val="6000"/>
              <a:buNone/>
              <a:defRPr sz="8000">
                <a:solidFill>
                  <a:schemeClr val="lt1"/>
                </a:solidFill>
              </a:defRPr>
            </a:lvl5pPr>
            <a:lvl6pPr lvl="5" algn="ctr" rtl="0">
              <a:spcBef>
                <a:spcPct val="0"/>
              </a:spcBef>
              <a:spcAft>
                <a:spcPct val="0"/>
              </a:spcAft>
              <a:buClr>
                <a:schemeClr val="lt1"/>
              </a:buClr>
              <a:buSzPts val="6000"/>
              <a:buNone/>
              <a:defRPr sz="8000">
                <a:solidFill>
                  <a:schemeClr val="lt1"/>
                </a:solidFill>
              </a:defRPr>
            </a:lvl6pPr>
            <a:lvl7pPr lvl="6" algn="ctr" rtl="0">
              <a:spcBef>
                <a:spcPct val="0"/>
              </a:spcBef>
              <a:spcAft>
                <a:spcPct val="0"/>
              </a:spcAft>
              <a:buClr>
                <a:schemeClr val="lt1"/>
              </a:buClr>
              <a:buSzPts val="6000"/>
              <a:buNone/>
              <a:defRPr sz="8000">
                <a:solidFill>
                  <a:schemeClr val="lt1"/>
                </a:solidFill>
              </a:defRPr>
            </a:lvl7pPr>
            <a:lvl8pPr lvl="7" algn="ctr" rtl="0">
              <a:spcBef>
                <a:spcPct val="0"/>
              </a:spcBef>
              <a:spcAft>
                <a:spcPct val="0"/>
              </a:spcAft>
              <a:buClr>
                <a:schemeClr val="lt1"/>
              </a:buClr>
              <a:buSzPts val="6000"/>
              <a:buNone/>
              <a:defRPr sz="8000">
                <a:solidFill>
                  <a:schemeClr val="lt1"/>
                </a:solidFill>
              </a:defRPr>
            </a:lvl8pPr>
            <a:lvl9pPr lvl="8" algn="ctr" rtl="0">
              <a:spcBef>
                <a:spcPct val="0"/>
              </a:spcBef>
              <a:spcAft>
                <a:spcPct val="0"/>
              </a:spcAft>
              <a:buClr>
                <a:schemeClr val="lt1"/>
              </a:buClr>
              <a:buSzPts val="6000"/>
              <a:buNone/>
              <a:defRPr sz="8000">
                <a:solidFill>
                  <a:schemeClr val="lt1"/>
                </a:solidFill>
              </a:defRPr>
            </a:lvl9pPr>
          </a:lstStyle>
          <a:p>
            <a:r>
              <a:t>xx%</a:t>
            </a:r>
          </a:p>
        </p:txBody>
      </p:sp>
      <p:sp>
        <p:nvSpPr>
          <p:cNvPr id="1048657" name="Google Shape;30;p3"/>
          <p:cNvSpPr>
            <a:spLocks noGrp="1"/>
          </p:cNvSpPr>
          <p:nvPr>
            <p:ph type="pic" idx="3"/>
          </p:nvPr>
        </p:nvSpPr>
        <p:spPr>
          <a:xfrm>
            <a:off x="950967" y="719333"/>
            <a:ext cx="3680800" cy="5419200"/>
          </a:xfrm>
          <a:prstGeom prst="round2DiagRect">
            <a:avLst>
              <a:gd name="adj1" fmla="val 16667"/>
              <a:gd name="adj2" fmla="val 0"/>
            </a:avLst>
          </a:prstGeom>
          <a:noFill/>
          <a:ln>
            <a:noFill/>
          </a:ln>
        </p:spPr>
        <p:txBody>
          <a:bodyPr/>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pic>
        <p:nvPicPr>
          <p:cNvPr id="2097186" name="Google Shape;32;p4"/>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52" name="Google Shape;33;p4"/>
          <p:cNvSpPr txBox="1">
            <a:spLocks noGrp="1"/>
          </p:cNvSpPr>
          <p:nvPr>
            <p:ph type="title"/>
          </p:nvPr>
        </p:nvSpPr>
        <p:spPr>
          <a:xfrm>
            <a:off x="950967" y="1465567"/>
            <a:ext cx="4229200" cy="7636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53" name="Google Shape;34;p4"/>
          <p:cNvSpPr txBox="1">
            <a:spLocks noGrp="1"/>
          </p:cNvSpPr>
          <p:nvPr>
            <p:ph type="body" idx="1"/>
          </p:nvPr>
        </p:nvSpPr>
        <p:spPr>
          <a:xfrm>
            <a:off x="950967" y="2493200"/>
            <a:ext cx="4229200" cy="2899200"/>
          </a:xfrm>
          <a:prstGeom prst="rect">
            <a:avLst/>
          </a:prstGeom>
        </p:spPr>
        <p:txBody>
          <a:bodyPr spcFirstLastPara="1" wrap="square" lIns="91425" tIns="91425" rIns="91425" bIns="91425" anchor="t" anchorCtr="0">
            <a:noAutofit/>
          </a:bodyPr>
          <a:lstStyle>
            <a:lvl1pPr marL="609600" lvl="0" indent="-406400" rtl="0">
              <a:lnSpc>
                <a:spcPct val="100000"/>
              </a:lnSpc>
              <a:spcBef>
                <a:spcPct val="0"/>
              </a:spcBef>
              <a:spcAft>
                <a:spcPct val="0"/>
              </a:spcAft>
              <a:buSzPts val="1200"/>
              <a:buFont typeface="Nunito Light"/>
              <a:buChar char="●"/>
            </a:lvl1pPr>
            <a:lvl2pPr marL="1219200" lvl="1" indent="-406400" rtl="0">
              <a:lnSpc>
                <a:spcPct val="100000"/>
              </a:lnSpc>
              <a:spcBef>
                <a:spcPct val="0"/>
              </a:spcBef>
              <a:spcAft>
                <a:spcPct val="0"/>
              </a:spcAft>
              <a:buSzPts val="1200"/>
              <a:buFont typeface="Nunito Light"/>
              <a:buChar char="○"/>
            </a:lvl2pPr>
            <a:lvl3pPr marL="1828800" lvl="2" indent="-406400" rtl="0">
              <a:lnSpc>
                <a:spcPct val="100000"/>
              </a:lnSpc>
              <a:spcBef>
                <a:spcPct val="0"/>
              </a:spcBef>
              <a:spcAft>
                <a:spcPct val="0"/>
              </a:spcAft>
              <a:buSzPts val="1200"/>
              <a:buFont typeface="Nunito Light"/>
              <a:buChar char="■"/>
            </a:lvl3pPr>
            <a:lvl4pPr marL="2438400" lvl="3" indent="-406400" rtl="0">
              <a:lnSpc>
                <a:spcPct val="100000"/>
              </a:lnSpc>
              <a:spcBef>
                <a:spcPct val="0"/>
              </a:spcBef>
              <a:spcAft>
                <a:spcPct val="0"/>
              </a:spcAft>
              <a:buSzPts val="1200"/>
              <a:buFont typeface="Nunito Light"/>
              <a:buChar char="●"/>
            </a:lvl4pPr>
            <a:lvl5pPr marL="3048000" lvl="4" indent="-406400" rtl="0">
              <a:lnSpc>
                <a:spcPct val="100000"/>
              </a:lnSpc>
              <a:spcBef>
                <a:spcPct val="0"/>
              </a:spcBef>
              <a:spcAft>
                <a:spcPct val="0"/>
              </a:spcAft>
              <a:buSzPts val="1200"/>
              <a:buFont typeface="Nunito Light"/>
              <a:buChar char="○"/>
            </a:lvl5pPr>
            <a:lvl6pPr marL="3657600" lvl="5" indent="-406400" rtl="0">
              <a:lnSpc>
                <a:spcPct val="100000"/>
              </a:lnSpc>
              <a:spcBef>
                <a:spcPct val="0"/>
              </a:spcBef>
              <a:spcAft>
                <a:spcPct val="0"/>
              </a:spcAft>
              <a:buSzPts val="1200"/>
              <a:buFont typeface="Nunito Light"/>
              <a:buChar char="■"/>
            </a:lvl6pPr>
            <a:lvl7pPr marL="4267200" lvl="6" indent="-406400" rtl="0">
              <a:lnSpc>
                <a:spcPct val="100000"/>
              </a:lnSpc>
              <a:spcBef>
                <a:spcPct val="0"/>
              </a:spcBef>
              <a:spcAft>
                <a:spcPct val="0"/>
              </a:spcAft>
              <a:buSzPts val="1200"/>
              <a:buFont typeface="Nunito Light"/>
              <a:buChar char="●"/>
            </a:lvl7pPr>
            <a:lvl8pPr marL="4876800" lvl="7" indent="-406400" rtl="0">
              <a:lnSpc>
                <a:spcPct val="100000"/>
              </a:lnSpc>
              <a:spcBef>
                <a:spcPct val="0"/>
              </a:spcBef>
              <a:spcAft>
                <a:spcPct val="0"/>
              </a:spcAft>
              <a:buSzPts val="1200"/>
              <a:buFont typeface="Nunito Light"/>
              <a:buChar char="○"/>
            </a:lvl8pPr>
            <a:lvl9pPr marL="5486400" lvl="8" indent="-406400" rtl="0">
              <a:lnSpc>
                <a:spcPct val="100000"/>
              </a:lnSpc>
              <a:spcBef>
                <a:spcPct val="0"/>
              </a:spcBef>
              <a:spcAft>
                <a:spcPct val="0"/>
              </a:spcAft>
              <a:buSzPts val="1200"/>
              <a:buFont typeface="Nunito Light"/>
              <a:buChar char="■"/>
            </a:lvl9pPr>
          </a:lstStyle>
          <a:p>
            <a:endParaRPr/>
          </a:p>
        </p:txBody>
      </p:sp>
      <p:grpSp>
        <p:nvGrpSpPr>
          <p:cNvPr id="69" name="Google Shape;35;p4"/>
          <p:cNvGrpSpPr/>
          <p:nvPr/>
        </p:nvGrpSpPr>
        <p:grpSpPr>
          <a:xfrm flipH="1">
            <a:off x="3493967" y="0"/>
            <a:ext cx="8698035" cy="493200"/>
            <a:chOff x="-3048001" y="0"/>
            <a:chExt cx="8698035" cy="493200"/>
          </a:xfrm>
        </p:grpSpPr>
        <p:pic>
          <p:nvPicPr>
            <p:cNvPr id="2097187" name="Google Shape;36;p4"/>
            <p:cNvPicPr preferRelativeResize="0"/>
            <p:nvPr/>
          </p:nvPicPr>
          <p:blipFill>
            <a:blip r:embed="rId3">
              <a:alphaModFix/>
            </a:blip>
            <a:stretch>
              <a:fillRect/>
            </a:stretch>
          </p:blipFill>
          <p:spPr>
            <a:xfrm>
              <a:off x="-3048001" y="0"/>
              <a:ext cx="8698035" cy="493200"/>
            </a:xfrm>
            <a:prstGeom prst="rect">
              <a:avLst/>
            </a:prstGeom>
            <a:noFill/>
            <a:ln>
              <a:noFill/>
            </a:ln>
          </p:spPr>
        </p:pic>
        <p:pic>
          <p:nvPicPr>
            <p:cNvPr id="2097188" name="Google Shape;37;p4"/>
            <p:cNvPicPr preferRelativeResize="0"/>
            <p:nvPr/>
          </p:nvPicPr>
          <p:blipFill>
            <a:blip r:embed="rId4">
              <a:alphaModFix/>
            </a:blip>
            <a:stretch>
              <a:fillRect/>
            </a:stretch>
          </p:blipFill>
          <p:spPr>
            <a:xfrm>
              <a:off x="-2694500" y="200607"/>
              <a:ext cx="2113952" cy="92000"/>
            </a:xfrm>
            <a:prstGeom prst="rect">
              <a:avLst/>
            </a:prstGeom>
            <a:noFill/>
            <a:ln>
              <a:noFill/>
            </a:ln>
          </p:spPr>
        </p:pic>
      </p:grpSp>
      <p:pic>
        <p:nvPicPr>
          <p:cNvPr id="2097189" name="Google Shape;38;p4"/>
          <p:cNvPicPr preferRelativeResize="0"/>
          <p:nvPr/>
        </p:nvPicPr>
        <p:blipFill>
          <a:blip r:embed="rId5">
            <a:alphaModFix/>
          </a:blip>
          <a:stretch>
            <a:fillRect/>
          </a:stretch>
        </p:blipFill>
        <p:spPr>
          <a:xfrm rot="5400000" flipH="1">
            <a:off x="0" y="5560983"/>
            <a:ext cx="1297033" cy="1297033"/>
          </a:xfrm>
          <a:prstGeom prst="rect">
            <a:avLst/>
          </a:prstGeom>
          <a:noFill/>
          <a:ln>
            <a:noFill/>
          </a:ln>
        </p:spPr>
      </p:pic>
      <p:pic>
        <p:nvPicPr>
          <p:cNvPr id="2097190" name="Google Shape;39;p4"/>
          <p:cNvPicPr preferRelativeResize="0"/>
          <p:nvPr/>
        </p:nvPicPr>
        <p:blipFill>
          <a:blip r:embed="rId6">
            <a:alphaModFix/>
          </a:blip>
          <a:stretch>
            <a:fillRect/>
          </a:stretch>
        </p:blipFill>
        <p:spPr>
          <a:xfrm>
            <a:off x="9665800" y="4949400"/>
            <a:ext cx="2357335" cy="1800767"/>
          </a:xfrm>
          <a:prstGeom prst="rect">
            <a:avLst/>
          </a:prstGeom>
          <a:noFill/>
          <a:ln>
            <a:noFill/>
          </a:ln>
        </p:spPr>
      </p:pic>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2097274" name="Google Shape;41;p5"/>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702" name="Google Shape;42;p5"/>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703" name="Google Shape;43;p5"/>
          <p:cNvSpPr txBox="1">
            <a:spLocks noGrp="1"/>
          </p:cNvSpPr>
          <p:nvPr>
            <p:ph type="subTitle" idx="1"/>
          </p:nvPr>
        </p:nvSpPr>
        <p:spPr>
          <a:xfrm>
            <a:off x="4738001" y="4072740"/>
            <a:ext cx="6382800" cy="12052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704" name="Google Shape;44;p5"/>
          <p:cNvSpPr txBox="1">
            <a:spLocks noGrp="1"/>
          </p:cNvSpPr>
          <p:nvPr>
            <p:ph type="subTitle" idx="2"/>
          </p:nvPr>
        </p:nvSpPr>
        <p:spPr>
          <a:xfrm>
            <a:off x="4738001" y="2198848"/>
            <a:ext cx="6382800" cy="12052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705" name="Google Shape;45;p5"/>
          <p:cNvSpPr txBox="1">
            <a:spLocks noGrp="1"/>
          </p:cNvSpPr>
          <p:nvPr>
            <p:ph type="subTitle" idx="3"/>
          </p:nvPr>
        </p:nvSpPr>
        <p:spPr>
          <a:xfrm>
            <a:off x="2479600" y="2198848"/>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706" name="Google Shape;46;p5"/>
          <p:cNvSpPr txBox="1">
            <a:spLocks noGrp="1"/>
          </p:cNvSpPr>
          <p:nvPr>
            <p:ph type="subTitle" idx="4"/>
          </p:nvPr>
        </p:nvSpPr>
        <p:spPr>
          <a:xfrm>
            <a:off x="2479600" y="4072732"/>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grpSp>
        <p:nvGrpSpPr>
          <p:cNvPr id="113" name="Google Shape;47;p5"/>
          <p:cNvGrpSpPr/>
          <p:nvPr/>
        </p:nvGrpSpPr>
        <p:grpSpPr>
          <a:xfrm rot="10800000">
            <a:off x="3493967" y="6364633"/>
            <a:ext cx="8698035" cy="493200"/>
            <a:chOff x="-3048001" y="-1714458"/>
            <a:chExt cx="8698035" cy="493200"/>
          </a:xfrm>
        </p:grpSpPr>
        <p:pic>
          <p:nvPicPr>
            <p:cNvPr id="2097275" name="Google Shape;48;p5"/>
            <p:cNvPicPr preferRelativeResize="0"/>
            <p:nvPr/>
          </p:nvPicPr>
          <p:blipFill>
            <a:blip r:embed="rId3">
              <a:alphaModFix/>
            </a:blip>
            <a:stretch>
              <a:fillRect/>
            </a:stretch>
          </p:blipFill>
          <p:spPr>
            <a:xfrm>
              <a:off x="-3048001" y="-1714458"/>
              <a:ext cx="8698035" cy="493200"/>
            </a:xfrm>
            <a:prstGeom prst="rect">
              <a:avLst/>
            </a:prstGeom>
            <a:noFill/>
            <a:ln>
              <a:noFill/>
            </a:ln>
          </p:spPr>
        </p:pic>
        <p:pic>
          <p:nvPicPr>
            <p:cNvPr id="2097276" name="Google Shape;49;p5"/>
            <p:cNvPicPr preferRelativeResize="0"/>
            <p:nvPr/>
          </p:nvPicPr>
          <p:blipFill>
            <a:blip r:embed="rId4">
              <a:alphaModFix/>
            </a:blip>
            <a:stretch>
              <a:fillRect/>
            </a:stretch>
          </p:blipFill>
          <p:spPr>
            <a:xfrm>
              <a:off x="-2694500" y="-1513852"/>
              <a:ext cx="2113952" cy="92000"/>
            </a:xfrm>
            <a:prstGeom prst="rect">
              <a:avLst/>
            </a:prstGeom>
            <a:noFill/>
            <a:ln>
              <a:noFill/>
            </a:ln>
          </p:spPr>
        </p:pic>
      </p:grpSp>
      <p:pic>
        <p:nvPicPr>
          <p:cNvPr id="2097277" name="Google Shape;50;p5"/>
          <p:cNvPicPr preferRelativeResize="0"/>
          <p:nvPr/>
        </p:nvPicPr>
        <p:blipFill>
          <a:blip r:embed="rId5">
            <a:alphaModFix/>
          </a:blip>
          <a:stretch>
            <a:fillRect/>
          </a:stretch>
        </p:blipFill>
        <p:spPr>
          <a:xfrm>
            <a:off x="0" y="5560983"/>
            <a:ext cx="1297033" cy="1297033"/>
          </a:xfrm>
          <a:prstGeom prst="rect">
            <a:avLst/>
          </a:prstGeom>
          <a:noFill/>
          <a:ln>
            <a:noFill/>
          </a:ln>
        </p:spPr>
      </p:pic>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pic>
        <p:nvPicPr>
          <p:cNvPr id="2097235" name="Google Shape;52;p6"/>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82" name="Google Shape;53;p6"/>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pic>
        <p:nvPicPr>
          <p:cNvPr id="2097236" name="Google Shape;54;p6"/>
          <p:cNvPicPr preferRelativeResize="0"/>
          <p:nvPr/>
        </p:nvPicPr>
        <p:blipFill>
          <a:blip r:embed="rId3">
            <a:alphaModFix/>
          </a:blip>
          <a:srcRect l="31651" t="130" b="18270"/>
          <a:stretch>
            <a:fillRect/>
          </a:stretch>
        </p:blipFill>
        <p:spPr>
          <a:xfrm rot="10800000" flipH="1">
            <a:off x="10932365" y="15167"/>
            <a:ext cx="1564435" cy="1426799"/>
          </a:xfrm>
          <a:prstGeom prst="rect">
            <a:avLst/>
          </a:prstGeom>
          <a:noFill/>
          <a:ln>
            <a:noFill/>
          </a:ln>
        </p:spPr>
      </p:pic>
      <p:pic>
        <p:nvPicPr>
          <p:cNvPr id="2097237" name="Google Shape;55;p6"/>
          <p:cNvPicPr preferRelativeResize="0"/>
          <p:nvPr/>
        </p:nvPicPr>
        <p:blipFill>
          <a:blip r:embed="rId4">
            <a:alphaModFix/>
          </a:blip>
          <a:stretch>
            <a:fillRect/>
          </a:stretch>
        </p:blipFill>
        <p:spPr>
          <a:xfrm rot="10800000">
            <a:off x="-1" y="5560967"/>
            <a:ext cx="1297033" cy="1297033"/>
          </a:xfrm>
          <a:prstGeom prst="rect">
            <a:avLst/>
          </a:prstGeom>
          <a:noFill/>
          <a:ln>
            <a:noFill/>
          </a:ln>
        </p:spPr>
      </p:pic>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2097209" name="Google Shape;57;p7"/>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71" name="Google Shape;58;p7"/>
          <p:cNvSpPr txBox="1">
            <a:spLocks noGrp="1"/>
          </p:cNvSpPr>
          <p:nvPr>
            <p:ph type="title"/>
          </p:nvPr>
        </p:nvSpPr>
        <p:spPr>
          <a:xfrm>
            <a:off x="950967" y="1316717"/>
            <a:ext cx="5726400" cy="1416800"/>
          </a:xfrm>
          <a:prstGeom prst="rect">
            <a:avLst/>
          </a:prstGeom>
        </p:spPr>
        <p:txBody>
          <a:bodyPr spcFirstLastPara="1" wrap="square" lIns="91425" tIns="91425" rIns="91425" bIns="91425" anchor="b"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72" name="Google Shape;59;p7"/>
          <p:cNvSpPr txBox="1">
            <a:spLocks noGrp="1"/>
          </p:cNvSpPr>
          <p:nvPr>
            <p:ph type="subTitle" idx="1"/>
          </p:nvPr>
        </p:nvSpPr>
        <p:spPr>
          <a:xfrm>
            <a:off x="950967" y="2812884"/>
            <a:ext cx="5726400" cy="33380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AutoNum type="arabicPeriod"/>
            </a:lvl1pPr>
            <a:lvl2pPr lvl="1" algn="ctr" rtl="0">
              <a:lnSpc>
                <a:spcPct val="100000"/>
              </a:lnSpc>
              <a:spcBef>
                <a:spcPts val="1333"/>
              </a:spcBef>
              <a:spcAft>
                <a:spcPct val="0"/>
              </a:spcAft>
              <a:buClr>
                <a:srgbClr val="E76A28"/>
              </a:buClr>
              <a:buSzPts val="1200"/>
              <a:buFont typeface="Nunito Light"/>
              <a:buAutoNum type="alphaLcPeriod"/>
            </a:lvl2pPr>
            <a:lvl3pPr lvl="2" algn="ctr" rtl="0">
              <a:lnSpc>
                <a:spcPct val="100000"/>
              </a:lnSpc>
              <a:spcBef>
                <a:spcPct val="0"/>
              </a:spcBef>
              <a:spcAft>
                <a:spcPct val="0"/>
              </a:spcAft>
              <a:buClr>
                <a:srgbClr val="E76A28"/>
              </a:buClr>
              <a:buSzPts val="1200"/>
              <a:buFont typeface="Nunito Light"/>
              <a:buAutoNum type="romanLcPeriod"/>
            </a:lvl3pPr>
            <a:lvl4pPr lvl="3" algn="ctr" rtl="0">
              <a:lnSpc>
                <a:spcPct val="100000"/>
              </a:lnSpc>
              <a:spcBef>
                <a:spcPct val="0"/>
              </a:spcBef>
              <a:spcAft>
                <a:spcPct val="0"/>
              </a:spcAft>
              <a:buClr>
                <a:srgbClr val="E76A28"/>
              </a:buClr>
              <a:buSzPts val="1200"/>
              <a:buFont typeface="Nunito Light"/>
              <a:buAutoNum type="arabicPeriod"/>
            </a:lvl4pPr>
            <a:lvl5pPr lvl="4" algn="ctr" rtl="0">
              <a:lnSpc>
                <a:spcPct val="100000"/>
              </a:lnSpc>
              <a:spcBef>
                <a:spcPct val="0"/>
              </a:spcBef>
              <a:spcAft>
                <a:spcPct val="0"/>
              </a:spcAft>
              <a:buClr>
                <a:srgbClr val="E76A28"/>
              </a:buClr>
              <a:buSzPts val="1200"/>
              <a:buFont typeface="Nunito Light"/>
              <a:buAutoNum type="alphaLcPeriod"/>
            </a:lvl5pPr>
            <a:lvl6pPr lvl="5" algn="ctr" rtl="0">
              <a:lnSpc>
                <a:spcPct val="100000"/>
              </a:lnSpc>
              <a:spcBef>
                <a:spcPct val="0"/>
              </a:spcBef>
              <a:spcAft>
                <a:spcPct val="0"/>
              </a:spcAft>
              <a:buClr>
                <a:srgbClr val="999999"/>
              </a:buClr>
              <a:buSzPts val="1200"/>
              <a:buFont typeface="Nunito Light"/>
              <a:buAutoNum type="romanLcPeriod"/>
            </a:lvl6pPr>
            <a:lvl7pPr lvl="6" algn="ctr" rtl="0">
              <a:lnSpc>
                <a:spcPct val="100000"/>
              </a:lnSpc>
              <a:spcBef>
                <a:spcPct val="0"/>
              </a:spcBef>
              <a:spcAft>
                <a:spcPct val="0"/>
              </a:spcAft>
              <a:buClr>
                <a:srgbClr val="999999"/>
              </a:buClr>
              <a:buSzPts val="1200"/>
              <a:buFont typeface="Nunito Light"/>
              <a:buAutoNum type="arabicPeriod"/>
            </a:lvl7pPr>
            <a:lvl8pPr lvl="7" algn="ctr" rtl="0">
              <a:lnSpc>
                <a:spcPct val="100000"/>
              </a:lnSpc>
              <a:spcBef>
                <a:spcPct val="0"/>
              </a:spcBef>
              <a:spcAft>
                <a:spcPct val="0"/>
              </a:spcAft>
              <a:buClr>
                <a:srgbClr val="999999"/>
              </a:buClr>
              <a:buSzPts val="1200"/>
              <a:buFont typeface="Nunito Light"/>
              <a:buAutoNum type="alphaLcPeriod"/>
            </a:lvl8pPr>
            <a:lvl9pPr lvl="8" algn="ctr" rtl="0">
              <a:lnSpc>
                <a:spcPct val="100000"/>
              </a:lnSpc>
              <a:spcBef>
                <a:spcPct val="0"/>
              </a:spcBef>
              <a:spcAft>
                <a:spcPct val="0"/>
              </a:spcAft>
              <a:buClr>
                <a:srgbClr val="999999"/>
              </a:buClr>
              <a:buSzPts val="1200"/>
              <a:buFont typeface="Nunito Light"/>
              <a:buAutoNum type="romanLcPeriod"/>
            </a:lvl9pPr>
          </a:lstStyle>
          <a:p>
            <a:endParaRPr/>
          </a:p>
        </p:txBody>
      </p:sp>
      <p:sp>
        <p:nvSpPr>
          <p:cNvPr id="1048673" name="Google Shape;60;p7"/>
          <p:cNvSpPr>
            <a:spLocks noGrp="1"/>
          </p:cNvSpPr>
          <p:nvPr>
            <p:ph type="pic" idx="2"/>
          </p:nvPr>
        </p:nvSpPr>
        <p:spPr>
          <a:xfrm>
            <a:off x="7525034" y="719333"/>
            <a:ext cx="3716000" cy="5419200"/>
          </a:xfrm>
          <a:prstGeom prst="round2DiagRect">
            <a:avLst>
              <a:gd name="adj1" fmla="val 16667"/>
              <a:gd name="adj2" fmla="val 0"/>
            </a:avLst>
          </a:prstGeom>
          <a:noFill/>
          <a:ln>
            <a:noFill/>
          </a:ln>
        </p:spPr>
        <p:txBody>
          <a:bodyPr/>
          <a:lstStyle/>
          <a:p>
            <a:endParaRPr/>
          </a:p>
        </p:txBody>
      </p:sp>
      <p:pic>
        <p:nvPicPr>
          <p:cNvPr id="2097210" name="Google Shape;61;p7"/>
          <p:cNvPicPr preferRelativeResize="0"/>
          <p:nvPr/>
        </p:nvPicPr>
        <p:blipFill>
          <a:blip r:embed="rId3">
            <a:alphaModFix/>
          </a:blip>
          <a:stretch>
            <a:fillRect/>
          </a:stretch>
        </p:blipFill>
        <p:spPr>
          <a:xfrm rot="16200000" flipH="1">
            <a:off x="-33" y="5560967"/>
            <a:ext cx="1297033" cy="1297033"/>
          </a:xfrm>
          <a:prstGeom prst="rect">
            <a:avLst/>
          </a:prstGeom>
          <a:noFill/>
          <a:ln>
            <a:noFill/>
          </a:ln>
        </p:spPr>
      </p:pic>
      <p:pic>
        <p:nvPicPr>
          <p:cNvPr id="2097211" name="Google Shape;62;p7"/>
          <p:cNvPicPr preferRelativeResize="0"/>
          <p:nvPr/>
        </p:nvPicPr>
        <p:blipFill>
          <a:blip r:embed="rId4">
            <a:alphaModFix/>
          </a:blip>
          <a:srcRect t="129" b="129"/>
          <a:stretch>
            <a:fillRect/>
          </a:stretch>
        </p:blipFill>
        <p:spPr>
          <a:xfrm rot="16200000">
            <a:off x="10012802" y="4671671"/>
            <a:ext cx="2288927" cy="1743929"/>
          </a:xfrm>
          <a:prstGeom prst="rect">
            <a:avLst/>
          </a:prstGeom>
          <a:noFill/>
          <a:ln>
            <a:noFill/>
          </a:ln>
        </p:spPr>
      </p:pic>
      <p:grpSp>
        <p:nvGrpSpPr>
          <p:cNvPr id="80" name="Google Shape;63;p7"/>
          <p:cNvGrpSpPr/>
          <p:nvPr/>
        </p:nvGrpSpPr>
        <p:grpSpPr>
          <a:xfrm>
            <a:off x="0" y="0"/>
            <a:ext cx="7783866" cy="714733"/>
            <a:chOff x="0" y="0"/>
            <a:chExt cx="7783866" cy="714733"/>
          </a:xfrm>
        </p:grpSpPr>
        <p:pic>
          <p:nvPicPr>
            <p:cNvPr id="2097212" name="Google Shape;64;p7"/>
            <p:cNvPicPr preferRelativeResize="0"/>
            <p:nvPr/>
          </p:nvPicPr>
          <p:blipFill>
            <a:blip r:embed="rId5">
              <a:alphaModFix/>
            </a:blip>
            <a:stretch>
              <a:fillRect/>
            </a:stretch>
          </p:blipFill>
          <p:spPr>
            <a:xfrm>
              <a:off x="0" y="0"/>
              <a:ext cx="7783866" cy="714733"/>
            </a:xfrm>
            <a:prstGeom prst="rect">
              <a:avLst/>
            </a:prstGeom>
            <a:noFill/>
            <a:ln>
              <a:noFill/>
            </a:ln>
          </p:spPr>
        </p:pic>
        <p:pic>
          <p:nvPicPr>
            <p:cNvPr id="2097213" name="Google Shape;65;p7"/>
            <p:cNvPicPr preferRelativeResize="0"/>
            <p:nvPr/>
          </p:nvPicPr>
          <p:blipFill>
            <a:blip r:embed="rId6">
              <a:alphaModFix/>
            </a:blip>
            <a:stretch>
              <a:fillRect/>
            </a:stretch>
          </p:blipFill>
          <p:spPr>
            <a:xfrm>
              <a:off x="353500" y="328807"/>
              <a:ext cx="2113952" cy="92000"/>
            </a:xfrm>
            <a:prstGeom prst="rect">
              <a:avLst/>
            </a:prstGeom>
            <a:noFill/>
            <a:ln>
              <a:noFill/>
            </a:ln>
          </p:spPr>
        </p:pic>
      </p:gr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2097244" name="Google Shape;67;p8"/>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89" name="Google Shape;68;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ct val="0"/>
              </a:spcBef>
              <a:spcAft>
                <a:spcPct val="0"/>
              </a:spcAft>
              <a:buSzPts val="6000"/>
              <a:buNone/>
              <a:defRPr sz="8000"/>
            </a:lvl1pPr>
            <a:lvl2pPr lvl="1">
              <a:spcBef>
                <a:spcPct val="0"/>
              </a:spcBef>
              <a:spcAft>
                <a:spcPct val="0"/>
              </a:spcAft>
              <a:buSzPts val="4800"/>
              <a:buNone/>
              <a:defRPr sz="6400"/>
            </a:lvl2pPr>
            <a:lvl3pPr lvl="2">
              <a:spcBef>
                <a:spcPct val="0"/>
              </a:spcBef>
              <a:spcAft>
                <a:spcPct val="0"/>
              </a:spcAft>
              <a:buSzPts val="4800"/>
              <a:buNone/>
              <a:defRPr sz="6400"/>
            </a:lvl3pPr>
            <a:lvl4pPr lvl="3">
              <a:spcBef>
                <a:spcPct val="0"/>
              </a:spcBef>
              <a:spcAft>
                <a:spcPct val="0"/>
              </a:spcAft>
              <a:buSzPts val="4800"/>
              <a:buNone/>
              <a:defRPr sz="6400"/>
            </a:lvl4pPr>
            <a:lvl5pPr lvl="4">
              <a:spcBef>
                <a:spcPct val="0"/>
              </a:spcBef>
              <a:spcAft>
                <a:spcPct val="0"/>
              </a:spcAft>
              <a:buSzPts val="4800"/>
              <a:buNone/>
              <a:defRPr sz="6400"/>
            </a:lvl5pPr>
            <a:lvl6pPr lvl="5">
              <a:spcBef>
                <a:spcPct val="0"/>
              </a:spcBef>
              <a:spcAft>
                <a:spcPct val="0"/>
              </a:spcAft>
              <a:buSzPts val="4800"/>
              <a:buNone/>
              <a:defRPr sz="6400"/>
            </a:lvl6pPr>
            <a:lvl7pPr lvl="6">
              <a:spcBef>
                <a:spcPct val="0"/>
              </a:spcBef>
              <a:spcAft>
                <a:spcPct val="0"/>
              </a:spcAft>
              <a:buSzPts val="4800"/>
              <a:buNone/>
              <a:defRPr sz="6400"/>
            </a:lvl7pPr>
            <a:lvl8pPr lvl="7">
              <a:spcBef>
                <a:spcPct val="0"/>
              </a:spcBef>
              <a:spcAft>
                <a:spcPct val="0"/>
              </a:spcAft>
              <a:buSzPts val="4800"/>
              <a:buNone/>
              <a:defRPr sz="6400"/>
            </a:lvl8pPr>
            <a:lvl9pPr lvl="8">
              <a:spcBef>
                <a:spcPct val="0"/>
              </a:spcBef>
              <a:spcAft>
                <a:spcPct val="0"/>
              </a:spcAft>
              <a:buSzPts val="4800"/>
              <a:buNone/>
              <a:defRPr sz="6400"/>
            </a:lvl9pPr>
          </a:lstStyle>
          <a:p>
            <a:endParaRPr/>
          </a:p>
        </p:txBody>
      </p:sp>
      <p:pic>
        <p:nvPicPr>
          <p:cNvPr id="2097245" name="Google Shape;69;p8"/>
          <p:cNvPicPr preferRelativeResize="0"/>
          <p:nvPr/>
        </p:nvPicPr>
        <p:blipFill>
          <a:blip r:embed="rId3">
            <a:alphaModFix/>
          </a:blip>
          <a:srcRect b="22420"/>
          <a:stretch>
            <a:fillRect/>
          </a:stretch>
        </p:blipFill>
        <p:spPr>
          <a:xfrm rot="5400000">
            <a:off x="-343553" y="615044"/>
            <a:ext cx="2357333" cy="1397067"/>
          </a:xfrm>
          <a:prstGeom prst="rect">
            <a:avLst/>
          </a:prstGeom>
          <a:noFill/>
          <a:ln>
            <a:noFill/>
          </a:ln>
        </p:spPr>
      </p:pic>
      <p:pic>
        <p:nvPicPr>
          <p:cNvPr id="2097246" name="Google Shape;70;p8"/>
          <p:cNvPicPr preferRelativeResize="0"/>
          <p:nvPr/>
        </p:nvPicPr>
        <p:blipFill>
          <a:blip r:embed="rId4">
            <a:alphaModFix/>
          </a:blip>
          <a:stretch>
            <a:fillRect/>
          </a:stretch>
        </p:blipFill>
        <p:spPr>
          <a:xfrm rot="10800000">
            <a:off x="10520900" y="0"/>
            <a:ext cx="1668733" cy="1668733"/>
          </a:xfrm>
          <a:prstGeom prst="rect">
            <a:avLst/>
          </a:prstGeom>
          <a:noFill/>
          <a:ln>
            <a:noFill/>
          </a:ln>
        </p:spPr>
      </p:pic>
      <p:grpSp>
        <p:nvGrpSpPr>
          <p:cNvPr id="98" name="Google Shape;71;p8"/>
          <p:cNvGrpSpPr/>
          <p:nvPr/>
        </p:nvGrpSpPr>
        <p:grpSpPr>
          <a:xfrm>
            <a:off x="5175598" y="6336333"/>
            <a:ext cx="7014035" cy="517366"/>
            <a:chOff x="5175598" y="6336333"/>
            <a:chExt cx="7014035" cy="517366"/>
          </a:xfrm>
        </p:grpSpPr>
        <p:pic>
          <p:nvPicPr>
            <p:cNvPr id="2097247" name="Google Shape;72;p8"/>
            <p:cNvPicPr preferRelativeResize="0"/>
            <p:nvPr/>
          </p:nvPicPr>
          <p:blipFill>
            <a:blip r:embed="rId5">
              <a:alphaModFix/>
            </a:blip>
            <a:stretch>
              <a:fillRect/>
            </a:stretch>
          </p:blipFill>
          <p:spPr>
            <a:xfrm rot="10800000">
              <a:off x="5175598" y="6336333"/>
              <a:ext cx="7014035" cy="517367"/>
            </a:xfrm>
            <a:prstGeom prst="rect">
              <a:avLst/>
            </a:prstGeom>
            <a:noFill/>
            <a:ln>
              <a:noFill/>
            </a:ln>
          </p:spPr>
        </p:pic>
        <p:pic>
          <p:nvPicPr>
            <p:cNvPr id="2097248" name="Google Shape;73;p8"/>
            <p:cNvPicPr preferRelativeResize="0"/>
            <p:nvPr/>
          </p:nvPicPr>
          <p:blipFill>
            <a:blip r:embed="rId6">
              <a:alphaModFix/>
            </a:blip>
            <a:stretch>
              <a:fillRect/>
            </a:stretch>
          </p:blipFill>
          <p:spPr>
            <a:xfrm rot="10800000">
              <a:off x="9724518" y="6549025"/>
              <a:ext cx="2113952" cy="92000"/>
            </a:xfrm>
            <a:prstGeom prst="rect">
              <a:avLst/>
            </a:prstGeom>
            <a:noFill/>
            <a:ln>
              <a:noFill/>
            </a:ln>
          </p:spPr>
        </p:pic>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2097284" name="Google Shape;75;p9"/>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712" name="Google Shape;76;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6000"/>
              <a:buNone/>
              <a:defRPr sz="8000"/>
            </a:lvl1pPr>
            <a:lvl2pPr lvl="1" algn="ctr" rtl="0">
              <a:spcBef>
                <a:spcPct val="0"/>
              </a:spcBef>
              <a:spcAft>
                <a:spcPct val="0"/>
              </a:spcAft>
              <a:buSzPts val="3000"/>
              <a:buNone/>
            </a:lvl2pPr>
            <a:lvl3pPr lvl="2" algn="ctr" rtl="0">
              <a:spcBef>
                <a:spcPct val="0"/>
              </a:spcBef>
              <a:spcAft>
                <a:spcPct val="0"/>
              </a:spcAft>
              <a:buSzPts val="3000"/>
              <a:buNone/>
            </a:lvl3pPr>
            <a:lvl4pPr lvl="3" algn="ctr" rtl="0">
              <a:spcBef>
                <a:spcPct val="0"/>
              </a:spcBef>
              <a:spcAft>
                <a:spcPct val="0"/>
              </a:spcAft>
              <a:buSzPts val="3000"/>
              <a:buNone/>
            </a:lvl4pPr>
            <a:lvl5pPr lvl="4" algn="ctr" rtl="0">
              <a:spcBef>
                <a:spcPct val="0"/>
              </a:spcBef>
              <a:spcAft>
                <a:spcPct val="0"/>
              </a:spcAft>
              <a:buSzPts val="3000"/>
              <a:buNone/>
            </a:lvl5pPr>
            <a:lvl6pPr lvl="5" algn="ctr" rtl="0">
              <a:spcBef>
                <a:spcPct val="0"/>
              </a:spcBef>
              <a:spcAft>
                <a:spcPct val="0"/>
              </a:spcAft>
              <a:buSzPts val="3000"/>
              <a:buNone/>
            </a:lvl6pPr>
            <a:lvl7pPr lvl="6" algn="ctr" rtl="0">
              <a:spcBef>
                <a:spcPct val="0"/>
              </a:spcBef>
              <a:spcAft>
                <a:spcPct val="0"/>
              </a:spcAft>
              <a:buSzPts val="3000"/>
              <a:buNone/>
            </a:lvl7pPr>
            <a:lvl8pPr lvl="7" algn="ctr" rtl="0">
              <a:spcBef>
                <a:spcPct val="0"/>
              </a:spcBef>
              <a:spcAft>
                <a:spcPct val="0"/>
              </a:spcAft>
              <a:buSzPts val="3000"/>
              <a:buNone/>
            </a:lvl8pPr>
            <a:lvl9pPr lvl="8" algn="ctr" rtl="0">
              <a:spcBef>
                <a:spcPct val="0"/>
              </a:spcBef>
              <a:spcAft>
                <a:spcPct val="0"/>
              </a:spcAft>
              <a:buSzPts val="3000"/>
              <a:buNone/>
            </a:lvl9pPr>
          </a:lstStyle>
          <a:p>
            <a:endParaRPr/>
          </a:p>
        </p:txBody>
      </p:sp>
      <p:sp>
        <p:nvSpPr>
          <p:cNvPr id="1048713" name="Google Shape;77;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200"/>
              <a:buNone/>
              <a:defRPr sz="2133"/>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grpSp>
        <p:nvGrpSpPr>
          <p:cNvPr id="118" name="Google Shape;78;p9"/>
          <p:cNvGrpSpPr/>
          <p:nvPr/>
        </p:nvGrpSpPr>
        <p:grpSpPr>
          <a:xfrm>
            <a:off x="-1" y="2800"/>
            <a:ext cx="12192004" cy="6855184"/>
            <a:chOff x="-1" y="2800"/>
            <a:chExt cx="12192004" cy="6855184"/>
          </a:xfrm>
        </p:grpSpPr>
        <p:pic>
          <p:nvPicPr>
            <p:cNvPr id="2097285" name="Google Shape;79;p9"/>
            <p:cNvPicPr preferRelativeResize="0"/>
            <p:nvPr/>
          </p:nvPicPr>
          <p:blipFill>
            <a:blip r:embed="rId3">
              <a:alphaModFix/>
            </a:blip>
            <a:stretch>
              <a:fillRect/>
            </a:stretch>
          </p:blipFill>
          <p:spPr>
            <a:xfrm rot="5400000" flipH="1">
              <a:off x="10894970" y="2800"/>
              <a:ext cx="1297033" cy="1297033"/>
            </a:xfrm>
            <a:prstGeom prst="rect">
              <a:avLst/>
            </a:prstGeom>
            <a:noFill/>
            <a:ln>
              <a:noFill/>
            </a:ln>
          </p:spPr>
        </p:pic>
        <p:pic>
          <p:nvPicPr>
            <p:cNvPr id="2097286" name="Google Shape;80;p9"/>
            <p:cNvPicPr preferRelativeResize="0"/>
            <p:nvPr/>
          </p:nvPicPr>
          <p:blipFill>
            <a:blip r:embed="rId4">
              <a:alphaModFix/>
            </a:blip>
            <a:stretch>
              <a:fillRect/>
            </a:stretch>
          </p:blipFill>
          <p:spPr>
            <a:xfrm rot="5400000" flipH="1">
              <a:off x="-1" y="5560950"/>
              <a:ext cx="1297033" cy="1297033"/>
            </a:xfrm>
            <a:prstGeom prst="rect">
              <a:avLst/>
            </a:prstGeom>
            <a:noFill/>
            <a:ln>
              <a:noFill/>
            </a:ln>
          </p:spPr>
        </p:pic>
      </p:grpSp>
      <p:grpSp>
        <p:nvGrpSpPr>
          <p:cNvPr id="119" name="Google Shape;81;p9"/>
          <p:cNvGrpSpPr/>
          <p:nvPr/>
        </p:nvGrpSpPr>
        <p:grpSpPr>
          <a:xfrm rot="10800000">
            <a:off x="0" y="2800"/>
            <a:ext cx="6508231" cy="487600"/>
            <a:chOff x="2633992" y="4488075"/>
            <a:chExt cx="6508231" cy="487600"/>
          </a:xfrm>
        </p:grpSpPr>
        <p:pic>
          <p:nvPicPr>
            <p:cNvPr id="2097287" name="Google Shape;82;p9"/>
            <p:cNvPicPr preferRelativeResize="0"/>
            <p:nvPr/>
          </p:nvPicPr>
          <p:blipFill>
            <a:blip r:embed="rId5">
              <a:alphaModFix/>
            </a:blip>
            <a:stretch>
              <a:fillRect/>
            </a:stretch>
          </p:blipFill>
          <p:spPr>
            <a:xfrm rot="10800000">
              <a:off x="2633992" y="4488075"/>
              <a:ext cx="6508231" cy="487600"/>
            </a:xfrm>
            <a:prstGeom prst="rect">
              <a:avLst/>
            </a:prstGeom>
            <a:noFill/>
            <a:ln>
              <a:noFill/>
            </a:ln>
          </p:spPr>
        </p:pic>
        <p:pic>
          <p:nvPicPr>
            <p:cNvPr id="2097288" name="Google Shape;83;p9"/>
            <p:cNvPicPr preferRelativeResize="0"/>
            <p:nvPr/>
          </p:nvPicPr>
          <p:blipFill>
            <a:blip r:embed="rId6">
              <a:alphaModFix/>
            </a:blip>
            <a:stretch>
              <a:fillRect/>
            </a:stretch>
          </p:blipFill>
          <p:spPr>
            <a:xfrm rot="10800000">
              <a:off x="6677110" y="4685881"/>
              <a:ext cx="2113952" cy="92000"/>
            </a:xfrm>
            <a:prstGeom prst="rect">
              <a:avLst/>
            </a:prstGeom>
            <a:noFill/>
            <a:ln>
              <a:noFill/>
            </a:ln>
          </p:spPr>
        </p:pic>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1048648" name="Google Shape;85;p10"/>
          <p:cNvSpPr>
            <a:spLocks noGrp="1"/>
          </p:cNvSpPr>
          <p:nvPr>
            <p:ph type="pic" idx="2"/>
          </p:nvPr>
        </p:nvSpPr>
        <p:spPr>
          <a:xfrm>
            <a:off x="0" y="0"/>
            <a:ext cx="12192000" cy="6858000"/>
          </a:xfrm>
          <a:prstGeom prst="rect">
            <a:avLst/>
          </a:prstGeom>
          <a:noFill/>
          <a:ln>
            <a:noFill/>
          </a:ln>
        </p:spPr>
        <p:txBody>
          <a:bodyPr/>
          <a:lstStyle/>
          <a:p>
            <a:endParaRPr/>
          </a:p>
        </p:txBody>
      </p:sp>
      <p:sp>
        <p:nvSpPr>
          <p:cNvPr id="1048649" name="Google Shape;86;p10"/>
          <p:cNvSpPr txBox="1">
            <a:spLocks noGrp="1"/>
          </p:cNvSpPr>
          <p:nvPr>
            <p:ph type="title"/>
          </p:nvPr>
        </p:nvSpPr>
        <p:spPr>
          <a:xfrm>
            <a:off x="960000" y="5352600"/>
            <a:ext cx="10272001" cy="763600"/>
          </a:xfrm>
          <a:prstGeom prst="rect">
            <a:avLst/>
          </a:prstGeom>
          <a:solidFill>
            <a:schemeClr val="accent2"/>
          </a:solidFill>
        </p:spPr>
        <p:txBody>
          <a:bodyPr spcFirstLastPara="1" wrap="square" lIns="91425" tIns="91425" rIns="91425" bIns="91425" anchor="t" anchorCtr="0">
            <a:noAutofit/>
          </a:bodyPr>
          <a:lstStyle>
            <a:lvl1pPr lvl="0" algn="ctr" rtl="0">
              <a:spcBef>
                <a:spcPct val="0"/>
              </a:spcBef>
              <a:spcAft>
                <a:spcPct val="0"/>
              </a:spcAft>
              <a:buSzPts val="3000"/>
              <a:buNone/>
              <a:defRPr>
                <a:solidFill>
                  <a:schemeClr val="lt1"/>
                </a:solidFill>
              </a:defRPr>
            </a:lvl1pPr>
            <a:lvl2pPr lvl="1" algn="ctr" rtl="0">
              <a:spcBef>
                <a:spcPct val="0"/>
              </a:spcBef>
              <a:spcAft>
                <a:spcPct val="0"/>
              </a:spcAft>
              <a:buSzPts val="3000"/>
              <a:buNone/>
            </a:lvl2pPr>
            <a:lvl3pPr lvl="2" algn="ctr" rtl="0">
              <a:spcBef>
                <a:spcPct val="0"/>
              </a:spcBef>
              <a:spcAft>
                <a:spcPct val="0"/>
              </a:spcAft>
              <a:buSzPts val="3000"/>
              <a:buNone/>
            </a:lvl3pPr>
            <a:lvl4pPr lvl="3" algn="ctr" rtl="0">
              <a:spcBef>
                <a:spcPct val="0"/>
              </a:spcBef>
              <a:spcAft>
                <a:spcPct val="0"/>
              </a:spcAft>
              <a:buSzPts val="3000"/>
              <a:buNone/>
            </a:lvl4pPr>
            <a:lvl5pPr lvl="4" algn="ctr" rtl="0">
              <a:spcBef>
                <a:spcPct val="0"/>
              </a:spcBef>
              <a:spcAft>
                <a:spcPct val="0"/>
              </a:spcAft>
              <a:buSzPts val="3000"/>
              <a:buNone/>
            </a:lvl5pPr>
            <a:lvl6pPr lvl="5" algn="ctr" rtl="0">
              <a:spcBef>
                <a:spcPct val="0"/>
              </a:spcBef>
              <a:spcAft>
                <a:spcPct val="0"/>
              </a:spcAft>
              <a:buSzPts val="3000"/>
              <a:buNone/>
            </a:lvl6pPr>
            <a:lvl7pPr lvl="6" algn="ctr" rtl="0">
              <a:spcBef>
                <a:spcPct val="0"/>
              </a:spcBef>
              <a:spcAft>
                <a:spcPct val="0"/>
              </a:spcAft>
              <a:buSzPts val="3000"/>
              <a:buNone/>
            </a:lvl7pPr>
            <a:lvl8pPr lvl="7" algn="ctr" rtl="0">
              <a:spcBef>
                <a:spcPct val="0"/>
              </a:spcBef>
              <a:spcAft>
                <a:spcPct val="0"/>
              </a:spcAft>
              <a:buSzPts val="3000"/>
              <a:buNone/>
            </a:lvl8pPr>
            <a:lvl9pPr lvl="8" algn="ctr" rtl="0">
              <a:spcBef>
                <a:spcPct val="0"/>
              </a:spcBef>
              <a:spcAft>
                <a:spcPct val="0"/>
              </a:spcAft>
              <a:buSzPts val="3000"/>
              <a:buNone/>
            </a:lvl9pPr>
          </a:lstStyle>
          <a:p>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pic>
        <p:nvPicPr>
          <p:cNvPr id="2097266" name="Google Shape;88;p11"/>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700" name="Google Shape;89;p11"/>
          <p:cNvSpPr txBox="1">
            <a:spLocks noGrp="1"/>
          </p:cNvSpPr>
          <p:nvPr>
            <p:ph type="title" hasCustomPrompt="1"/>
          </p:nvPr>
        </p:nvSpPr>
        <p:spPr>
          <a:xfrm>
            <a:off x="3302000" y="2496600"/>
            <a:ext cx="5588000" cy="1391600"/>
          </a:xfrm>
          <a:prstGeom prst="rect">
            <a:avLst/>
          </a:prstGeom>
          <a:noFill/>
        </p:spPr>
        <p:txBody>
          <a:bodyPr spcFirstLastPara="1" wrap="square" lIns="91425" tIns="91425" rIns="91425" bIns="91425" anchor="b" anchorCtr="0">
            <a:noAutofit/>
          </a:bodyPr>
          <a:lstStyle>
            <a:lvl1pPr lvl="0" algn="ctr">
              <a:spcBef>
                <a:spcPct val="0"/>
              </a:spcBef>
              <a:spcAft>
                <a:spcPct val="0"/>
              </a:spcAft>
              <a:buSzPts val="9600"/>
              <a:buNone/>
              <a:defRPr sz="8000"/>
            </a:lvl1pPr>
            <a:lvl2pPr lvl="1" algn="ctr">
              <a:spcBef>
                <a:spcPct val="0"/>
              </a:spcBef>
              <a:spcAft>
                <a:spcPct val="0"/>
              </a:spcAft>
              <a:buSzPts val="9600"/>
              <a:buNone/>
              <a:defRPr sz="12800"/>
            </a:lvl2pPr>
            <a:lvl3pPr lvl="2" algn="ctr">
              <a:spcBef>
                <a:spcPct val="0"/>
              </a:spcBef>
              <a:spcAft>
                <a:spcPct val="0"/>
              </a:spcAft>
              <a:buSzPts val="9600"/>
              <a:buNone/>
              <a:defRPr sz="12800"/>
            </a:lvl3pPr>
            <a:lvl4pPr lvl="3" algn="ctr">
              <a:spcBef>
                <a:spcPct val="0"/>
              </a:spcBef>
              <a:spcAft>
                <a:spcPct val="0"/>
              </a:spcAft>
              <a:buSzPts val="9600"/>
              <a:buNone/>
              <a:defRPr sz="12800"/>
            </a:lvl4pPr>
            <a:lvl5pPr lvl="4" algn="ctr">
              <a:spcBef>
                <a:spcPct val="0"/>
              </a:spcBef>
              <a:spcAft>
                <a:spcPct val="0"/>
              </a:spcAft>
              <a:buSzPts val="9600"/>
              <a:buNone/>
              <a:defRPr sz="12800"/>
            </a:lvl5pPr>
            <a:lvl6pPr lvl="5" algn="ctr">
              <a:spcBef>
                <a:spcPct val="0"/>
              </a:spcBef>
              <a:spcAft>
                <a:spcPct val="0"/>
              </a:spcAft>
              <a:buSzPts val="9600"/>
              <a:buNone/>
              <a:defRPr sz="12800"/>
            </a:lvl6pPr>
            <a:lvl7pPr lvl="6" algn="ctr">
              <a:spcBef>
                <a:spcPct val="0"/>
              </a:spcBef>
              <a:spcAft>
                <a:spcPct val="0"/>
              </a:spcAft>
              <a:buSzPts val="9600"/>
              <a:buNone/>
              <a:defRPr sz="12800"/>
            </a:lvl7pPr>
            <a:lvl8pPr lvl="7" algn="ctr">
              <a:spcBef>
                <a:spcPct val="0"/>
              </a:spcBef>
              <a:spcAft>
                <a:spcPct val="0"/>
              </a:spcAft>
              <a:buSzPts val="9600"/>
              <a:buNone/>
              <a:defRPr sz="12800"/>
            </a:lvl8pPr>
            <a:lvl9pPr lvl="8" algn="ctr">
              <a:spcBef>
                <a:spcPct val="0"/>
              </a:spcBef>
              <a:spcAft>
                <a:spcPct val="0"/>
              </a:spcAft>
              <a:buSzPts val="9600"/>
              <a:buNone/>
              <a:defRPr sz="12800"/>
            </a:lvl9pPr>
          </a:lstStyle>
          <a:p>
            <a:r>
              <a:t>xx%</a:t>
            </a:r>
          </a:p>
        </p:txBody>
      </p:sp>
      <p:sp>
        <p:nvSpPr>
          <p:cNvPr id="1048701" name="Google Shape;90;p11"/>
          <p:cNvSpPr txBox="1">
            <a:spLocks noGrp="1"/>
          </p:cNvSpPr>
          <p:nvPr>
            <p:ph type="subTitle" idx="1"/>
          </p:nvPr>
        </p:nvSpPr>
        <p:spPr>
          <a:xfrm>
            <a:off x="3302000" y="3786600"/>
            <a:ext cx="5588000" cy="57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600"/>
              <a:buNone/>
              <a:defRPr sz="1867"/>
            </a:lvl1pPr>
            <a:lvl2pPr lvl="1" algn="ctr" rtl="0">
              <a:lnSpc>
                <a:spcPct val="100000"/>
              </a:lnSpc>
              <a:spcBef>
                <a:spcPct val="0"/>
              </a:spcBef>
              <a:spcAft>
                <a:spcPct val="0"/>
              </a:spcAft>
              <a:buSzPts val="1600"/>
              <a:buNone/>
              <a:defRPr sz="2133"/>
            </a:lvl2pPr>
            <a:lvl3pPr lvl="2" algn="ctr" rtl="0">
              <a:lnSpc>
                <a:spcPct val="100000"/>
              </a:lnSpc>
              <a:spcBef>
                <a:spcPct val="0"/>
              </a:spcBef>
              <a:spcAft>
                <a:spcPct val="0"/>
              </a:spcAft>
              <a:buSzPts val="1600"/>
              <a:buNone/>
              <a:defRPr sz="2133"/>
            </a:lvl3pPr>
            <a:lvl4pPr lvl="3" algn="ctr" rtl="0">
              <a:lnSpc>
                <a:spcPct val="100000"/>
              </a:lnSpc>
              <a:spcBef>
                <a:spcPct val="0"/>
              </a:spcBef>
              <a:spcAft>
                <a:spcPct val="0"/>
              </a:spcAft>
              <a:buSzPts val="1600"/>
              <a:buNone/>
              <a:defRPr sz="2133"/>
            </a:lvl4pPr>
            <a:lvl5pPr lvl="4" algn="ctr" rtl="0">
              <a:lnSpc>
                <a:spcPct val="100000"/>
              </a:lnSpc>
              <a:spcBef>
                <a:spcPct val="0"/>
              </a:spcBef>
              <a:spcAft>
                <a:spcPct val="0"/>
              </a:spcAft>
              <a:buSzPts val="1600"/>
              <a:buNone/>
              <a:defRPr sz="2133"/>
            </a:lvl5pPr>
            <a:lvl6pPr lvl="5" algn="ctr" rtl="0">
              <a:lnSpc>
                <a:spcPct val="100000"/>
              </a:lnSpc>
              <a:spcBef>
                <a:spcPct val="0"/>
              </a:spcBef>
              <a:spcAft>
                <a:spcPct val="0"/>
              </a:spcAft>
              <a:buSzPts val="1600"/>
              <a:buNone/>
              <a:defRPr sz="2133"/>
            </a:lvl6pPr>
            <a:lvl7pPr lvl="6" algn="ctr" rtl="0">
              <a:lnSpc>
                <a:spcPct val="100000"/>
              </a:lnSpc>
              <a:spcBef>
                <a:spcPct val="0"/>
              </a:spcBef>
              <a:spcAft>
                <a:spcPct val="0"/>
              </a:spcAft>
              <a:buSzPts val="1600"/>
              <a:buNone/>
              <a:defRPr sz="2133"/>
            </a:lvl7pPr>
            <a:lvl8pPr lvl="7" algn="ctr" rtl="0">
              <a:lnSpc>
                <a:spcPct val="100000"/>
              </a:lnSpc>
              <a:spcBef>
                <a:spcPct val="0"/>
              </a:spcBef>
              <a:spcAft>
                <a:spcPct val="0"/>
              </a:spcAft>
              <a:buSzPts val="1600"/>
              <a:buNone/>
              <a:defRPr sz="2133"/>
            </a:lvl8pPr>
            <a:lvl9pPr lvl="8" algn="ctr" rtl="0">
              <a:lnSpc>
                <a:spcPct val="100000"/>
              </a:lnSpc>
              <a:spcBef>
                <a:spcPct val="0"/>
              </a:spcBef>
              <a:spcAft>
                <a:spcPct val="0"/>
              </a:spcAft>
              <a:buSzPts val="1600"/>
              <a:buNone/>
              <a:defRPr sz="2133"/>
            </a:lvl9pPr>
          </a:lstStyle>
          <a:p>
            <a:endParaRPr/>
          </a:p>
        </p:txBody>
      </p:sp>
      <p:pic>
        <p:nvPicPr>
          <p:cNvPr id="2097267" name="Google Shape;91;p11"/>
          <p:cNvPicPr preferRelativeResize="0"/>
          <p:nvPr/>
        </p:nvPicPr>
        <p:blipFill>
          <a:blip r:embed="rId3">
            <a:alphaModFix/>
          </a:blip>
          <a:stretch>
            <a:fillRect/>
          </a:stretch>
        </p:blipFill>
        <p:spPr>
          <a:xfrm rot="5400000">
            <a:off x="-227712" y="351491"/>
            <a:ext cx="2357333" cy="1800767"/>
          </a:xfrm>
          <a:prstGeom prst="rect">
            <a:avLst/>
          </a:prstGeom>
          <a:noFill/>
          <a:ln>
            <a:noFill/>
          </a:ln>
        </p:spPr>
      </p:pic>
      <p:grpSp>
        <p:nvGrpSpPr>
          <p:cNvPr id="108" name="Google Shape;92;p11"/>
          <p:cNvGrpSpPr/>
          <p:nvPr/>
        </p:nvGrpSpPr>
        <p:grpSpPr>
          <a:xfrm flipH="1">
            <a:off x="0" y="0"/>
            <a:ext cx="12192001" cy="6877734"/>
            <a:chOff x="-3048001" y="0"/>
            <a:chExt cx="12192001" cy="6877734"/>
          </a:xfrm>
        </p:grpSpPr>
        <p:pic>
          <p:nvPicPr>
            <p:cNvPr id="2097268" name="Google Shape;93;p11"/>
            <p:cNvPicPr preferRelativeResize="0"/>
            <p:nvPr/>
          </p:nvPicPr>
          <p:blipFill>
            <a:blip r:embed="rId4">
              <a:alphaModFix/>
            </a:blip>
            <a:stretch>
              <a:fillRect/>
            </a:stretch>
          </p:blipFill>
          <p:spPr>
            <a:xfrm>
              <a:off x="7475266" y="0"/>
              <a:ext cx="1668733" cy="1668733"/>
            </a:xfrm>
            <a:prstGeom prst="rect">
              <a:avLst/>
            </a:prstGeom>
            <a:noFill/>
            <a:ln>
              <a:noFill/>
            </a:ln>
          </p:spPr>
        </p:pic>
        <p:pic>
          <p:nvPicPr>
            <p:cNvPr id="2097269" name="Google Shape;94;p11"/>
            <p:cNvPicPr preferRelativeResize="0"/>
            <p:nvPr/>
          </p:nvPicPr>
          <p:blipFill>
            <a:blip r:embed="rId5">
              <a:alphaModFix/>
            </a:blip>
            <a:stretch>
              <a:fillRect/>
            </a:stretch>
          </p:blipFill>
          <p:spPr>
            <a:xfrm>
              <a:off x="-3048001" y="5209000"/>
              <a:ext cx="1668733" cy="1668733"/>
            </a:xfrm>
            <a:prstGeom prst="rect">
              <a:avLst/>
            </a:prstGeom>
            <a:noFill/>
            <a:ln>
              <a:noFill/>
            </a:ln>
          </p:spPr>
        </p:pic>
      </p:grpSp>
      <p:grpSp>
        <p:nvGrpSpPr>
          <p:cNvPr id="109" name="Google Shape;95;p11"/>
          <p:cNvGrpSpPr/>
          <p:nvPr/>
        </p:nvGrpSpPr>
        <p:grpSpPr>
          <a:xfrm flipH="1">
            <a:off x="-6707" y="0"/>
            <a:ext cx="12198708" cy="6871867"/>
            <a:chOff x="-3048001" y="0"/>
            <a:chExt cx="12198708" cy="6871867"/>
          </a:xfrm>
        </p:grpSpPr>
        <p:grpSp>
          <p:nvGrpSpPr>
            <p:cNvPr id="110" name="Google Shape;96;p11"/>
            <p:cNvGrpSpPr/>
            <p:nvPr/>
          </p:nvGrpSpPr>
          <p:grpSpPr>
            <a:xfrm>
              <a:off x="463372" y="6165768"/>
              <a:ext cx="8687335" cy="706100"/>
              <a:chOff x="463372" y="6165767"/>
              <a:chExt cx="8687335" cy="706100"/>
            </a:xfrm>
          </p:grpSpPr>
          <p:pic>
            <p:nvPicPr>
              <p:cNvPr id="2097270" name="Google Shape;97;p11"/>
              <p:cNvPicPr preferRelativeResize="0"/>
              <p:nvPr/>
            </p:nvPicPr>
            <p:blipFill>
              <a:blip r:embed="rId6">
                <a:alphaModFix/>
              </a:blip>
              <a:stretch>
                <a:fillRect/>
              </a:stretch>
            </p:blipFill>
            <p:spPr>
              <a:xfrm rot="10800000">
                <a:off x="463372" y="6165767"/>
                <a:ext cx="8687335" cy="706100"/>
              </a:xfrm>
              <a:prstGeom prst="rect">
                <a:avLst/>
              </a:prstGeom>
              <a:noFill/>
              <a:ln>
                <a:noFill/>
              </a:ln>
            </p:spPr>
          </p:pic>
          <p:pic>
            <p:nvPicPr>
              <p:cNvPr id="2097271" name="Google Shape;98;p11"/>
              <p:cNvPicPr preferRelativeResize="0"/>
              <p:nvPr/>
            </p:nvPicPr>
            <p:blipFill>
              <a:blip r:embed="rId7">
                <a:alphaModFix/>
              </a:blip>
              <a:stretch>
                <a:fillRect/>
              </a:stretch>
            </p:blipFill>
            <p:spPr>
              <a:xfrm rot="10800000">
                <a:off x="6685609" y="6472824"/>
                <a:ext cx="2113952" cy="92000"/>
              </a:xfrm>
              <a:prstGeom prst="rect">
                <a:avLst/>
              </a:prstGeom>
              <a:noFill/>
              <a:ln>
                <a:noFill/>
              </a:ln>
            </p:spPr>
          </p:pic>
        </p:grpSp>
        <p:grpSp>
          <p:nvGrpSpPr>
            <p:cNvPr id="111" name="Google Shape;99;p11"/>
            <p:cNvGrpSpPr/>
            <p:nvPr/>
          </p:nvGrpSpPr>
          <p:grpSpPr>
            <a:xfrm>
              <a:off x="-3048001" y="0"/>
              <a:ext cx="8698035" cy="714733"/>
              <a:chOff x="-3048001" y="0"/>
              <a:chExt cx="8698035" cy="714733"/>
            </a:xfrm>
          </p:grpSpPr>
          <p:pic>
            <p:nvPicPr>
              <p:cNvPr id="2097272" name="Google Shape;100;p11"/>
              <p:cNvPicPr preferRelativeResize="0"/>
              <p:nvPr/>
            </p:nvPicPr>
            <p:blipFill>
              <a:blip r:embed="rId8">
                <a:alphaModFix/>
              </a:blip>
              <a:stretch>
                <a:fillRect/>
              </a:stretch>
            </p:blipFill>
            <p:spPr>
              <a:xfrm>
                <a:off x="-3048001" y="0"/>
                <a:ext cx="8698035" cy="714733"/>
              </a:xfrm>
              <a:prstGeom prst="rect">
                <a:avLst/>
              </a:prstGeom>
              <a:noFill/>
              <a:ln>
                <a:noFill/>
              </a:ln>
            </p:spPr>
          </p:pic>
          <p:pic>
            <p:nvPicPr>
              <p:cNvPr id="2097273" name="Google Shape;101;p11"/>
              <p:cNvPicPr preferRelativeResize="0"/>
              <p:nvPr/>
            </p:nvPicPr>
            <p:blipFill>
              <a:blip r:embed="rId7">
                <a:alphaModFix/>
              </a:blip>
              <a:stretch>
                <a:fillRect/>
              </a:stretch>
            </p:blipFill>
            <p:spPr>
              <a:xfrm>
                <a:off x="-2694499" y="328807"/>
                <a:ext cx="2113952" cy="92000"/>
              </a:xfrm>
              <a:prstGeom prst="rect">
                <a:avLst/>
              </a:prstGeom>
              <a:noFill/>
              <a:ln>
                <a:noFill/>
              </a:ln>
            </p:spPr>
          </p:pic>
        </p:grpSp>
      </p:gr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55974-F53E-4522-858F-B82BCDB06B95}"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178119910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pic>
        <p:nvPicPr>
          <p:cNvPr id="2097168" name="Google Shape;104;p13"/>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588" name="Google Shape;105;p13"/>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589" name="Google Shape;106;p13"/>
          <p:cNvSpPr txBox="1">
            <a:spLocks noGrp="1"/>
          </p:cNvSpPr>
          <p:nvPr>
            <p:ph type="title" idx="2" hasCustomPrompt="1"/>
          </p:nvPr>
        </p:nvSpPr>
        <p:spPr>
          <a:xfrm>
            <a:off x="5012274" y="2265462"/>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0" name="Google Shape;107;p13"/>
          <p:cNvSpPr txBox="1">
            <a:spLocks noGrp="1"/>
          </p:cNvSpPr>
          <p:nvPr>
            <p:ph type="title" idx="3" hasCustomPrompt="1"/>
          </p:nvPr>
        </p:nvSpPr>
        <p:spPr>
          <a:xfrm>
            <a:off x="6253340" y="2265462"/>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1" name="Google Shape;108;p13"/>
          <p:cNvSpPr txBox="1">
            <a:spLocks noGrp="1"/>
          </p:cNvSpPr>
          <p:nvPr>
            <p:ph type="title" idx="4" hasCustomPrompt="1"/>
          </p:nvPr>
        </p:nvSpPr>
        <p:spPr>
          <a:xfrm>
            <a:off x="5012258"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2" name="Google Shape;109;p13"/>
          <p:cNvSpPr txBox="1">
            <a:spLocks noGrp="1"/>
          </p:cNvSpPr>
          <p:nvPr>
            <p:ph type="title" idx="5" hasCustomPrompt="1"/>
          </p:nvPr>
        </p:nvSpPr>
        <p:spPr>
          <a:xfrm>
            <a:off x="6253324"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3" name="Google Shape;110;p13"/>
          <p:cNvSpPr txBox="1">
            <a:spLocks noGrp="1"/>
          </p:cNvSpPr>
          <p:nvPr>
            <p:ph type="title" idx="6" hasCustomPrompt="1"/>
          </p:nvPr>
        </p:nvSpPr>
        <p:spPr>
          <a:xfrm>
            <a:off x="5012276"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4" name="Google Shape;111;p13"/>
          <p:cNvSpPr txBox="1">
            <a:spLocks noGrp="1"/>
          </p:cNvSpPr>
          <p:nvPr>
            <p:ph type="title" idx="7" hasCustomPrompt="1"/>
          </p:nvPr>
        </p:nvSpPr>
        <p:spPr>
          <a:xfrm>
            <a:off x="6253343"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ct val="0"/>
              </a:spcBef>
              <a:spcAft>
                <a:spcPct val="0"/>
              </a:spcAft>
              <a:buSzPts val="3000"/>
              <a:buNone/>
              <a:defRPr sz="4000"/>
            </a:lvl1pPr>
            <a:lvl2pPr lvl="1" rtl="0">
              <a:spcBef>
                <a:spcPct val="0"/>
              </a:spcBef>
              <a:spcAft>
                <a:spcPct val="0"/>
              </a:spcAft>
              <a:buSzPts val="3000"/>
              <a:buNone/>
              <a:defRPr sz="4000"/>
            </a:lvl2pPr>
            <a:lvl3pPr lvl="2" rtl="0">
              <a:spcBef>
                <a:spcPct val="0"/>
              </a:spcBef>
              <a:spcAft>
                <a:spcPct val="0"/>
              </a:spcAft>
              <a:buSzPts val="3000"/>
              <a:buNone/>
              <a:defRPr sz="4000"/>
            </a:lvl3pPr>
            <a:lvl4pPr lvl="3" rtl="0">
              <a:spcBef>
                <a:spcPct val="0"/>
              </a:spcBef>
              <a:spcAft>
                <a:spcPct val="0"/>
              </a:spcAft>
              <a:buSzPts val="3000"/>
              <a:buNone/>
              <a:defRPr sz="4000"/>
            </a:lvl4pPr>
            <a:lvl5pPr lvl="4" rtl="0">
              <a:spcBef>
                <a:spcPct val="0"/>
              </a:spcBef>
              <a:spcAft>
                <a:spcPct val="0"/>
              </a:spcAft>
              <a:buSzPts val="3000"/>
              <a:buNone/>
              <a:defRPr sz="4000"/>
            </a:lvl5pPr>
            <a:lvl6pPr lvl="5" rtl="0">
              <a:spcBef>
                <a:spcPct val="0"/>
              </a:spcBef>
              <a:spcAft>
                <a:spcPct val="0"/>
              </a:spcAft>
              <a:buSzPts val="3000"/>
              <a:buNone/>
              <a:defRPr sz="4000"/>
            </a:lvl6pPr>
            <a:lvl7pPr lvl="6" rtl="0">
              <a:spcBef>
                <a:spcPct val="0"/>
              </a:spcBef>
              <a:spcAft>
                <a:spcPct val="0"/>
              </a:spcAft>
              <a:buSzPts val="3000"/>
              <a:buNone/>
              <a:defRPr sz="4000"/>
            </a:lvl7pPr>
            <a:lvl8pPr lvl="7" rtl="0">
              <a:spcBef>
                <a:spcPct val="0"/>
              </a:spcBef>
              <a:spcAft>
                <a:spcPct val="0"/>
              </a:spcAft>
              <a:buSzPts val="3000"/>
              <a:buNone/>
              <a:defRPr sz="4000"/>
            </a:lvl8pPr>
            <a:lvl9pPr lvl="8" rtl="0">
              <a:spcBef>
                <a:spcPct val="0"/>
              </a:spcBef>
              <a:spcAft>
                <a:spcPct val="0"/>
              </a:spcAft>
              <a:buSzPts val="3000"/>
              <a:buNone/>
              <a:defRPr sz="4000"/>
            </a:lvl9pPr>
          </a:lstStyle>
          <a:p>
            <a:r>
              <a:t>xx%</a:t>
            </a:r>
          </a:p>
        </p:txBody>
      </p:sp>
      <p:sp>
        <p:nvSpPr>
          <p:cNvPr id="1048595" name="Google Shape;112;p13"/>
          <p:cNvSpPr txBox="1">
            <a:spLocks noGrp="1"/>
          </p:cNvSpPr>
          <p:nvPr>
            <p:ph type="subTitle" idx="1"/>
          </p:nvPr>
        </p:nvSpPr>
        <p:spPr>
          <a:xfrm>
            <a:off x="1707467" y="2265467"/>
            <a:ext cx="3050800" cy="926400"/>
          </a:xfrm>
          <a:prstGeom prst="rect">
            <a:avLst/>
          </a:prstGeom>
        </p:spPr>
        <p:txBody>
          <a:bodyPr spcFirstLastPara="1" wrap="square" lIns="91425" tIns="91425" rIns="91425" bIns="91425" anchor="ctr" anchorCtr="0">
            <a:noAutofit/>
          </a:bodyPr>
          <a:lstStyle>
            <a:lvl1pPr lvl="0" algn="r"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sp>
        <p:nvSpPr>
          <p:cNvPr id="1048596" name="Google Shape;113;p13"/>
          <p:cNvSpPr txBox="1">
            <a:spLocks noGrp="1"/>
          </p:cNvSpPr>
          <p:nvPr>
            <p:ph type="subTitle" idx="8"/>
          </p:nvPr>
        </p:nvSpPr>
        <p:spPr>
          <a:xfrm>
            <a:off x="1707467" y="3709016"/>
            <a:ext cx="3050800" cy="926400"/>
          </a:xfrm>
          <a:prstGeom prst="rect">
            <a:avLst/>
          </a:prstGeom>
        </p:spPr>
        <p:txBody>
          <a:bodyPr spcFirstLastPara="1" wrap="square" lIns="91425" tIns="91425" rIns="91425" bIns="91425" anchor="ctr" anchorCtr="0">
            <a:noAutofit/>
          </a:bodyPr>
          <a:lstStyle>
            <a:lvl1pPr lvl="0" algn="r"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sp>
        <p:nvSpPr>
          <p:cNvPr id="1048597" name="Google Shape;114;p13"/>
          <p:cNvSpPr txBox="1">
            <a:spLocks noGrp="1"/>
          </p:cNvSpPr>
          <p:nvPr>
            <p:ph type="subTitle" idx="9"/>
          </p:nvPr>
        </p:nvSpPr>
        <p:spPr>
          <a:xfrm>
            <a:off x="1707467" y="5152564"/>
            <a:ext cx="3050800" cy="926400"/>
          </a:xfrm>
          <a:prstGeom prst="rect">
            <a:avLst/>
          </a:prstGeom>
        </p:spPr>
        <p:txBody>
          <a:bodyPr spcFirstLastPara="1" wrap="square" lIns="91425" tIns="91425" rIns="91425" bIns="91425" anchor="ctr" anchorCtr="0">
            <a:noAutofit/>
          </a:bodyPr>
          <a:lstStyle>
            <a:lvl1pPr lvl="0" algn="r"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sp>
        <p:nvSpPr>
          <p:cNvPr id="1048598" name="Google Shape;115;p13"/>
          <p:cNvSpPr txBox="1">
            <a:spLocks noGrp="1"/>
          </p:cNvSpPr>
          <p:nvPr>
            <p:ph type="subTitle" idx="13"/>
          </p:nvPr>
        </p:nvSpPr>
        <p:spPr>
          <a:xfrm>
            <a:off x="7433734" y="2265462"/>
            <a:ext cx="3050800" cy="9264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sp>
        <p:nvSpPr>
          <p:cNvPr id="1048599" name="Google Shape;116;p13"/>
          <p:cNvSpPr txBox="1">
            <a:spLocks noGrp="1"/>
          </p:cNvSpPr>
          <p:nvPr>
            <p:ph type="subTitle" idx="14"/>
          </p:nvPr>
        </p:nvSpPr>
        <p:spPr>
          <a:xfrm>
            <a:off x="7433734" y="3709005"/>
            <a:ext cx="3050800" cy="9264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sp>
        <p:nvSpPr>
          <p:cNvPr id="1048600" name="Google Shape;117;p13"/>
          <p:cNvSpPr txBox="1">
            <a:spLocks noGrp="1"/>
          </p:cNvSpPr>
          <p:nvPr>
            <p:ph type="subTitle" idx="15"/>
          </p:nvPr>
        </p:nvSpPr>
        <p:spPr>
          <a:xfrm>
            <a:off x="7433734" y="5152551"/>
            <a:ext cx="3050800" cy="9264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2400"/>
              <a:buNone/>
              <a:defRPr sz="2400" b="1">
                <a:solidFill>
                  <a:schemeClr val="dk1"/>
                </a:solidFill>
              </a:defRPr>
            </a:lvl1pPr>
            <a:lvl2pPr lvl="1" rtl="0">
              <a:lnSpc>
                <a:spcPct val="100000"/>
              </a:lnSpc>
              <a:spcBef>
                <a:spcPct val="0"/>
              </a:spcBef>
              <a:spcAft>
                <a:spcPct val="0"/>
              </a:spcAft>
              <a:buSzPts val="2400"/>
              <a:buNone/>
              <a:defRPr sz="3200" b="1"/>
            </a:lvl2pPr>
            <a:lvl3pPr lvl="2" rtl="0">
              <a:lnSpc>
                <a:spcPct val="100000"/>
              </a:lnSpc>
              <a:spcBef>
                <a:spcPct val="0"/>
              </a:spcBef>
              <a:spcAft>
                <a:spcPct val="0"/>
              </a:spcAft>
              <a:buSzPts val="2400"/>
              <a:buNone/>
              <a:defRPr sz="3200" b="1"/>
            </a:lvl3pPr>
            <a:lvl4pPr lvl="3" rtl="0">
              <a:lnSpc>
                <a:spcPct val="100000"/>
              </a:lnSpc>
              <a:spcBef>
                <a:spcPct val="0"/>
              </a:spcBef>
              <a:spcAft>
                <a:spcPct val="0"/>
              </a:spcAft>
              <a:buSzPts val="2400"/>
              <a:buNone/>
              <a:defRPr sz="3200" b="1"/>
            </a:lvl4pPr>
            <a:lvl5pPr lvl="4" rtl="0">
              <a:lnSpc>
                <a:spcPct val="100000"/>
              </a:lnSpc>
              <a:spcBef>
                <a:spcPct val="0"/>
              </a:spcBef>
              <a:spcAft>
                <a:spcPct val="0"/>
              </a:spcAft>
              <a:buSzPts val="2400"/>
              <a:buNone/>
              <a:defRPr sz="3200" b="1"/>
            </a:lvl5pPr>
            <a:lvl6pPr lvl="5" rtl="0">
              <a:lnSpc>
                <a:spcPct val="100000"/>
              </a:lnSpc>
              <a:spcBef>
                <a:spcPct val="0"/>
              </a:spcBef>
              <a:spcAft>
                <a:spcPct val="0"/>
              </a:spcAft>
              <a:buSzPts val="2400"/>
              <a:buNone/>
              <a:defRPr sz="3200" b="1"/>
            </a:lvl6pPr>
            <a:lvl7pPr lvl="6" rtl="0">
              <a:lnSpc>
                <a:spcPct val="100000"/>
              </a:lnSpc>
              <a:spcBef>
                <a:spcPct val="0"/>
              </a:spcBef>
              <a:spcAft>
                <a:spcPct val="0"/>
              </a:spcAft>
              <a:buSzPts val="2400"/>
              <a:buNone/>
              <a:defRPr sz="3200" b="1"/>
            </a:lvl7pPr>
            <a:lvl8pPr lvl="7" rtl="0">
              <a:lnSpc>
                <a:spcPct val="100000"/>
              </a:lnSpc>
              <a:spcBef>
                <a:spcPct val="0"/>
              </a:spcBef>
              <a:spcAft>
                <a:spcPct val="0"/>
              </a:spcAft>
              <a:buSzPts val="2400"/>
              <a:buNone/>
              <a:defRPr sz="3200" b="1"/>
            </a:lvl8pPr>
            <a:lvl9pPr lvl="8" rtl="0">
              <a:lnSpc>
                <a:spcPct val="100000"/>
              </a:lnSpc>
              <a:spcBef>
                <a:spcPct val="0"/>
              </a:spcBef>
              <a:spcAft>
                <a:spcPct val="0"/>
              </a:spcAft>
              <a:buSzPts val="2400"/>
              <a:buNone/>
              <a:defRPr sz="3200" b="1"/>
            </a:lvl9pPr>
          </a:lstStyle>
          <a:p>
            <a:endParaRPr/>
          </a:p>
        </p:txBody>
      </p:sp>
      <p:grpSp>
        <p:nvGrpSpPr>
          <p:cNvPr id="50" name="Google Shape;118;p13"/>
          <p:cNvGrpSpPr/>
          <p:nvPr/>
        </p:nvGrpSpPr>
        <p:grpSpPr>
          <a:xfrm flipH="1">
            <a:off x="3493967" y="0"/>
            <a:ext cx="8698035" cy="493200"/>
            <a:chOff x="-3048001" y="0"/>
            <a:chExt cx="8698035" cy="493200"/>
          </a:xfrm>
        </p:grpSpPr>
        <p:pic>
          <p:nvPicPr>
            <p:cNvPr id="2097169" name="Google Shape;119;p13"/>
            <p:cNvPicPr preferRelativeResize="0"/>
            <p:nvPr/>
          </p:nvPicPr>
          <p:blipFill>
            <a:blip r:embed="rId3">
              <a:alphaModFix/>
            </a:blip>
            <a:stretch>
              <a:fillRect/>
            </a:stretch>
          </p:blipFill>
          <p:spPr>
            <a:xfrm>
              <a:off x="-3048001" y="0"/>
              <a:ext cx="8698035" cy="493200"/>
            </a:xfrm>
            <a:prstGeom prst="rect">
              <a:avLst/>
            </a:prstGeom>
            <a:noFill/>
            <a:ln>
              <a:noFill/>
            </a:ln>
          </p:spPr>
        </p:pic>
        <p:pic>
          <p:nvPicPr>
            <p:cNvPr id="2097170" name="Google Shape;120;p13"/>
            <p:cNvPicPr preferRelativeResize="0"/>
            <p:nvPr/>
          </p:nvPicPr>
          <p:blipFill>
            <a:blip r:embed="rId4">
              <a:alphaModFix/>
            </a:blip>
            <a:stretch>
              <a:fillRect/>
            </a:stretch>
          </p:blipFill>
          <p:spPr>
            <a:xfrm>
              <a:off x="-2694500" y="200607"/>
              <a:ext cx="2113952" cy="92000"/>
            </a:xfrm>
            <a:prstGeom prst="rect">
              <a:avLst/>
            </a:prstGeom>
            <a:noFill/>
            <a:ln>
              <a:noFill/>
            </a:ln>
          </p:spPr>
        </p:pic>
      </p:grpSp>
      <p:grpSp>
        <p:nvGrpSpPr>
          <p:cNvPr id="51" name="Google Shape;121;p13"/>
          <p:cNvGrpSpPr/>
          <p:nvPr/>
        </p:nvGrpSpPr>
        <p:grpSpPr>
          <a:xfrm flipH="1">
            <a:off x="0" y="0"/>
            <a:ext cx="12192002" cy="6858016"/>
            <a:chOff x="-3048001" y="0"/>
            <a:chExt cx="12192002" cy="6858016"/>
          </a:xfrm>
        </p:grpSpPr>
        <p:pic>
          <p:nvPicPr>
            <p:cNvPr id="2097171" name="Google Shape;122;p13"/>
            <p:cNvPicPr preferRelativeResize="0"/>
            <p:nvPr/>
          </p:nvPicPr>
          <p:blipFill>
            <a:blip r:embed="rId5">
              <a:alphaModFix/>
            </a:blip>
            <a:stretch>
              <a:fillRect/>
            </a:stretch>
          </p:blipFill>
          <p:spPr>
            <a:xfrm>
              <a:off x="7846967" y="0"/>
              <a:ext cx="1297033" cy="1297033"/>
            </a:xfrm>
            <a:prstGeom prst="rect">
              <a:avLst/>
            </a:prstGeom>
            <a:noFill/>
            <a:ln>
              <a:noFill/>
            </a:ln>
          </p:spPr>
        </p:pic>
        <p:pic>
          <p:nvPicPr>
            <p:cNvPr id="2097172" name="Google Shape;123;p13"/>
            <p:cNvPicPr preferRelativeResize="0"/>
            <p:nvPr/>
          </p:nvPicPr>
          <p:blipFill>
            <a:blip r:embed="rId6">
              <a:alphaModFix/>
            </a:blip>
            <a:stretch>
              <a:fillRect/>
            </a:stretch>
          </p:blipFill>
          <p:spPr>
            <a:xfrm>
              <a:off x="-3048001" y="5560983"/>
              <a:ext cx="1297033" cy="1297033"/>
            </a:xfrm>
            <a:prstGeom prst="rect">
              <a:avLst/>
            </a:prstGeom>
            <a:noFill/>
            <a:ln>
              <a:noFill/>
            </a:ln>
          </p:spPr>
        </p:pic>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4"/>
        <p:cNvGrpSpPr/>
        <p:nvPr/>
      </p:nvGrpSpPr>
      <p:grpSpPr>
        <a:xfrm>
          <a:off x="0" y="0"/>
          <a:ext cx="0" cy="0"/>
          <a:chOff x="0" y="0"/>
          <a:chExt cx="0" cy="0"/>
        </a:xfrm>
      </p:grpSpPr>
      <p:pic>
        <p:nvPicPr>
          <p:cNvPr id="2097214" name="Google Shape;125;p14"/>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74" name="Google Shape;126;p14"/>
          <p:cNvSpPr txBox="1">
            <a:spLocks noGrp="1"/>
          </p:cNvSpPr>
          <p:nvPr>
            <p:ph type="title"/>
          </p:nvPr>
        </p:nvSpPr>
        <p:spPr>
          <a:xfrm>
            <a:off x="5113900" y="1068676"/>
            <a:ext cx="5452400" cy="1407200"/>
          </a:xfrm>
          <a:prstGeom prst="rect">
            <a:avLst/>
          </a:prstGeom>
        </p:spPr>
        <p:txBody>
          <a:bodyPr spcFirstLastPara="1" wrap="square" lIns="91425" tIns="91425" rIns="91425" bIns="91425" anchor="b"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75" name="Google Shape;127;p14"/>
          <p:cNvSpPr txBox="1">
            <a:spLocks noGrp="1"/>
          </p:cNvSpPr>
          <p:nvPr>
            <p:ph type="subTitle" idx="1"/>
          </p:nvPr>
        </p:nvSpPr>
        <p:spPr>
          <a:xfrm>
            <a:off x="5113900" y="2530900"/>
            <a:ext cx="5452400" cy="28520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AutoNum type="arabicPeriod"/>
            </a:lvl1pPr>
            <a:lvl2pPr lvl="1" algn="ctr" rtl="0">
              <a:lnSpc>
                <a:spcPct val="100000"/>
              </a:lnSpc>
              <a:spcBef>
                <a:spcPct val="0"/>
              </a:spcBef>
              <a:spcAft>
                <a:spcPct val="0"/>
              </a:spcAft>
              <a:buSzPts val="1200"/>
              <a:buAutoNum type="alphaLcPeriod"/>
            </a:lvl2pPr>
            <a:lvl3pPr lvl="2" algn="ctr" rtl="0">
              <a:lnSpc>
                <a:spcPct val="100000"/>
              </a:lnSpc>
              <a:spcBef>
                <a:spcPct val="0"/>
              </a:spcBef>
              <a:spcAft>
                <a:spcPct val="0"/>
              </a:spcAft>
              <a:buSzPts val="1200"/>
              <a:buAutoNum type="romanLcPeriod"/>
            </a:lvl3pPr>
            <a:lvl4pPr lvl="3" algn="ctr" rtl="0">
              <a:lnSpc>
                <a:spcPct val="100000"/>
              </a:lnSpc>
              <a:spcBef>
                <a:spcPct val="0"/>
              </a:spcBef>
              <a:spcAft>
                <a:spcPct val="0"/>
              </a:spcAft>
              <a:buSzPts val="1200"/>
              <a:buAutoNum type="arabicPeriod"/>
            </a:lvl4pPr>
            <a:lvl5pPr lvl="4" algn="ctr" rtl="0">
              <a:lnSpc>
                <a:spcPct val="100000"/>
              </a:lnSpc>
              <a:spcBef>
                <a:spcPct val="0"/>
              </a:spcBef>
              <a:spcAft>
                <a:spcPct val="0"/>
              </a:spcAft>
              <a:buSzPts val="1200"/>
              <a:buAutoNum type="alphaLcPeriod"/>
            </a:lvl5pPr>
            <a:lvl6pPr lvl="5" algn="ctr" rtl="0">
              <a:lnSpc>
                <a:spcPct val="100000"/>
              </a:lnSpc>
              <a:spcBef>
                <a:spcPct val="0"/>
              </a:spcBef>
              <a:spcAft>
                <a:spcPct val="0"/>
              </a:spcAft>
              <a:buSzPts val="1200"/>
              <a:buAutoNum type="romanLcPeriod"/>
            </a:lvl6pPr>
            <a:lvl7pPr lvl="6" algn="ctr" rtl="0">
              <a:lnSpc>
                <a:spcPct val="100000"/>
              </a:lnSpc>
              <a:spcBef>
                <a:spcPct val="0"/>
              </a:spcBef>
              <a:spcAft>
                <a:spcPct val="0"/>
              </a:spcAft>
              <a:buSzPts val="1200"/>
              <a:buAutoNum type="arabicPeriod"/>
            </a:lvl7pPr>
            <a:lvl8pPr lvl="7" algn="ctr" rtl="0">
              <a:lnSpc>
                <a:spcPct val="100000"/>
              </a:lnSpc>
              <a:spcBef>
                <a:spcPct val="0"/>
              </a:spcBef>
              <a:spcAft>
                <a:spcPct val="0"/>
              </a:spcAft>
              <a:buSzPts val="1200"/>
              <a:buAutoNum type="alphaLcPeriod"/>
            </a:lvl8pPr>
            <a:lvl9pPr lvl="8" algn="ctr" rtl="0">
              <a:lnSpc>
                <a:spcPct val="100000"/>
              </a:lnSpc>
              <a:spcBef>
                <a:spcPct val="0"/>
              </a:spcBef>
              <a:spcAft>
                <a:spcPct val="0"/>
              </a:spcAft>
              <a:buSzPts val="1200"/>
              <a:buAutoNum type="romanLcPeriod"/>
            </a:lvl9pPr>
          </a:lstStyle>
          <a:p>
            <a:endParaRPr/>
          </a:p>
        </p:txBody>
      </p:sp>
      <p:pic>
        <p:nvPicPr>
          <p:cNvPr id="2097215" name="Google Shape;128;p14"/>
          <p:cNvPicPr preferRelativeResize="0"/>
          <p:nvPr/>
        </p:nvPicPr>
        <p:blipFill>
          <a:blip r:embed="rId3">
            <a:alphaModFix/>
          </a:blip>
          <a:srcRect b="22420"/>
          <a:stretch>
            <a:fillRect/>
          </a:stretch>
        </p:blipFill>
        <p:spPr>
          <a:xfrm rot="5400000">
            <a:off x="-343553" y="615044"/>
            <a:ext cx="2357333" cy="1397067"/>
          </a:xfrm>
          <a:prstGeom prst="rect">
            <a:avLst/>
          </a:prstGeom>
          <a:noFill/>
          <a:ln>
            <a:noFill/>
          </a:ln>
        </p:spPr>
      </p:pic>
      <p:pic>
        <p:nvPicPr>
          <p:cNvPr id="2097216" name="Google Shape;129;p14"/>
          <p:cNvPicPr preferRelativeResize="0"/>
          <p:nvPr/>
        </p:nvPicPr>
        <p:blipFill>
          <a:blip r:embed="rId4">
            <a:alphaModFix/>
          </a:blip>
          <a:stretch>
            <a:fillRect/>
          </a:stretch>
        </p:blipFill>
        <p:spPr>
          <a:xfrm rot="10800000">
            <a:off x="10520900" y="0"/>
            <a:ext cx="1668733" cy="1668733"/>
          </a:xfrm>
          <a:prstGeom prst="rect">
            <a:avLst/>
          </a:prstGeom>
          <a:noFill/>
          <a:ln>
            <a:noFill/>
          </a:ln>
        </p:spPr>
      </p:pic>
      <p:grpSp>
        <p:nvGrpSpPr>
          <p:cNvPr id="82" name="Google Shape;130;p14"/>
          <p:cNvGrpSpPr/>
          <p:nvPr/>
        </p:nvGrpSpPr>
        <p:grpSpPr>
          <a:xfrm>
            <a:off x="5175598" y="6336333"/>
            <a:ext cx="7014035" cy="517366"/>
            <a:chOff x="5175598" y="6336333"/>
            <a:chExt cx="7014035" cy="517366"/>
          </a:xfrm>
        </p:grpSpPr>
        <p:pic>
          <p:nvPicPr>
            <p:cNvPr id="2097217" name="Google Shape;131;p14"/>
            <p:cNvPicPr preferRelativeResize="0"/>
            <p:nvPr/>
          </p:nvPicPr>
          <p:blipFill>
            <a:blip r:embed="rId5">
              <a:alphaModFix/>
            </a:blip>
            <a:stretch>
              <a:fillRect/>
            </a:stretch>
          </p:blipFill>
          <p:spPr>
            <a:xfrm rot="10800000">
              <a:off x="5175598" y="6336333"/>
              <a:ext cx="7014035" cy="517367"/>
            </a:xfrm>
            <a:prstGeom prst="rect">
              <a:avLst/>
            </a:prstGeom>
            <a:noFill/>
            <a:ln>
              <a:noFill/>
            </a:ln>
          </p:spPr>
        </p:pic>
        <p:pic>
          <p:nvPicPr>
            <p:cNvPr id="2097218" name="Google Shape;132;p14"/>
            <p:cNvPicPr preferRelativeResize="0"/>
            <p:nvPr/>
          </p:nvPicPr>
          <p:blipFill>
            <a:blip r:embed="rId6">
              <a:alphaModFix/>
            </a:blip>
            <a:stretch>
              <a:fillRect/>
            </a:stretch>
          </p:blipFill>
          <p:spPr>
            <a:xfrm rot="10800000">
              <a:off x="9724518" y="6549025"/>
              <a:ext cx="2113952" cy="92000"/>
            </a:xfrm>
            <a:prstGeom prst="rect">
              <a:avLst/>
            </a:prstGeom>
            <a:noFill/>
            <a:ln>
              <a:noFill/>
            </a:ln>
          </p:spPr>
        </p:pic>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33"/>
        <p:cNvGrpSpPr/>
        <p:nvPr/>
      </p:nvGrpSpPr>
      <p:grpSpPr>
        <a:xfrm>
          <a:off x="0" y="0"/>
          <a:ext cx="0" cy="0"/>
          <a:chOff x="0" y="0"/>
          <a:chExt cx="0" cy="0"/>
        </a:xfrm>
      </p:grpSpPr>
      <p:pic>
        <p:nvPicPr>
          <p:cNvPr id="2097278" name="Google Shape;134;p15"/>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707" name="Google Shape;135;p15"/>
          <p:cNvSpPr txBox="1">
            <a:spLocks noGrp="1"/>
          </p:cNvSpPr>
          <p:nvPr>
            <p:ph type="title"/>
          </p:nvPr>
        </p:nvSpPr>
        <p:spPr>
          <a:xfrm>
            <a:off x="8001834" y="719334"/>
            <a:ext cx="3239200" cy="1437600"/>
          </a:xfrm>
          <a:prstGeom prst="rect">
            <a:avLst/>
          </a:prstGeom>
        </p:spPr>
        <p:txBody>
          <a:bodyPr spcFirstLastPara="1" wrap="square" lIns="91425" tIns="91425" rIns="91425" bIns="91425" anchor="b"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708" name="Google Shape;136;p15"/>
          <p:cNvSpPr txBox="1">
            <a:spLocks noGrp="1"/>
          </p:cNvSpPr>
          <p:nvPr>
            <p:ph type="subTitle" idx="1"/>
          </p:nvPr>
        </p:nvSpPr>
        <p:spPr>
          <a:xfrm>
            <a:off x="8001834" y="2020534"/>
            <a:ext cx="3239200" cy="16464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709" name="Google Shape;137;p15"/>
          <p:cNvSpPr>
            <a:spLocks noGrp="1"/>
          </p:cNvSpPr>
          <p:nvPr>
            <p:ph type="pic" idx="2"/>
          </p:nvPr>
        </p:nvSpPr>
        <p:spPr>
          <a:xfrm>
            <a:off x="950967" y="719333"/>
            <a:ext cx="3734800" cy="5419600"/>
          </a:xfrm>
          <a:prstGeom prst="round2DiagRect">
            <a:avLst>
              <a:gd name="adj1" fmla="val 16667"/>
              <a:gd name="adj2" fmla="val 0"/>
            </a:avLst>
          </a:prstGeom>
          <a:noFill/>
          <a:ln>
            <a:noFill/>
          </a:ln>
        </p:spPr>
        <p:txBody>
          <a:bodyPr/>
          <a:lstStyle/>
          <a:p>
            <a:endParaRPr/>
          </a:p>
        </p:txBody>
      </p:sp>
      <p:sp>
        <p:nvSpPr>
          <p:cNvPr id="1048710" name="Google Shape;138;p15"/>
          <p:cNvSpPr>
            <a:spLocks noGrp="1"/>
          </p:cNvSpPr>
          <p:nvPr>
            <p:ph type="pic" idx="3"/>
          </p:nvPr>
        </p:nvSpPr>
        <p:spPr>
          <a:xfrm>
            <a:off x="4794100" y="719333"/>
            <a:ext cx="2921600" cy="3104400"/>
          </a:xfrm>
          <a:prstGeom prst="round2DiagRect">
            <a:avLst>
              <a:gd name="adj1" fmla="val 16667"/>
              <a:gd name="adj2" fmla="val 0"/>
            </a:avLst>
          </a:prstGeom>
          <a:noFill/>
          <a:ln>
            <a:noFill/>
          </a:ln>
        </p:spPr>
        <p:txBody>
          <a:bodyPr/>
          <a:lstStyle/>
          <a:p>
            <a:endParaRPr/>
          </a:p>
        </p:txBody>
      </p:sp>
      <p:sp>
        <p:nvSpPr>
          <p:cNvPr id="1048711" name="Google Shape;139;p15"/>
          <p:cNvSpPr>
            <a:spLocks noGrp="1"/>
          </p:cNvSpPr>
          <p:nvPr>
            <p:ph type="pic" idx="4"/>
          </p:nvPr>
        </p:nvSpPr>
        <p:spPr>
          <a:xfrm>
            <a:off x="4794100" y="3938367"/>
            <a:ext cx="6446800" cy="2200400"/>
          </a:xfrm>
          <a:prstGeom prst="round2DiagRect">
            <a:avLst>
              <a:gd name="adj1" fmla="val 16667"/>
              <a:gd name="adj2" fmla="val 0"/>
            </a:avLst>
          </a:prstGeom>
          <a:noFill/>
          <a:ln>
            <a:noFill/>
          </a:ln>
        </p:spPr>
        <p:txBody>
          <a:bodyPr/>
          <a:lstStyle/>
          <a:p>
            <a:endParaRPr/>
          </a:p>
        </p:txBody>
      </p:sp>
      <p:pic>
        <p:nvPicPr>
          <p:cNvPr id="2097279" name="Google Shape;140;p15"/>
          <p:cNvPicPr preferRelativeResize="0"/>
          <p:nvPr/>
        </p:nvPicPr>
        <p:blipFill>
          <a:blip r:embed="rId3">
            <a:alphaModFix/>
          </a:blip>
          <a:srcRect l="73637" t="129" b="129"/>
          <a:stretch>
            <a:fillRect/>
          </a:stretch>
        </p:blipFill>
        <p:spPr>
          <a:xfrm>
            <a:off x="13652" y="4496600"/>
            <a:ext cx="603432" cy="1743935"/>
          </a:xfrm>
          <a:prstGeom prst="rect">
            <a:avLst/>
          </a:prstGeom>
          <a:noFill/>
          <a:ln>
            <a:noFill/>
          </a:ln>
        </p:spPr>
      </p:pic>
      <p:grpSp>
        <p:nvGrpSpPr>
          <p:cNvPr id="115" name="Google Shape;141;p15"/>
          <p:cNvGrpSpPr/>
          <p:nvPr/>
        </p:nvGrpSpPr>
        <p:grpSpPr>
          <a:xfrm>
            <a:off x="-1" y="2800"/>
            <a:ext cx="12192004" cy="6855184"/>
            <a:chOff x="-1" y="2800"/>
            <a:chExt cx="12192004" cy="6855184"/>
          </a:xfrm>
        </p:grpSpPr>
        <p:pic>
          <p:nvPicPr>
            <p:cNvPr id="2097280" name="Google Shape;142;p15"/>
            <p:cNvPicPr preferRelativeResize="0"/>
            <p:nvPr/>
          </p:nvPicPr>
          <p:blipFill>
            <a:blip r:embed="rId4">
              <a:alphaModFix/>
            </a:blip>
            <a:stretch>
              <a:fillRect/>
            </a:stretch>
          </p:blipFill>
          <p:spPr>
            <a:xfrm rot="5400000" flipH="1">
              <a:off x="10894970" y="2800"/>
              <a:ext cx="1297033" cy="1297033"/>
            </a:xfrm>
            <a:prstGeom prst="rect">
              <a:avLst/>
            </a:prstGeom>
            <a:noFill/>
            <a:ln>
              <a:noFill/>
            </a:ln>
          </p:spPr>
        </p:pic>
        <p:pic>
          <p:nvPicPr>
            <p:cNvPr id="2097281" name="Google Shape;143;p15"/>
            <p:cNvPicPr preferRelativeResize="0"/>
            <p:nvPr/>
          </p:nvPicPr>
          <p:blipFill>
            <a:blip r:embed="rId5">
              <a:alphaModFix/>
            </a:blip>
            <a:stretch>
              <a:fillRect/>
            </a:stretch>
          </p:blipFill>
          <p:spPr>
            <a:xfrm rot="5400000" flipH="1">
              <a:off x="-1" y="5560950"/>
              <a:ext cx="1297033" cy="1297033"/>
            </a:xfrm>
            <a:prstGeom prst="rect">
              <a:avLst/>
            </a:prstGeom>
            <a:noFill/>
            <a:ln>
              <a:noFill/>
            </a:ln>
          </p:spPr>
        </p:pic>
      </p:grpSp>
      <p:grpSp>
        <p:nvGrpSpPr>
          <p:cNvPr id="116" name="Google Shape;144;p15"/>
          <p:cNvGrpSpPr/>
          <p:nvPr/>
        </p:nvGrpSpPr>
        <p:grpSpPr>
          <a:xfrm>
            <a:off x="7142037" y="6336333"/>
            <a:ext cx="5047597" cy="517366"/>
            <a:chOff x="7142037" y="6336333"/>
            <a:chExt cx="5047597" cy="517366"/>
          </a:xfrm>
        </p:grpSpPr>
        <p:pic>
          <p:nvPicPr>
            <p:cNvPr id="2097282" name="Google Shape;145;p15"/>
            <p:cNvPicPr preferRelativeResize="0"/>
            <p:nvPr/>
          </p:nvPicPr>
          <p:blipFill>
            <a:blip r:embed="rId6">
              <a:alphaModFix/>
            </a:blip>
            <a:stretch>
              <a:fillRect/>
            </a:stretch>
          </p:blipFill>
          <p:spPr>
            <a:xfrm rot="10800000">
              <a:off x="7142037" y="6336333"/>
              <a:ext cx="5047597" cy="517367"/>
            </a:xfrm>
            <a:prstGeom prst="rect">
              <a:avLst/>
            </a:prstGeom>
            <a:noFill/>
            <a:ln>
              <a:noFill/>
            </a:ln>
          </p:spPr>
        </p:pic>
        <p:pic>
          <p:nvPicPr>
            <p:cNvPr id="2097283" name="Google Shape;146;p15"/>
            <p:cNvPicPr preferRelativeResize="0"/>
            <p:nvPr/>
          </p:nvPicPr>
          <p:blipFill>
            <a:blip r:embed="rId7">
              <a:alphaModFix/>
            </a:blip>
            <a:stretch>
              <a:fillRect/>
            </a:stretch>
          </p:blipFill>
          <p:spPr>
            <a:xfrm rot="10800000">
              <a:off x="9724518" y="6549025"/>
              <a:ext cx="2113952" cy="92000"/>
            </a:xfrm>
            <a:prstGeom prst="rect">
              <a:avLst/>
            </a:prstGeom>
            <a:noFill/>
            <a:ln>
              <a:noFill/>
            </a:ln>
          </p:spPr>
        </p:pic>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147"/>
        <p:cNvGrpSpPr/>
        <p:nvPr/>
      </p:nvGrpSpPr>
      <p:grpSpPr>
        <a:xfrm>
          <a:off x="0" y="0"/>
          <a:ext cx="0" cy="0"/>
          <a:chOff x="0" y="0"/>
          <a:chExt cx="0" cy="0"/>
        </a:xfrm>
      </p:grpSpPr>
      <p:pic>
        <p:nvPicPr>
          <p:cNvPr id="2097185" name="Google Shape;148;p16"/>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50" name="Google Shape;149;p16"/>
          <p:cNvSpPr txBox="1">
            <a:spLocks noGrp="1"/>
          </p:cNvSpPr>
          <p:nvPr>
            <p:ph type="title"/>
          </p:nvPr>
        </p:nvSpPr>
        <p:spPr>
          <a:xfrm>
            <a:off x="960000" y="853440"/>
            <a:ext cx="4313200" cy="14824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51" name="Google Shape;150;p16"/>
          <p:cNvSpPr txBox="1">
            <a:spLocks noGrp="1"/>
          </p:cNvSpPr>
          <p:nvPr>
            <p:ph type="body" idx="1"/>
          </p:nvPr>
        </p:nvSpPr>
        <p:spPr>
          <a:xfrm>
            <a:off x="960000" y="2802500"/>
            <a:ext cx="4313200" cy="1666000"/>
          </a:xfrm>
          <a:prstGeom prst="rect">
            <a:avLst/>
          </a:prstGeom>
        </p:spPr>
        <p:txBody>
          <a:bodyPr spcFirstLastPara="1" wrap="square" lIns="91425" tIns="91425" rIns="91425" bIns="91425" anchor="t" anchorCtr="0">
            <a:noAutofit/>
          </a:bodyPr>
          <a:lstStyle>
            <a:lvl1pPr marL="609600" lvl="0" indent="-406400" rtl="0">
              <a:lnSpc>
                <a:spcPct val="100000"/>
              </a:lnSpc>
              <a:spcBef>
                <a:spcPct val="0"/>
              </a:spcBef>
              <a:spcAft>
                <a:spcPct val="0"/>
              </a:spcAft>
              <a:buSzPts val="1200"/>
              <a:buFont typeface="Nunito Light"/>
              <a:buChar char="●"/>
            </a:lvl1pPr>
            <a:lvl2pPr marL="1219200" lvl="1" indent="-406400" rtl="0">
              <a:lnSpc>
                <a:spcPct val="100000"/>
              </a:lnSpc>
              <a:spcBef>
                <a:spcPct val="0"/>
              </a:spcBef>
              <a:spcAft>
                <a:spcPct val="0"/>
              </a:spcAft>
              <a:buSzPts val="1200"/>
              <a:buFont typeface="Nunito Light"/>
              <a:buChar char="○"/>
            </a:lvl2pPr>
            <a:lvl3pPr marL="1828800" lvl="2" indent="-406400" rtl="0">
              <a:lnSpc>
                <a:spcPct val="100000"/>
              </a:lnSpc>
              <a:spcBef>
                <a:spcPct val="0"/>
              </a:spcBef>
              <a:spcAft>
                <a:spcPct val="0"/>
              </a:spcAft>
              <a:buSzPts val="1200"/>
              <a:buFont typeface="Nunito Light"/>
              <a:buChar char="■"/>
            </a:lvl3pPr>
            <a:lvl4pPr marL="2438400" lvl="3" indent="-406400" rtl="0">
              <a:lnSpc>
                <a:spcPct val="100000"/>
              </a:lnSpc>
              <a:spcBef>
                <a:spcPct val="0"/>
              </a:spcBef>
              <a:spcAft>
                <a:spcPct val="0"/>
              </a:spcAft>
              <a:buSzPts val="1200"/>
              <a:buFont typeface="Nunito Light"/>
              <a:buChar char="●"/>
            </a:lvl4pPr>
            <a:lvl5pPr marL="3048000" lvl="4" indent="-406400" rtl="0">
              <a:lnSpc>
                <a:spcPct val="100000"/>
              </a:lnSpc>
              <a:spcBef>
                <a:spcPct val="0"/>
              </a:spcBef>
              <a:spcAft>
                <a:spcPct val="0"/>
              </a:spcAft>
              <a:buSzPts val="1200"/>
              <a:buFont typeface="Nunito Light"/>
              <a:buChar char="○"/>
            </a:lvl5pPr>
            <a:lvl6pPr marL="3657600" lvl="5" indent="-406400" rtl="0">
              <a:lnSpc>
                <a:spcPct val="100000"/>
              </a:lnSpc>
              <a:spcBef>
                <a:spcPct val="0"/>
              </a:spcBef>
              <a:spcAft>
                <a:spcPct val="0"/>
              </a:spcAft>
              <a:buSzPts val="1200"/>
              <a:buFont typeface="Nunito Light"/>
              <a:buChar char="■"/>
            </a:lvl6pPr>
            <a:lvl7pPr marL="4267200" lvl="6" indent="-406400" rtl="0">
              <a:lnSpc>
                <a:spcPct val="100000"/>
              </a:lnSpc>
              <a:spcBef>
                <a:spcPct val="0"/>
              </a:spcBef>
              <a:spcAft>
                <a:spcPct val="0"/>
              </a:spcAft>
              <a:buSzPts val="1200"/>
              <a:buFont typeface="Nunito Light"/>
              <a:buChar char="●"/>
            </a:lvl7pPr>
            <a:lvl8pPr marL="4876800" lvl="7" indent="-406400" rtl="0">
              <a:lnSpc>
                <a:spcPct val="100000"/>
              </a:lnSpc>
              <a:spcBef>
                <a:spcPct val="0"/>
              </a:spcBef>
              <a:spcAft>
                <a:spcPct val="0"/>
              </a:spcAft>
              <a:buSzPts val="1200"/>
              <a:buFont typeface="Nunito Light"/>
              <a:buChar char="○"/>
            </a:lvl8pPr>
            <a:lvl9pPr marL="5486400" lvl="8" indent="-406400" rtl="0">
              <a:lnSpc>
                <a:spcPct val="100000"/>
              </a:lnSpc>
              <a:spcBef>
                <a:spcPct val="0"/>
              </a:spcBef>
              <a:spcAft>
                <a:spcPct val="0"/>
              </a:spcAft>
              <a:buSzPts val="1200"/>
              <a:buFont typeface="Nunito Light"/>
              <a:buChar char="■"/>
            </a:lvl9pPr>
          </a:lstStyle>
          <a:p>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1"/>
        <p:cNvGrpSpPr/>
        <p:nvPr/>
      </p:nvGrpSpPr>
      <p:grpSpPr>
        <a:xfrm>
          <a:off x="0" y="0"/>
          <a:ext cx="0" cy="0"/>
          <a:chOff x="0" y="0"/>
          <a:chExt cx="0" cy="0"/>
        </a:xfrm>
      </p:grpSpPr>
      <p:pic>
        <p:nvPicPr>
          <p:cNvPr id="2097177" name="Google Shape;152;p17"/>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05" name="Google Shape;153;p17"/>
          <p:cNvSpPr txBox="1">
            <a:spLocks noGrp="1"/>
          </p:cNvSpPr>
          <p:nvPr>
            <p:ph type="title"/>
          </p:nvPr>
        </p:nvSpPr>
        <p:spPr>
          <a:xfrm>
            <a:off x="960000" y="717989"/>
            <a:ext cx="10272001" cy="7636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06" name="Google Shape;154;p17"/>
          <p:cNvSpPr txBox="1">
            <a:spLocks noGrp="1"/>
          </p:cNvSpPr>
          <p:nvPr>
            <p:ph type="subTitle" idx="1"/>
          </p:nvPr>
        </p:nvSpPr>
        <p:spPr>
          <a:xfrm>
            <a:off x="946333"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07" name="Google Shape;155;p17"/>
          <p:cNvSpPr txBox="1">
            <a:spLocks noGrp="1"/>
          </p:cNvSpPr>
          <p:nvPr>
            <p:ph type="subTitle" idx="2"/>
          </p:nvPr>
        </p:nvSpPr>
        <p:spPr>
          <a:xfrm>
            <a:off x="4609884"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08" name="Google Shape;156;p17"/>
          <p:cNvSpPr txBox="1">
            <a:spLocks noGrp="1"/>
          </p:cNvSpPr>
          <p:nvPr>
            <p:ph type="subTitle" idx="3"/>
          </p:nvPr>
        </p:nvSpPr>
        <p:spPr>
          <a:xfrm>
            <a:off x="8273435"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09" name="Google Shape;157;p17"/>
          <p:cNvSpPr txBox="1">
            <a:spLocks noGrp="1"/>
          </p:cNvSpPr>
          <p:nvPr>
            <p:ph type="subTitle" idx="4"/>
          </p:nvPr>
        </p:nvSpPr>
        <p:spPr>
          <a:xfrm>
            <a:off x="946344" y="2764388"/>
            <a:ext cx="2967600" cy="9444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10" name="Google Shape;158;p17"/>
          <p:cNvSpPr txBox="1">
            <a:spLocks noGrp="1"/>
          </p:cNvSpPr>
          <p:nvPr>
            <p:ph type="subTitle" idx="5"/>
          </p:nvPr>
        </p:nvSpPr>
        <p:spPr>
          <a:xfrm>
            <a:off x="4612212" y="2764388"/>
            <a:ext cx="2967600" cy="9444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11" name="Google Shape;159;p17"/>
          <p:cNvSpPr txBox="1">
            <a:spLocks noGrp="1"/>
          </p:cNvSpPr>
          <p:nvPr>
            <p:ph type="subTitle" idx="6"/>
          </p:nvPr>
        </p:nvSpPr>
        <p:spPr>
          <a:xfrm>
            <a:off x="8273447" y="2764388"/>
            <a:ext cx="2967600" cy="9444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pic>
        <p:nvPicPr>
          <p:cNvPr id="2097178" name="Google Shape;160;p17"/>
          <p:cNvPicPr preferRelativeResize="0"/>
          <p:nvPr/>
        </p:nvPicPr>
        <p:blipFill>
          <a:blip r:embed="rId3">
            <a:alphaModFix/>
          </a:blip>
          <a:stretch>
            <a:fillRect/>
          </a:stretch>
        </p:blipFill>
        <p:spPr>
          <a:xfrm rot="5400000">
            <a:off x="10894933" y="5560967"/>
            <a:ext cx="1297033" cy="1297033"/>
          </a:xfrm>
          <a:prstGeom prst="rect">
            <a:avLst/>
          </a:prstGeom>
          <a:noFill/>
          <a:ln>
            <a:noFill/>
          </a:ln>
        </p:spPr>
      </p:pic>
      <p:grpSp>
        <p:nvGrpSpPr>
          <p:cNvPr id="56" name="Google Shape;161;p17"/>
          <p:cNvGrpSpPr/>
          <p:nvPr/>
        </p:nvGrpSpPr>
        <p:grpSpPr>
          <a:xfrm flipH="1">
            <a:off x="3493967" y="0"/>
            <a:ext cx="8698035" cy="493200"/>
            <a:chOff x="-3048001" y="0"/>
            <a:chExt cx="8698035" cy="493200"/>
          </a:xfrm>
        </p:grpSpPr>
        <p:pic>
          <p:nvPicPr>
            <p:cNvPr id="2097179" name="Google Shape;162;p17"/>
            <p:cNvPicPr preferRelativeResize="0"/>
            <p:nvPr/>
          </p:nvPicPr>
          <p:blipFill>
            <a:blip r:embed="rId4">
              <a:alphaModFix/>
            </a:blip>
            <a:stretch>
              <a:fillRect/>
            </a:stretch>
          </p:blipFill>
          <p:spPr>
            <a:xfrm>
              <a:off x="-3048001" y="0"/>
              <a:ext cx="8698035" cy="493200"/>
            </a:xfrm>
            <a:prstGeom prst="rect">
              <a:avLst/>
            </a:prstGeom>
            <a:noFill/>
            <a:ln>
              <a:noFill/>
            </a:ln>
          </p:spPr>
        </p:pic>
        <p:pic>
          <p:nvPicPr>
            <p:cNvPr id="2097180" name="Google Shape;163;p17"/>
            <p:cNvPicPr preferRelativeResize="0"/>
            <p:nvPr/>
          </p:nvPicPr>
          <p:blipFill>
            <a:blip r:embed="rId5">
              <a:alphaModFix/>
            </a:blip>
            <a:stretch>
              <a:fillRect/>
            </a:stretch>
          </p:blipFill>
          <p:spPr>
            <a:xfrm>
              <a:off x="-2694500" y="200607"/>
              <a:ext cx="2113952" cy="92000"/>
            </a:xfrm>
            <a:prstGeom prst="rect">
              <a:avLst/>
            </a:prstGeom>
            <a:noFill/>
            <a:ln>
              <a:noFill/>
            </a:ln>
          </p:spPr>
        </p:pic>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4"/>
        <p:cNvGrpSpPr/>
        <p:nvPr/>
      </p:nvGrpSpPr>
      <p:grpSpPr>
        <a:xfrm>
          <a:off x="0" y="0"/>
          <a:ext cx="0" cy="0"/>
          <a:chOff x="0" y="0"/>
          <a:chExt cx="0" cy="0"/>
        </a:xfrm>
      </p:grpSpPr>
      <p:pic>
        <p:nvPicPr>
          <p:cNvPr id="2097249" name="Google Shape;165;p18"/>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90" name="Google Shape;166;p18"/>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91" name="Google Shape;167;p18"/>
          <p:cNvSpPr txBox="1">
            <a:spLocks noGrp="1"/>
          </p:cNvSpPr>
          <p:nvPr>
            <p:ph type="subTitle" idx="1"/>
          </p:nvPr>
        </p:nvSpPr>
        <p:spPr>
          <a:xfrm>
            <a:off x="960000"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92" name="Google Shape;168;p18"/>
          <p:cNvSpPr txBox="1">
            <a:spLocks noGrp="1"/>
          </p:cNvSpPr>
          <p:nvPr>
            <p:ph type="subTitle" idx="2"/>
          </p:nvPr>
        </p:nvSpPr>
        <p:spPr>
          <a:xfrm>
            <a:off x="6508221"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93" name="Google Shape;169;p18"/>
          <p:cNvSpPr txBox="1">
            <a:spLocks noGrp="1"/>
          </p:cNvSpPr>
          <p:nvPr>
            <p:ph type="subTitle" idx="3"/>
          </p:nvPr>
        </p:nvSpPr>
        <p:spPr>
          <a:xfrm>
            <a:off x="960000"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94" name="Google Shape;170;p18"/>
          <p:cNvSpPr txBox="1">
            <a:spLocks noGrp="1"/>
          </p:cNvSpPr>
          <p:nvPr>
            <p:ph type="subTitle" idx="4"/>
          </p:nvPr>
        </p:nvSpPr>
        <p:spPr>
          <a:xfrm>
            <a:off x="6508221"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95" name="Google Shape;171;p18"/>
          <p:cNvSpPr txBox="1">
            <a:spLocks noGrp="1"/>
          </p:cNvSpPr>
          <p:nvPr>
            <p:ph type="subTitle" idx="5"/>
          </p:nvPr>
        </p:nvSpPr>
        <p:spPr>
          <a:xfrm>
            <a:off x="960000" y="1906515"/>
            <a:ext cx="4732800" cy="50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96" name="Google Shape;172;p18"/>
          <p:cNvSpPr txBox="1">
            <a:spLocks noGrp="1"/>
          </p:cNvSpPr>
          <p:nvPr>
            <p:ph type="subTitle" idx="6"/>
          </p:nvPr>
        </p:nvSpPr>
        <p:spPr>
          <a:xfrm>
            <a:off x="960000" y="4195882"/>
            <a:ext cx="4732800" cy="50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97" name="Google Shape;173;p18"/>
          <p:cNvSpPr txBox="1">
            <a:spLocks noGrp="1"/>
          </p:cNvSpPr>
          <p:nvPr>
            <p:ph type="subTitle" idx="7"/>
          </p:nvPr>
        </p:nvSpPr>
        <p:spPr>
          <a:xfrm>
            <a:off x="6508170" y="1906515"/>
            <a:ext cx="4732800" cy="50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98" name="Google Shape;174;p18"/>
          <p:cNvSpPr txBox="1">
            <a:spLocks noGrp="1"/>
          </p:cNvSpPr>
          <p:nvPr>
            <p:ph type="subTitle" idx="8"/>
          </p:nvPr>
        </p:nvSpPr>
        <p:spPr>
          <a:xfrm>
            <a:off x="6508173" y="4195882"/>
            <a:ext cx="4732800" cy="50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grpSp>
        <p:nvGrpSpPr>
          <p:cNvPr id="100" name="Google Shape;175;p18"/>
          <p:cNvGrpSpPr/>
          <p:nvPr/>
        </p:nvGrpSpPr>
        <p:grpSpPr>
          <a:xfrm>
            <a:off x="-1" y="-6291"/>
            <a:ext cx="12192004" cy="6864276"/>
            <a:chOff x="-1" y="-6292"/>
            <a:chExt cx="12192004" cy="6864276"/>
          </a:xfrm>
        </p:grpSpPr>
        <p:pic>
          <p:nvPicPr>
            <p:cNvPr id="2097250" name="Google Shape;176;p18"/>
            <p:cNvPicPr preferRelativeResize="0"/>
            <p:nvPr/>
          </p:nvPicPr>
          <p:blipFill>
            <a:blip r:embed="rId3">
              <a:alphaModFix/>
            </a:blip>
            <a:stretch>
              <a:fillRect/>
            </a:stretch>
          </p:blipFill>
          <p:spPr>
            <a:xfrm rot="5400000" flipH="1">
              <a:off x="10894970" y="-6292"/>
              <a:ext cx="1297033" cy="1297033"/>
            </a:xfrm>
            <a:prstGeom prst="rect">
              <a:avLst/>
            </a:prstGeom>
            <a:noFill/>
            <a:ln>
              <a:noFill/>
            </a:ln>
          </p:spPr>
        </p:pic>
        <p:pic>
          <p:nvPicPr>
            <p:cNvPr id="2097251" name="Google Shape;177;p18"/>
            <p:cNvPicPr preferRelativeResize="0"/>
            <p:nvPr/>
          </p:nvPicPr>
          <p:blipFill>
            <a:blip r:embed="rId4">
              <a:alphaModFix/>
            </a:blip>
            <a:stretch>
              <a:fillRect/>
            </a:stretch>
          </p:blipFill>
          <p:spPr>
            <a:xfrm rot="5400000" flipH="1">
              <a:off x="-1" y="5560951"/>
              <a:ext cx="1297033" cy="1297033"/>
            </a:xfrm>
            <a:prstGeom prst="rect">
              <a:avLst/>
            </a:prstGeom>
            <a:noFill/>
            <a:ln>
              <a:noFill/>
            </a:ln>
          </p:spPr>
        </p:pic>
      </p:grpSp>
      <p:grpSp>
        <p:nvGrpSpPr>
          <p:cNvPr id="101" name="Google Shape;178;p18"/>
          <p:cNvGrpSpPr/>
          <p:nvPr/>
        </p:nvGrpSpPr>
        <p:grpSpPr>
          <a:xfrm rot="10800000">
            <a:off x="0" y="-6292"/>
            <a:ext cx="6508231" cy="487600"/>
            <a:chOff x="2633992" y="4490348"/>
            <a:chExt cx="6508231" cy="487600"/>
          </a:xfrm>
        </p:grpSpPr>
        <p:pic>
          <p:nvPicPr>
            <p:cNvPr id="2097252" name="Google Shape;179;p18"/>
            <p:cNvPicPr preferRelativeResize="0"/>
            <p:nvPr/>
          </p:nvPicPr>
          <p:blipFill>
            <a:blip r:embed="rId5">
              <a:alphaModFix/>
            </a:blip>
            <a:stretch>
              <a:fillRect/>
            </a:stretch>
          </p:blipFill>
          <p:spPr>
            <a:xfrm rot="10800000">
              <a:off x="2633992" y="4490348"/>
              <a:ext cx="6508231" cy="487600"/>
            </a:xfrm>
            <a:prstGeom prst="rect">
              <a:avLst/>
            </a:prstGeom>
            <a:noFill/>
            <a:ln>
              <a:noFill/>
            </a:ln>
          </p:spPr>
        </p:pic>
        <p:pic>
          <p:nvPicPr>
            <p:cNvPr id="2097253" name="Google Shape;180;p18"/>
            <p:cNvPicPr preferRelativeResize="0"/>
            <p:nvPr/>
          </p:nvPicPr>
          <p:blipFill>
            <a:blip r:embed="rId6">
              <a:alphaModFix/>
            </a:blip>
            <a:stretch>
              <a:fillRect/>
            </a:stretch>
          </p:blipFill>
          <p:spPr>
            <a:xfrm rot="10800000">
              <a:off x="6677110" y="4688154"/>
              <a:ext cx="2113952" cy="92000"/>
            </a:xfrm>
            <a:prstGeom prst="rect">
              <a:avLst/>
            </a:prstGeom>
            <a:noFill/>
            <a:ln>
              <a:noFill/>
            </a:ln>
          </p:spPr>
        </p:pic>
      </p:gr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1"/>
        <p:cNvGrpSpPr/>
        <p:nvPr/>
      </p:nvGrpSpPr>
      <p:grpSpPr>
        <a:xfrm>
          <a:off x="0" y="0"/>
          <a:ext cx="0" cy="0"/>
          <a:chOff x="0" y="0"/>
          <a:chExt cx="0" cy="0"/>
        </a:xfrm>
      </p:grpSpPr>
      <p:pic>
        <p:nvPicPr>
          <p:cNvPr id="2097206" name="Google Shape;182;p19"/>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58" name="Google Shape;183;p19"/>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59" name="Google Shape;184;p19"/>
          <p:cNvSpPr txBox="1">
            <a:spLocks noGrp="1"/>
          </p:cNvSpPr>
          <p:nvPr>
            <p:ph type="subTitle" idx="1"/>
          </p:nvPr>
        </p:nvSpPr>
        <p:spPr>
          <a:xfrm>
            <a:off x="960100"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0" name="Google Shape;185;p19"/>
          <p:cNvSpPr txBox="1">
            <a:spLocks noGrp="1"/>
          </p:cNvSpPr>
          <p:nvPr>
            <p:ph type="subTitle" idx="2"/>
          </p:nvPr>
        </p:nvSpPr>
        <p:spPr>
          <a:xfrm>
            <a:off x="4525173"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1" name="Google Shape;186;p19"/>
          <p:cNvSpPr txBox="1">
            <a:spLocks noGrp="1"/>
          </p:cNvSpPr>
          <p:nvPr>
            <p:ph type="subTitle" idx="3"/>
          </p:nvPr>
        </p:nvSpPr>
        <p:spPr>
          <a:xfrm>
            <a:off x="960100"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2" name="Google Shape;187;p19"/>
          <p:cNvSpPr txBox="1">
            <a:spLocks noGrp="1"/>
          </p:cNvSpPr>
          <p:nvPr>
            <p:ph type="subTitle" idx="4"/>
          </p:nvPr>
        </p:nvSpPr>
        <p:spPr>
          <a:xfrm>
            <a:off x="4525173"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3" name="Google Shape;188;p19"/>
          <p:cNvSpPr txBox="1">
            <a:spLocks noGrp="1"/>
          </p:cNvSpPr>
          <p:nvPr>
            <p:ph type="subTitle" idx="5"/>
          </p:nvPr>
        </p:nvSpPr>
        <p:spPr>
          <a:xfrm>
            <a:off x="8090249"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4" name="Google Shape;189;p19"/>
          <p:cNvSpPr txBox="1">
            <a:spLocks noGrp="1"/>
          </p:cNvSpPr>
          <p:nvPr>
            <p:ph type="subTitle" idx="6"/>
          </p:nvPr>
        </p:nvSpPr>
        <p:spPr>
          <a:xfrm>
            <a:off x="8090249"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65" name="Google Shape;190;p19"/>
          <p:cNvSpPr txBox="1">
            <a:spLocks noGrp="1"/>
          </p:cNvSpPr>
          <p:nvPr>
            <p:ph type="subTitle" idx="7"/>
          </p:nvPr>
        </p:nvSpPr>
        <p:spPr>
          <a:xfrm>
            <a:off x="960100" y="1901952"/>
            <a:ext cx="3150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66" name="Google Shape;191;p19"/>
          <p:cNvSpPr txBox="1">
            <a:spLocks noGrp="1"/>
          </p:cNvSpPr>
          <p:nvPr>
            <p:ph type="subTitle" idx="8"/>
          </p:nvPr>
        </p:nvSpPr>
        <p:spPr>
          <a:xfrm>
            <a:off x="4527173" y="1901952"/>
            <a:ext cx="3146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67" name="Google Shape;192;p19"/>
          <p:cNvSpPr txBox="1">
            <a:spLocks noGrp="1"/>
          </p:cNvSpPr>
          <p:nvPr>
            <p:ph type="subTitle" idx="9"/>
          </p:nvPr>
        </p:nvSpPr>
        <p:spPr>
          <a:xfrm>
            <a:off x="8090248" y="1901952"/>
            <a:ext cx="3146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68" name="Google Shape;193;p19"/>
          <p:cNvSpPr txBox="1">
            <a:spLocks noGrp="1"/>
          </p:cNvSpPr>
          <p:nvPr>
            <p:ph type="subTitle" idx="13"/>
          </p:nvPr>
        </p:nvSpPr>
        <p:spPr>
          <a:xfrm>
            <a:off x="960100" y="4194048"/>
            <a:ext cx="3150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69" name="Google Shape;194;p19"/>
          <p:cNvSpPr txBox="1">
            <a:spLocks noGrp="1"/>
          </p:cNvSpPr>
          <p:nvPr>
            <p:ph type="subTitle" idx="14"/>
          </p:nvPr>
        </p:nvSpPr>
        <p:spPr>
          <a:xfrm>
            <a:off x="4525173" y="4194055"/>
            <a:ext cx="3146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sp>
        <p:nvSpPr>
          <p:cNvPr id="1048670" name="Google Shape;195;p19"/>
          <p:cNvSpPr txBox="1">
            <a:spLocks noGrp="1"/>
          </p:cNvSpPr>
          <p:nvPr>
            <p:ph type="subTitle" idx="15"/>
          </p:nvPr>
        </p:nvSpPr>
        <p:spPr>
          <a:xfrm>
            <a:off x="8090248" y="4194055"/>
            <a:ext cx="3146800" cy="5028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None/>
              <a:defRPr sz="2400" b="1">
                <a:solidFill>
                  <a:schemeClr val="dk1"/>
                </a:solidFill>
              </a:defRPr>
            </a:lvl1pPr>
            <a:lvl2pPr lvl="1" algn="ctr" rtl="0">
              <a:lnSpc>
                <a:spcPct val="100000"/>
              </a:lnSpc>
              <a:spcBef>
                <a:spcPct val="0"/>
              </a:spcBef>
              <a:spcAft>
                <a:spcPct val="0"/>
              </a:spcAft>
              <a:buSzPts val="2400"/>
              <a:buNone/>
              <a:defRPr sz="3200" b="1"/>
            </a:lvl2pPr>
            <a:lvl3pPr lvl="2" algn="ctr" rtl="0">
              <a:lnSpc>
                <a:spcPct val="100000"/>
              </a:lnSpc>
              <a:spcBef>
                <a:spcPct val="0"/>
              </a:spcBef>
              <a:spcAft>
                <a:spcPct val="0"/>
              </a:spcAft>
              <a:buSzPts val="2400"/>
              <a:buNone/>
              <a:defRPr sz="3200" b="1"/>
            </a:lvl3pPr>
            <a:lvl4pPr lvl="3" algn="ctr" rtl="0">
              <a:lnSpc>
                <a:spcPct val="100000"/>
              </a:lnSpc>
              <a:spcBef>
                <a:spcPct val="0"/>
              </a:spcBef>
              <a:spcAft>
                <a:spcPct val="0"/>
              </a:spcAft>
              <a:buSzPts val="2400"/>
              <a:buNone/>
              <a:defRPr sz="3200" b="1"/>
            </a:lvl4pPr>
            <a:lvl5pPr lvl="4" algn="ctr" rtl="0">
              <a:lnSpc>
                <a:spcPct val="100000"/>
              </a:lnSpc>
              <a:spcBef>
                <a:spcPct val="0"/>
              </a:spcBef>
              <a:spcAft>
                <a:spcPct val="0"/>
              </a:spcAft>
              <a:buSzPts val="2400"/>
              <a:buNone/>
              <a:defRPr sz="3200" b="1"/>
            </a:lvl5pPr>
            <a:lvl6pPr lvl="5" algn="ctr" rtl="0">
              <a:lnSpc>
                <a:spcPct val="100000"/>
              </a:lnSpc>
              <a:spcBef>
                <a:spcPct val="0"/>
              </a:spcBef>
              <a:spcAft>
                <a:spcPct val="0"/>
              </a:spcAft>
              <a:buSzPts val="2400"/>
              <a:buNone/>
              <a:defRPr sz="3200" b="1"/>
            </a:lvl6pPr>
            <a:lvl7pPr lvl="6" algn="ctr" rtl="0">
              <a:lnSpc>
                <a:spcPct val="100000"/>
              </a:lnSpc>
              <a:spcBef>
                <a:spcPct val="0"/>
              </a:spcBef>
              <a:spcAft>
                <a:spcPct val="0"/>
              </a:spcAft>
              <a:buSzPts val="2400"/>
              <a:buNone/>
              <a:defRPr sz="3200" b="1"/>
            </a:lvl7pPr>
            <a:lvl8pPr lvl="7" algn="ctr" rtl="0">
              <a:lnSpc>
                <a:spcPct val="100000"/>
              </a:lnSpc>
              <a:spcBef>
                <a:spcPct val="0"/>
              </a:spcBef>
              <a:spcAft>
                <a:spcPct val="0"/>
              </a:spcAft>
              <a:buSzPts val="2400"/>
              <a:buNone/>
              <a:defRPr sz="3200" b="1"/>
            </a:lvl8pPr>
            <a:lvl9pPr lvl="8" algn="ctr" rtl="0">
              <a:lnSpc>
                <a:spcPct val="100000"/>
              </a:lnSpc>
              <a:spcBef>
                <a:spcPct val="0"/>
              </a:spcBef>
              <a:spcAft>
                <a:spcPct val="0"/>
              </a:spcAft>
              <a:buSzPts val="2400"/>
              <a:buNone/>
              <a:defRPr sz="3200" b="1"/>
            </a:lvl9pPr>
          </a:lstStyle>
          <a:p>
            <a:endParaRPr/>
          </a:p>
        </p:txBody>
      </p:sp>
      <p:pic>
        <p:nvPicPr>
          <p:cNvPr id="2097207" name="Google Shape;196;p19"/>
          <p:cNvPicPr preferRelativeResize="0"/>
          <p:nvPr/>
        </p:nvPicPr>
        <p:blipFill>
          <a:blip r:embed="rId3">
            <a:alphaModFix/>
          </a:blip>
          <a:srcRect l="68148" b="22414"/>
          <a:stretch>
            <a:fillRect/>
          </a:stretch>
        </p:blipFill>
        <p:spPr>
          <a:xfrm rot="10800000">
            <a:off x="11441133" y="85835"/>
            <a:ext cx="750835" cy="1397099"/>
          </a:xfrm>
          <a:prstGeom prst="rect">
            <a:avLst/>
          </a:prstGeom>
          <a:noFill/>
          <a:ln>
            <a:noFill/>
          </a:ln>
        </p:spPr>
      </p:pic>
      <p:pic>
        <p:nvPicPr>
          <p:cNvPr id="2097208" name="Google Shape;197;p19"/>
          <p:cNvPicPr preferRelativeResize="0"/>
          <p:nvPr/>
        </p:nvPicPr>
        <p:blipFill>
          <a:blip r:embed="rId4">
            <a:alphaModFix/>
          </a:blip>
          <a:stretch>
            <a:fillRect/>
          </a:stretch>
        </p:blipFill>
        <p:spPr>
          <a:xfrm rot="5400000">
            <a:off x="10894968" y="5560967"/>
            <a:ext cx="1297033" cy="1297033"/>
          </a:xfrm>
          <a:prstGeom prst="rect">
            <a:avLst/>
          </a:prstGeom>
          <a:noFill/>
          <a:ln>
            <a:noFill/>
          </a:ln>
        </p:spPr>
      </p:pic>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98"/>
        <p:cNvGrpSpPr/>
        <p:nvPr/>
      </p:nvGrpSpPr>
      <p:grpSpPr>
        <a:xfrm>
          <a:off x="0" y="0"/>
          <a:ext cx="0" cy="0"/>
          <a:chOff x="0" y="0"/>
          <a:chExt cx="0" cy="0"/>
        </a:xfrm>
      </p:grpSpPr>
      <p:pic>
        <p:nvPicPr>
          <p:cNvPr id="2097238" name="Google Shape;199;p20"/>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83" name="Google Shape;200;p20"/>
          <p:cNvSpPr txBox="1">
            <a:spLocks noGrp="1"/>
          </p:cNvSpPr>
          <p:nvPr>
            <p:ph type="title" hasCustomPrompt="1"/>
          </p:nvPr>
        </p:nvSpPr>
        <p:spPr>
          <a:xfrm>
            <a:off x="4133184" y="2726839"/>
            <a:ext cx="3925600" cy="1025200"/>
          </a:xfrm>
          <a:prstGeom prst="rect">
            <a:avLst/>
          </a:prstGeom>
          <a:no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5333"/>
            </a:lvl1pPr>
            <a:lvl2pPr lvl="1" algn="ctr" rtl="0">
              <a:spcBef>
                <a:spcPct val="0"/>
              </a:spcBef>
              <a:spcAft>
                <a:spcPct val="0"/>
              </a:spcAft>
              <a:buClr>
                <a:schemeClr val="lt1"/>
              </a:buClr>
              <a:buSzPts val="6000"/>
              <a:buNone/>
              <a:defRPr sz="8000">
                <a:solidFill>
                  <a:schemeClr val="lt1"/>
                </a:solidFill>
              </a:defRPr>
            </a:lvl2pPr>
            <a:lvl3pPr lvl="2" algn="ctr" rtl="0">
              <a:spcBef>
                <a:spcPct val="0"/>
              </a:spcBef>
              <a:spcAft>
                <a:spcPct val="0"/>
              </a:spcAft>
              <a:buClr>
                <a:schemeClr val="lt1"/>
              </a:buClr>
              <a:buSzPts val="6000"/>
              <a:buNone/>
              <a:defRPr sz="8000">
                <a:solidFill>
                  <a:schemeClr val="lt1"/>
                </a:solidFill>
              </a:defRPr>
            </a:lvl3pPr>
            <a:lvl4pPr lvl="3" algn="ctr" rtl="0">
              <a:spcBef>
                <a:spcPct val="0"/>
              </a:spcBef>
              <a:spcAft>
                <a:spcPct val="0"/>
              </a:spcAft>
              <a:buClr>
                <a:schemeClr val="lt1"/>
              </a:buClr>
              <a:buSzPts val="6000"/>
              <a:buNone/>
              <a:defRPr sz="8000">
                <a:solidFill>
                  <a:schemeClr val="lt1"/>
                </a:solidFill>
              </a:defRPr>
            </a:lvl4pPr>
            <a:lvl5pPr lvl="4" algn="ctr" rtl="0">
              <a:spcBef>
                <a:spcPct val="0"/>
              </a:spcBef>
              <a:spcAft>
                <a:spcPct val="0"/>
              </a:spcAft>
              <a:buClr>
                <a:schemeClr val="lt1"/>
              </a:buClr>
              <a:buSzPts val="6000"/>
              <a:buNone/>
              <a:defRPr sz="8000">
                <a:solidFill>
                  <a:schemeClr val="lt1"/>
                </a:solidFill>
              </a:defRPr>
            </a:lvl5pPr>
            <a:lvl6pPr lvl="5" algn="ctr" rtl="0">
              <a:spcBef>
                <a:spcPct val="0"/>
              </a:spcBef>
              <a:spcAft>
                <a:spcPct val="0"/>
              </a:spcAft>
              <a:buClr>
                <a:schemeClr val="lt1"/>
              </a:buClr>
              <a:buSzPts val="6000"/>
              <a:buNone/>
              <a:defRPr sz="8000">
                <a:solidFill>
                  <a:schemeClr val="lt1"/>
                </a:solidFill>
              </a:defRPr>
            </a:lvl6pPr>
            <a:lvl7pPr lvl="6" algn="ctr" rtl="0">
              <a:spcBef>
                <a:spcPct val="0"/>
              </a:spcBef>
              <a:spcAft>
                <a:spcPct val="0"/>
              </a:spcAft>
              <a:buClr>
                <a:schemeClr val="lt1"/>
              </a:buClr>
              <a:buSzPts val="6000"/>
              <a:buNone/>
              <a:defRPr sz="8000">
                <a:solidFill>
                  <a:schemeClr val="lt1"/>
                </a:solidFill>
              </a:defRPr>
            </a:lvl7pPr>
            <a:lvl8pPr lvl="7" algn="ctr" rtl="0">
              <a:spcBef>
                <a:spcPct val="0"/>
              </a:spcBef>
              <a:spcAft>
                <a:spcPct val="0"/>
              </a:spcAft>
              <a:buClr>
                <a:schemeClr val="lt1"/>
              </a:buClr>
              <a:buSzPts val="6000"/>
              <a:buNone/>
              <a:defRPr sz="8000">
                <a:solidFill>
                  <a:schemeClr val="lt1"/>
                </a:solidFill>
              </a:defRPr>
            </a:lvl8pPr>
            <a:lvl9pPr lvl="8" algn="ctr" rtl="0">
              <a:spcBef>
                <a:spcPct val="0"/>
              </a:spcBef>
              <a:spcAft>
                <a:spcPct val="0"/>
              </a:spcAft>
              <a:buClr>
                <a:schemeClr val="lt1"/>
              </a:buClr>
              <a:buSzPts val="6000"/>
              <a:buNone/>
              <a:defRPr sz="8000">
                <a:solidFill>
                  <a:schemeClr val="lt1"/>
                </a:solidFill>
              </a:defRPr>
            </a:lvl9pPr>
          </a:lstStyle>
          <a:p>
            <a:r>
              <a:t>xx%</a:t>
            </a:r>
          </a:p>
        </p:txBody>
      </p:sp>
      <p:sp>
        <p:nvSpPr>
          <p:cNvPr id="1048684" name="Google Shape;201;p20"/>
          <p:cNvSpPr txBox="1">
            <a:spLocks noGrp="1"/>
          </p:cNvSpPr>
          <p:nvPr>
            <p:ph type="subTitle" idx="1"/>
          </p:nvPr>
        </p:nvSpPr>
        <p:spPr>
          <a:xfrm>
            <a:off x="4133197" y="3650433"/>
            <a:ext cx="3925600" cy="4792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Clr>
                <a:schemeClr val="dk1"/>
              </a:buClr>
              <a:buSzPts val="1200"/>
              <a:buFont typeface="PT Sans"/>
              <a:buNone/>
              <a:defRPr>
                <a:solidFill>
                  <a:schemeClr val="dk1"/>
                </a:solidFill>
              </a:defRPr>
            </a:lvl1pPr>
            <a:lvl2pPr lvl="1" algn="ctr" rtl="0">
              <a:lnSpc>
                <a:spcPct val="100000"/>
              </a:lnSpc>
              <a:spcBef>
                <a:spcPct val="0"/>
              </a:spcBef>
              <a:spcAft>
                <a:spcPct val="0"/>
              </a:spcAft>
              <a:buClr>
                <a:schemeClr val="dk1"/>
              </a:buClr>
              <a:buSzPts val="1200"/>
              <a:buNone/>
              <a:defRPr>
                <a:solidFill>
                  <a:schemeClr val="dk1"/>
                </a:solidFill>
              </a:defRPr>
            </a:lvl2pPr>
            <a:lvl3pPr lvl="2" algn="ctr" rtl="0">
              <a:lnSpc>
                <a:spcPct val="100000"/>
              </a:lnSpc>
              <a:spcBef>
                <a:spcPct val="0"/>
              </a:spcBef>
              <a:spcAft>
                <a:spcPct val="0"/>
              </a:spcAft>
              <a:buClr>
                <a:schemeClr val="dk1"/>
              </a:buClr>
              <a:buSzPts val="1200"/>
              <a:buNone/>
              <a:defRPr>
                <a:solidFill>
                  <a:schemeClr val="dk1"/>
                </a:solidFill>
              </a:defRPr>
            </a:lvl3pPr>
            <a:lvl4pPr lvl="3"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48685" name="Google Shape;202;p20"/>
          <p:cNvSpPr txBox="1">
            <a:spLocks noGrp="1"/>
          </p:cNvSpPr>
          <p:nvPr>
            <p:ph type="title" idx="2" hasCustomPrompt="1"/>
          </p:nvPr>
        </p:nvSpPr>
        <p:spPr>
          <a:xfrm>
            <a:off x="4133205" y="893251"/>
            <a:ext cx="3925600" cy="1025200"/>
          </a:xfrm>
          <a:prstGeom prst="rect">
            <a:avLst/>
          </a:prstGeom>
          <a:no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5333"/>
            </a:lvl1pPr>
            <a:lvl2pPr lvl="1" algn="ctr" rtl="0">
              <a:spcBef>
                <a:spcPct val="0"/>
              </a:spcBef>
              <a:spcAft>
                <a:spcPct val="0"/>
              </a:spcAft>
              <a:buClr>
                <a:schemeClr val="lt1"/>
              </a:buClr>
              <a:buSzPts val="6000"/>
              <a:buNone/>
              <a:defRPr sz="8000">
                <a:solidFill>
                  <a:schemeClr val="lt1"/>
                </a:solidFill>
              </a:defRPr>
            </a:lvl2pPr>
            <a:lvl3pPr lvl="2" algn="ctr" rtl="0">
              <a:spcBef>
                <a:spcPct val="0"/>
              </a:spcBef>
              <a:spcAft>
                <a:spcPct val="0"/>
              </a:spcAft>
              <a:buClr>
                <a:schemeClr val="lt1"/>
              </a:buClr>
              <a:buSzPts val="6000"/>
              <a:buNone/>
              <a:defRPr sz="8000">
                <a:solidFill>
                  <a:schemeClr val="lt1"/>
                </a:solidFill>
              </a:defRPr>
            </a:lvl3pPr>
            <a:lvl4pPr lvl="3" algn="ctr" rtl="0">
              <a:spcBef>
                <a:spcPct val="0"/>
              </a:spcBef>
              <a:spcAft>
                <a:spcPct val="0"/>
              </a:spcAft>
              <a:buClr>
                <a:schemeClr val="lt1"/>
              </a:buClr>
              <a:buSzPts val="6000"/>
              <a:buNone/>
              <a:defRPr sz="8000">
                <a:solidFill>
                  <a:schemeClr val="lt1"/>
                </a:solidFill>
              </a:defRPr>
            </a:lvl4pPr>
            <a:lvl5pPr lvl="4" algn="ctr" rtl="0">
              <a:spcBef>
                <a:spcPct val="0"/>
              </a:spcBef>
              <a:spcAft>
                <a:spcPct val="0"/>
              </a:spcAft>
              <a:buClr>
                <a:schemeClr val="lt1"/>
              </a:buClr>
              <a:buSzPts val="6000"/>
              <a:buNone/>
              <a:defRPr sz="8000">
                <a:solidFill>
                  <a:schemeClr val="lt1"/>
                </a:solidFill>
              </a:defRPr>
            </a:lvl5pPr>
            <a:lvl6pPr lvl="5" algn="ctr" rtl="0">
              <a:spcBef>
                <a:spcPct val="0"/>
              </a:spcBef>
              <a:spcAft>
                <a:spcPct val="0"/>
              </a:spcAft>
              <a:buClr>
                <a:schemeClr val="lt1"/>
              </a:buClr>
              <a:buSzPts val="6000"/>
              <a:buNone/>
              <a:defRPr sz="8000">
                <a:solidFill>
                  <a:schemeClr val="lt1"/>
                </a:solidFill>
              </a:defRPr>
            </a:lvl6pPr>
            <a:lvl7pPr lvl="6" algn="ctr" rtl="0">
              <a:spcBef>
                <a:spcPct val="0"/>
              </a:spcBef>
              <a:spcAft>
                <a:spcPct val="0"/>
              </a:spcAft>
              <a:buClr>
                <a:schemeClr val="lt1"/>
              </a:buClr>
              <a:buSzPts val="6000"/>
              <a:buNone/>
              <a:defRPr sz="8000">
                <a:solidFill>
                  <a:schemeClr val="lt1"/>
                </a:solidFill>
              </a:defRPr>
            </a:lvl7pPr>
            <a:lvl8pPr lvl="7" algn="ctr" rtl="0">
              <a:spcBef>
                <a:spcPct val="0"/>
              </a:spcBef>
              <a:spcAft>
                <a:spcPct val="0"/>
              </a:spcAft>
              <a:buClr>
                <a:schemeClr val="lt1"/>
              </a:buClr>
              <a:buSzPts val="6000"/>
              <a:buNone/>
              <a:defRPr sz="8000">
                <a:solidFill>
                  <a:schemeClr val="lt1"/>
                </a:solidFill>
              </a:defRPr>
            </a:lvl8pPr>
            <a:lvl9pPr lvl="8" algn="ctr" rtl="0">
              <a:spcBef>
                <a:spcPct val="0"/>
              </a:spcBef>
              <a:spcAft>
                <a:spcPct val="0"/>
              </a:spcAft>
              <a:buClr>
                <a:schemeClr val="lt1"/>
              </a:buClr>
              <a:buSzPts val="6000"/>
              <a:buNone/>
              <a:defRPr sz="8000">
                <a:solidFill>
                  <a:schemeClr val="lt1"/>
                </a:solidFill>
              </a:defRPr>
            </a:lvl9pPr>
          </a:lstStyle>
          <a:p>
            <a:r>
              <a:t>xx%</a:t>
            </a:r>
          </a:p>
        </p:txBody>
      </p:sp>
      <p:sp>
        <p:nvSpPr>
          <p:cNvPr id="1048686" name="Google Shape;203;p20"/>
          <p:cNvSpPr txBox="1">
            <a:spLocks noGrp="1"/>
          </p:cNvSpPr>
          <p:nvPr>
            <p:ph type="subTitle" idx="3"/>
          </p:nvPr>
        </p:nvSpPr>
        <p:spPr>
          <a:xfrm>
            <a:off x="4133205" y="1816861"/>
            <a:ext cx="3925600" cy="4792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Clr>
                <a:schemeClr val="dk1"/>
              </a:buClr>
              <a:buSzPts val="1200"/>
              <a:buFont typeface="PT Sans"/>
              <a:buNone/>
              <a:defRPr>
                <a:solidFill>
                  <a:schemeClr val="dk1"/>
                </a:solidFill>
              </a:defRPr>
            </a:lvl1pPr>
            <a:lvl2pPr lvl="1" algn="ctr" rtl="0">
              <a:lnSpc>
                <a:spcPct val="100000"/>
              </a:lnSpc>
              <a:spcBef>
                <a:spcPct val="0"/>
              </a:spcBef>
              <a:spcAft>
                <a:spcPct val="0"/>
              </a:spcAft>
              <a:buClr>
                <a:schemeClr val="dk1"/>
              </a:buClr>
              <a:buSzPts val="1200"/>
              <a:buNone/>
              <a:defRPr>
                <a:solidFill>
                  <a:schemeClr val="dk1"/>
                </a:solidFill>
              </a:defRPr>
            </a:lvl2pPr>
            <a:lvl3pPr lvl="2" algn="ctr" rtl="0">
              <a:lnSpc>
                <a:spcPct val="100000"/>
              </a:lnSpc>
              <a:spcBef>
                <a:spcPct val="0"/>
              </a:spcBef>
              <a:spcAft>
                <a:spcPct val="0"/>
              </a:spcAft>
              <a:buClr>
                <a:schemeClr val="dk1"/>
              </a:buClr>
              <a:buSzPts val="1200"/>
              <a:buNone/>
              <a:defRPr>
                <a:solidFill>
                  <a:schemeClr val="dk1"/>
                </a:solidFill>
              </a:defRPr>
            </a:lvl3pPr>
            <a:lvl4pPr lvl="3"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48687" name="Google Shape;204;p20"/>
          <p:cNvSpPr txBox="1">
            <a:spLocks noGrp="1"/>
          </p:cNvSpPr>
          <p:nvPr>
            <p:ph type="title" idx="4" hasCustomPrompt="1"/>
          </p:nvPr>
        </p:nvSpPr>
        <p:spPr>
          <a:xfrm>
            <a:off x="4133195" y="4560422"/>
            <a:ext cx="3925600" cy="1025200"/>
          </a:xfrm>
          <a:prstGeom prst="rect">
            <a:avLst/>
          </a:prstGeom>
          <a:no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5333"/>
            </a:lvl1pPr>
            <a:lvl2pPr lvl="1" algn="ctr" rtl="0">
              <a:spcBef>
                <a:spcPct val="0"/>
              </a:spcBef>
              <a:spcAft>
                <a:spcPct val="0"/>
              </a:spcAft>
              <a:buClr>
                <a:schemeClr val="lt1"/>
              </a:buClr>
              <a:buSzPts val="6000"/>
              <a:buNone/>
              <a:defRPr sz="8000">
                <a:solidFill>
                  <a:schemeClr val="lt1"/>
                </a:solidFill>
              </a:defRPr>
            </a:lvl2pPr>
            <a:lvl3pPr lvl="2" algn="ctr" rtl="0">
              <a:spcBef>
                <a:spcPct val="0"/>
              </a:spcBef>
              <a:spcAft>
                <a:spcPct val="0"/>
              </a:spcAft>
              <a:buClr>
                <a:schemeClr val="lt1"/>
              </a:buClr>
              <a:buSzPts val="6000"/>
              <a:buNone/>
              <a:defRPr sz="8000">
                <a:solidFill>
                  <a:schemeClr val="lt1"/>
                </a:solidFill>
              </a:defRPr>
            </a:lvl3pPr>
            <a:lvl4pPr lvl="3" algn="ctr" rtl="0">
              <a:spcBef>
                <a:spcPct val="0"/>
              </a:spcBef>
              <a:spcAft>
                <a:spcPct val="0"/>
              </a:spcAft>
              <a:buClr>
                <a:schemeClr val="lt1"/>
              </a:buClr>
              <a:buSzPts val="6000"/>
              <a:buNone/>
              <a:defRPr sz="8000">
                <a:solidFill>
                  <a:schemeClr val="lt1"/>
                </a:solidFill>
              </a:defRPr>
            </a:lvl4pPr>
            <a:lvl5pPr lvl="4" algn="ctr" rtl="0">
              <a:spcBef>
                <a:spcPct val="0"/>
              </a:spcBef>
              <a:spcAft>
                <a:spcPct val="0"/>
              </a:spcAft>
              <a:buClr>
                <a:schemeClr val="lt1"/>
              </a:buClr>
              <a:buSzPts val="6000"/>
              <a:buNone/>
              <a:defRPr sz="8000">
                <a:solidFill>
                  <a:schemeClr val="lt1"/>
                </a:solidFill>
              </a:defRPr>
            </a:lvl5pPr>
            <a:lvl6pPr lvl="5" algn="ctr" rtl="0">
              <a:spcBef>
                <a:spcPct val="0"/>
              </a:spcBef>
              <a:spcAft>
                <a:spcPct val="0"/>
              </a:spcAft>
              <a:buClr>
                <a:schemeClr val="lt1"/>
              </a:buClr>
              <a:buSzPts val="6000"/>
              <a:buNone/>
              <a:defRPr sz="8000">
                <a:solidFill>
                  <a:schemeClr val="lt1"/>
                </a:solidFill>
              </a:defRPr>
            </a:lvl6pPr>
            <a:lvl7pPr lvl="6" algn="ctr" rtl="0">
              <a:spcBef>
                <a:spcPct val="0"/>
              </a:spcBef>
              <a:spcAft>
                <a:spcPct val="0"/>
              </a:spcAft>
              <a:buClr>
                <a:schemeClr val="lt1"/>
              </a:buClr>
              <a:buSzPts val="6000"/>
              <a:buNone/>
              <a:defRPr sz="8000">
                <a:solidFill>
                  <a:schemeClr val="lt1"/>
                </a:solidFill>
              </a:defRPr>
            </a:lvl7pPr>
            <a:lvl8pPr lvl="7" algn="ctr" rtl="0">
              <a:spcBef>
                <a:spcPct val="0"/>
              </a:spcBef>
              <a:spcAft>
                <a:spcPct val="0"/>
              </a:spcAft>
              <a:buClr>
                <a:schemeClr val="lt1"/>
              </a:buClr>
              <a:buSzPts val="6000"/>
              <a:buNone/>
              <a:defRPr sz="8000">
                <a:solidFill>
                  <a:schemeClr val="lt1"/>
                </a:solidFill>
              </a:defRPr>
            </a:lvl8pPr>
            <a:lvl9pPr lvl="8" algn="ctr" rtl="0">
              <a:spcBef>
                <a:spcPct val="0"/>
              </a:spcBef>
              <a:spcAft>
                <a:spcPct val="0"/>
              </a:spcAft>
              <a:buClr>
                <a:schemeClr val="lt1"/>
              </a:buClr>
              <a:buSzPts val="6000"/>
              <a:buNone/>
              <a:defRPr sz="8000">
                <a:solidFill>
                  <a:schemeClr val="lt1"/>
                </a:solidFill>
              </a:defRPr>
            </a:lvl9pPr>
          </a:lstStyle>
          <a:p>
            <a:r>
              <a:t>xx%</a:t>
            </a:r>
          </a:p>
        </p:txBody>
      </p:sp>
      <p:sp>
        <p:nvSpPr>
          <p:cNvPr id="1048688" name="Google Shape;205;p20"/>
          <p:cNvSpPr txBox="1">
            <a:spLocks noGrp="1"/>
          </p:cNvSpPr>
          <p:nvPr>
            <p:ph type="subTitle" idx="5"/>
          </p:nvPr>
        </p:nvSpPr>
        <p:spPr>
          <a:xfrm>
            <a:off x="4133208" y="5484017"/>
            <a:ext cx="3925600" cy="4792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Clr>
                <a:schemeClr val="dk1"/>
              </a:buClr>
              <a:buSzPts val="1200"/>
              <a:buFont typeface="PT Sans"/>
              <a:buNone/>
              <a:defRPr>
                <a:solidFill>
                  <a:schemeClr val="dk1"/>
                </a:solidFill>
              </a:defRPr>
            </a:lvl1pPr>
            <a:lvl2pPr lvl="1" algn="ctr" rtl="0">
              <a:lnSpc>
                <a:spcPct val="100000"/>
              </a:lnSpc>
              <a:spcBef>
                <a:spcPct val="0"/>
              </a:spcBef>
              <a:spcAft>
                <a:spcPct val="0"/>
              </a:spcAft>
              <a:buClr>
                <a:schemeClr val="dk1"/>
              </a:buClr>
              <a:buSzPts val="1200"/>
              <a:buNone/>
              <a:defRPr>
                <a:solidFill>
                  <a:schemeClr val="dk1"/>
                </a:solidFill>
              </a:defRPr>
            </a:lvl2pPr>
            <a:lvl3pPr lvl="2" algn="ctr" rtl="0">
              <a:lnSpc>
                <a:spcPct val="100000"/>
              </a:lnSpc>
              <a:spcBef>
                <a:spcPct val="0"/>
              </a:spcBef>
              <a:spcAft>
                <a:spcPct val="0"/>
              </a:spcAft>
              <a:buClr>
                <a:schemeClr val="dk1"/>
              </a:buClr>
              <a:buSzPts val="1200"/>
              <a:buNone/>
              <a:defRPr>
                <a:solidFill>
                  <a:schemeClr val="dk1"/>
                </a:solidFill>
              </a:defRPr>
            </a:lvl3pPr>
            <a:lvl4pPr lvl="3"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94" name="Google Shape;206;p20"/>
          <p:cNvGrpSpPr/>
          <p:nvPr/>
        </p:nvGrpSpPr>
        <p:grpSpPr>
          <a:xfrm>
            <a:off x="0" y="0"/>
            <a:ext cx="12198727" cy="6871877"/>
            <a:chOff x="0" y="0"/>
            <a:chExt cx="12198727" cy="6871877"/>
          </a:xfrm>
        </p:grpSpPr>
        <p:grpSp>
          <p:nvGrpSpPr>
            <p:cNvPr id="95" name="Google Shape;207;p20"/>
            <p:cNvGrpSpPr/>
            <p:nvPr/>
          </p:nvGrpSpPr>
          <p:grpSpPr>
            <a:xfrm>
              <a:off x="3511360" y="6395477"/>
              <a:ext cx="8687367" cy="476400"/>
              <a:chOff x="3511359" y="6395477"/>
              <a:chExt cx="8687367" cy="476400"/>
            </a:xfrm>
          </p:grpSpPr>
          <p:pic>
            <p:nvPicPr>
              <p:cNvPr id="2097239" name="Google Shape;208;p20"/>
              <p:cNvPicPr preferRelativeResize="0"/>
              <p:nvPr/>
            </p:nvPicPr>
            <p:blipFill>
              <a:blip r:embed="rId3">
                <a:alphaModFix/>
              </a:blip>
              <a:stretch>
                <a:fillRect/>
              </a:stretch>
            </p:blipFill>
            <p:spPr>
              <a:xfrm rot="10800000">
                <a:off x="3511359" y="6395477"/>
                <a:ext cx="8687367" cy="476400"/>
              </a:xfrm>
              <a:prstGeom prst="rect">
                <a:avLst/>
              </a:prstGeom>
              <a:noFill/>
              <a:ln>
                <a:noFill/>
              </a:ln>
            </p:spPr>
          </p:pic>
          <p:pic>
            <p:nvPicPr>
              <p:cNvPr id="2097240" name="Google Shape;209;p20"/>
              <p:cNvPicPr preferRelativeResize="0"/>
              <p:nvPr/>
            </p:nvPicPr>
            <p:blipFill>
              <a:blip r:embed="rId4">
                <a:alphaModFix/>
              </a:blip>
              <a:stretch>
                <a:fillRect/>
              </a:stretch>
            </p:blipFill>
            <p:spPr>
              <a:xfrm rot="10800000">
                <a:off x="9724517" y="6587691"/>
                <a:ext cx="2113952" cy="92000"/>
              </a:xfrm>
              <a:prstGeom prst="rect">
                <a:avLst/>
              </a:prstGeom>
              <a:noFill/>
              <a:ln>
                <a:noFill/>
              </a:ln>
            </p:spPr>
          </p:pic>
        </p:grpSp>
        <p:grpSp>
          <p:nvGrpSpPr>
            <p:cNvPr id="96" name="Google Shape;210;p20"/>
            <p:cNvGrpSpPr/>
            <p:nvPr/>
          </p:nvGrpSpPr>
          <p:grpSpPr>
            <a:xfrm>
              <a:off x="0" y="0"/>
              <a:ext cx="8698035" cy="479200"/>
              <a:chOff x="0" y="0"/>
              <a:chExt cx="8698035" cy="479200"/>
            </a:xfrm>
          </p:grpSpPr>
          <p:pic>
            <p:nvPicPr>
              <p:cNvPr id="2097241" name="Google Shape;211;p20"/>
              <p:cNvPicPr preferRelativeResize="0"/>
              <p:nvPr/>
            </p:nvPicPr>
            <p:blipFill>
              <a:blip r:embed="rId5">
                <a:alphaModFix/>
              </a:blip>
              <a:stretch>
                <a:fillRect/>
              </a:stretch>
            </p:blipFill>
            <p:spPr>
              <a:xfrm>
                <a:off x="0" y="0"/>
                <a:ext cx="8698035" cy="479200"/>
              </a:xfrm>
              <a:prstGeom prst="rect">
                <a:avLst/>
              </a:prstGeom>
              <a:noFill/>
              <a:ln>
                <a:noFill/>
              </a:ln>
            </p:spPr>
          </p:pic>
          <p:pic>
            <p:nvPicPr>
              <p:cNvPr id="2097242" name="Google Shape;212;p20"/>
              <p:cNvPicPr preferRelativeResize="0"/>
              <p:nvPr/>
            </p:nvPicPr>
            <p:blipFill>
              <a:blip r:embed="rId4">
                <a:alphaModFix/>
              </a:blip>
              <a:stretch>
                <a:fillRect/>
              </a:stretch>
            </p:blipFill>
            <p:spPr>
              <a:xfrm>
                <a:off x="353500" y="193607"/>
                <a:ext cx="2113952" cy="92000"/>
              </a:xfrm>
              <a:prstGeom prst="rect">
                <a:avLst/>
              </a:prstGeom>
              <a:noFill/>
              <a:ln>
                <a:noFill/>
              </a:ln>
            </p:spPr>
          </p:pic>
        </p:grpSp>
      </p:grpSp>
      <p:pic>
        <p:nvPicPr>
          <p:cNvPr id="2097243" name="Google Shape;213;p20"/>
          <p:cNvPicPr preferRelativeResize="0"/>
          <p:nvPr/>
        </p:nvPicPr>
        <p:blipFill>
          <a:blip r:embed="rId6">
            <a:alphaModFix/>
          </a:blip>
          <a:srcRect t="129" b="129"/>
          <a:stretch>
            <a:fillRect/>
          </a:stretch>
        </p:blipFill>
        <p:spPr>
          <a:xfrm rot="5400000">
            <a:off x="-170899" y="4750071"/>
            <a:ext cx="2288927" cy="1743929"/>
          </a:xfrm>
          <a:prstGeom prst="rect">
            <a:avLst/>
          </a:prstGeom>
          <a:noFill/>
          <a:ln>
            <a:noFill/>
          </a:ln>
        </p:spPr>
      </p:pic>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4"/>
        <p:cNvGrpSpPr/>
        <p:nvPr/>
      </p:nvGrpSpPr>
      <p:grpSpPr>
        <a:xfrm>
          <a:off x="0" y="0"/>
          <a:ext cx="0" cy="0"/>
          <a:chOff x="0" y="0"/>
          <a:chExt cx="0" cy="0"/>
        </a:xfrm>
      </p:grpSpPr>
      <p:pic>
        <p:nvPicPr>
          <p:cNvPr id="2097159" name="Google Shape;215;p21"/>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584" name="Google Shape;216;p21"/>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grpSp>
        <p:nvGrpSpPr>
          <p:cNvPr id="44" name="Google Shape;217;p21"/>
          <p:cNvGrpSpPr/>
          <p:nvPr/>
        </p:nvGrpSpPr>
        <p:grpSpPr>
          <a:xfrm>
            <a:off x="0" y="0"/>
            <a:ext cx="8698035" cy="493200"/>
            <a:chOff x="0" y="0"/>
            <a:chExt cx="8698035" cy="493200"/>
          </a:xfrm>
        </p:grpSpPr>
        <p:pic>
          <p:nvPicPr>
            <p:cNvPr id="2097160" name="Google Shape;218;p21"/>
            <p:cNvPicPr preferRelativeResize="0"/>
            <p:nvPr/>
          </p:nvPicPr>
          <p:blipFill>
            <a:blip r:embed="rId3">
              <a:alphaModFix/>
            </a:blip>
            <a:stretch>
              <a:fillRect/>
            </a:stretch>
          </p:blipFill>
          <p:spPr>
            <a:xfrm>
              <a:off x="0" y="0"/>
              <a:ext cx="8698035" cy="493200"/>
            </a:xfrm>
            <a:prstGeom prst="rect">
              <a:avLst/>
            </a:prstGeom>
            <a:noFill/>
            <a:ln>
              <a:noFill/>
            </a:ln>
          </p:spPr>
        </p:pic>
        <p:pic>
          <p:nvPicPr>
            <p:cNvPr id="2097161" name="Google Shape;219;p21"/>
            <p:cNvPicPr preferRelativeResize="0"/>
            <p:nvPr/>
          </p:nvPicPr>
          <p:blipFill>
            <a:blip r:embed="rId4">
              <a:alphaModFix/>
            </a:blip>
            <a:stretch>
              <a:fillRect/>
            </a:stretch>
          </p:blipFill>
          <p:spPr>
            <a:xfrm>
              <a:off x="353500" y="200607"/>
              <a:ext cx="2113952" cy="92000"/>
            </a:xfrm>
            <a:prstGeom prst="rect">
              <a:avLst/>
            </a:prstGeom>
            <a:noFill/>
            <a:ln>
              <a:noFill/>
            </a:ln>
          </p:spPr>
        </p:pic>
      </p:grpSp>
      <p:grpSp>
        <p:nvGrpSpPr>
          <p:cNvPr id="45" name="Google Shape;220;p21"/>
          <p:cNvGrpSpPr/>
          <p:nvPr/>
        </p:nvGrpSpPr>
        <p:grpSpPr>
          <a:xfrm>
            <a:off x="0" y="0"/>
            <a:ext cx="12192001" cy="6858016"/>
            <a:chOff x="0" y="0"/>
            <a:chExt cx="12192001" cy="6858016"/>
          </a:xfrm>
        </p:grpSpPr>
        <p:pic>
          <p:nvPicPr>
            <p:cNvPr id="2097162" name="Google Shape;221;p21"/>
            <p:cNvPicPr preferRelativeResize="0"/>
            <p:nvPr/>
          </p:nvPicPr>
          <p:blipFill>
            <a:blip r:embed="rId5">
              <a:alphaModFix/>
            </a:blip>
            <a:stretch>
              <a:fillRect/>
            </a:stretch>
          </p:blipFill>
          <p:spPr>
            <a:xfrm>
              <a:off x="10894968" y="0"/>
              <a:ext cx="1297033" cy="1297033"/>
            </a:xfrm>
            <a:prstGeom prst="rect">
              <a:avLst/>
            </a:prstGeom>
            <a:noFill/>
            <a:ln>
              <a:noFill/>
            </a:ln>
          </p:spPr>
        </p:pic>
        <p:pic>
          <p:nvPicPr>
            <p:cNvPr id="2097163" name="Google Shape;222;p21"/>
            <p:cNvPicPr preferRelativeResize="0"/>
            <p:nvPr/>
          </p:nvPicPr>
          <p:blipFill>
            <a:blip r:embed="rId6">
              <a:alphaModFix/>
            </a:blip>
            <a:stretch>
              <a:fillRect/>
            </a:stretch>
          </p:blipFill>
          <p:spPr>
            <a:xfrm>
              <a:off x="0" y="5560983"/>
              <a:ext cx="1297033" cy="1297033"/>
            </a:xfrm>
            <a:prstGeom prst="rect">
              <a:avLst/>
            </a:prstGeom>
            <a:noFill/>
            <a:ln>
              <a:noFill/>
            </a:ln>
          </p:spPr>
        </p:pic>
      </p:gr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23"/>
        <p:cNvGrpSpPr/>
        <p:nvPr/>
      </p:nvGrpSpPr>
      <p:grpSpPr>
        <a:xfrm>
          <a:off x="0" y="0"/>
          <a:ext cx="0" cy="0"/>
          <a:chOff x="0" y="0"/>
          <a:chExt cx="0" cy="0"/>
        </a:xfrm>
      </p:grpSpPr>
      <p:pic>
        <p:nvPicPr>
          <p:cNvPr id="2097219" name="Google Shape;224;p22"/>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76" name="Google Shape;225;p22"/>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pic>
        <p:nvPicPr>
          <p:cNvPr id="2097220" name="Google Shape;226;p22"/>
          <p:cNvPicPr preferRelativeResize="0"/>
          <p:nvPr/>
        </p:nvPicPr>
        <p:blipFill>
          <a:blip r:embed="rId3">
            <a:alphaModFix/>
          </a:blip>
          <a:srcRect l="14813" b="34262"/>
          <a:stretch>
            <a:fillRect/>
          </a:stretch>
        </p:blipFill>
        <p:spPr>
          <a:xfrm rot="10800000">
            <a:off x="10205532" y="-54035"/>
            <a:ext cx="2008101" cy="1183768"/>
          </a:xfrm>
          <a:prstGeom prst="rect">
            <a:avLst/>
          </a:prstGeom>
          <a:noFill/>
          <a:ln>
            <a:noFill/>
          </a:ln>
        </p:spPr>
      </p:pic>
      <p:grpSp>
        <p:nvGrpSpPr>
          <p:cNvPr id="84" name="Google Shape;227;p22"/>
          <p:cNvGrpSpPr/>
          <p:nvPr/>
        </p:nvGrpSpPr>
        <p:grpSpPr>
          <a:xfrm flipH="1">
            <a:off x="0" y="0"/>
            <a:ext cx="12192002" cy="6858016"/>
            <a:chOff x="-3048001" y="0"/>
            <a:chExt cx="12192002" cy="6858016"/>
          </a:xfrm>
        </p:grpSpPr>
        <p:pic>
          <p:nvPicPr>
            <p:cNvPr id="2097221" name="Google Shape;228;p22"/>
            <p:cNvPicPr preferRelativeResize="0"/>
            <p:nvPr/>
          </p:nvPicPr>
          <p:blipFill>
            <a:blip r:embed="rId4">
              <a:alphaModFix/>
            </a:blip>
            <a:stretch>
              <a:fillRect/>
            </a:stretch>
          </p:blipFill>
          <p:spPr>
            <a:xfrm>
              <a:off x="7846967" y="0"/>
              <a:ext cx="1297033" cy="1297033"/>
            </a:xfrm>
            <a:prstGeom prst="rect">
              <a:avLst/>
            </a:prstGeom>
            <a:noFill/>
            <a:ln>
              <a:noFill/>
            </a:ln>
          </p:spPr>
        </p:pic>
        <p:pic>
          <p:nvPicPr>
            <p:cNvPr id="2097222" name="Google Shape;229;p22"/>
            <p:cNvPicPr preferRelativeResize="0"/>
            <p:nvPr/>
          </p:nvPicPr>
          <p:blipFill>
            <a:blip r:embed="rId5">
              <a:alphaModFix/>
            </a:blip>
            <a:stretch>
              <a:fillRect/>
            </a:stretch>
          </p:blipFill>
          <p:spPr>
            <a:xfrm>
              <a:off x="-3048001" y="5560983"/>
              <a:ext cx="1297033" cy="1297033"/>
            </a:xfrm>
            <a:prstGeom prst="rect">
              <a:avLst/>
            </a:prstGeom>
            <a:noFill/>
            <a:ln>
              <a:noFill/>
            </a:ln>
          </p:spPr>
        </p:pic>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52409567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30"/>
        <p:cNvGrpSpPr/>
        <p:nvPr/>
      </p:nvGrpSpPr>
      <p:grpSpPr>
        <a:xfrm>
          <a:off x="0" y="0"/>
          <a:ext cx="0" cy="0"/>
          <a:chOff x="0" y="0"/>
          <a:chExt cx="0" cy="0"/>
        </a:xfrm>
      </p:grpSpPr>
      <p:pic>
        <p:nvPicPr>
          <p:cNvPr id="2097223" name="Google Shape;231;p23"/>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77" name="Google Shape;232;p23"/>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grpSp>
        <p:nvGrpSpPr>
          <p:cNvPr id="86" name="Google Shape;233;p23"/>
          <p:cNvGrpSpPr/>
          <p:nvPr/>
        </p:nvGrpSpPr>
        <p:grpSpPr>
          <a:xfrm flipH="1">
            <a:off x="3493967" y="0"/>
            <a:ext cx="8698035" cy="493200"/>
            <a:chOff x="-3048001" y="0"/>
            <a:chExt cx="8698035" cy="493200"/>
          </a:xfrm>
        </p:grpSpPr>
        <p:pic>
          <p:nvPicPr>
            <p:cNvPr id="2097224" name="Google Shape;234;p23"/>
            <p:cNvPicPr preferRelativeResize="0"/>
            <p:nvPr/>
          </p:nvPicPr>
          <p:blipFill>
            <a:blip r:embed="rId3">
              <a:alphaModFix/>
            </a:blip>
            <a:stretch>
              <a:fillRect/>
            </a:stretch>
          </p:blipFill>
          <p:spPr>
            <a:xfrm>
              <a:off x="-3048001" y="0"/>
              <a:ext cx="8698035" cy="493200"/>
            </a:xfrm>
            <a:prstGeom prst="rect">
              <a:avLst/>
            </a:prstGeom>
            <a:noFill/>
            <a:ln>
              <a:noFill/>
            </a:ln>
          </p:spPr>
        </p:pic>
        <p:pic>
          <p:nvPicPr>
            <p:cNvPr id="2097225" name="Google Shape;235;p23"/>
            <p:cNvPicPr preferRelativeResize="0"/>
            <p:nvPr/>
          </p:nvPicPr>
          <p:blipFill>
            <a:blip r:embed="rId4">
              <a:alphaModFix/>
            </a:blip>
            <a:stretch>
              <a:fillRect/>
            </a:stretch>
          </p:blipFill>
          <p:spPr>
            <a:xfrm>
              <a:off x="-2694500" y="200607"/>
              <a:ext cx="2113952" cy="92000"/>
            </a:xfrm>
            <a:prstGeom prst="rect">
              <a:avLst/>
            </a:prstGeom>
            <a:noFill/>
            <a:ln>
              <a:noFill/>
            </a:ln>
          </p:spPr>
        </p:pic>
      </p:grpSp>
      <p:pic>
        <p:nvPicPr>
          <p:cNvPr id="2097226" name="Google Shape;236;p23"/>
          <p:cNvPicPr preferRelativeResize="0"/>
          <p:nvPr/>
        </p:nvPicPr>
        <p:blipFill>
          <a:blip r:embed="rId5">
            <a:alphaModFix/>
          </a:blip>
          <a:srcRect r="56111" b="41941"/>
          <a:stretch>
            <a:fillRect/>
          </a:stretch>
        </p:blipFill>
        <p:spPr>
          <a:xfrm rot="16200000">
            <a:off x="11100051" y="5689049"/>
            <a:ext cx="1034600" cy="1045500"/>
          </a:xfrm>
          <a:prstGeom prst="rect">
            <a:avLst/>
          </a:prstGeom>
          <a:noFill/>
          <a:ln>
            <a:noFill/>
          </a:ln>
        </p:spPr>
      </p:pic>
      <p:pic>
        <p:nvPicPr>
          <p:cNvPr id="2097227" name="Google Shape;237;p23"/>
          <p:cNvPicPr preferRelativeResize="0"/>
          <p:nvPr/>
        </p:nvPicPr>
        <p:blipFill>
          <a:blip r:embed="rId6">
            <a:alphaModFix/>
          </a:blip>
          <a:stretch>
            <a:fillRect/>
          </a:stretch>
        </p:blipFill>
        <p:spPr>
          <a:xfrm rot="16200000" flipH="1">
            <a:off x="0" y="5560967"/>
            <a:ext cx="1297033" cy="1297033"/>
          </a:xfrm>
          <a:prstGeom prst="rect">
            <a:avLst/>
          </a:prstGeom>
          <a:noFill/>
          <a:ln>
            <a:noFill/>
          </a:ln>
        </p:spPr>
      </p:pic>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238"/>
        <p:cNvGrpSpPr/>
        <p:nvPr/>
      </p:nvGrpSpPr>
      <p:grpSpPr>
        <a:xfrm>
          <a:off x="0" y="0"/>
          <a:ext cx="0" cy="0"/>
          <a:chOff x="0" y="0"/>
          <a:chExt cx="0" cy="0"/>
        </a:xfrm>
      </p:grpSpPr>
      <p:pic>
        <p:nvPicPr>
          <p:cNvPr id="2097254" name="Google Shape;239;p24"/>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99" name="Google Shape;240;p24"/>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pic>
        <p:nvPicPr>
          <p:cNvPr id="2097255" name="Google Shape;241;p24"/>
          <p:cNvPicPr preferRelativeResize="0"/>
          <p:nvPr/>
        </p:nvPicPr>
        <p:blipFill>
          <a:blip r:embed="rId3">
            <a:alphaModFix/>
          </a:blip>
          <a:srcRect t="128" b="35496"/>
          <a:stretch>
            <a:fillRect/>
          </a:stretch>
        </p:blipFill>
        <p:spPr>
          <a:xfrm>
            <a:off x="8394900" y="5725163"/>
            <a:ext cx="2288935" cy="1125600"/>
          </a:xfrm>
          <a:prstGeom prst="rect">
            <a:avLst/>
          </a:prstGeom>
          <a:noFill/>
          <a:ln>
            <a:noFill/>
          </a:ln>
        </p:spPr>
      </p:pic>
      <p:grpSp>
        <p:nvGrpSpPr>
          <p:cNvPr id="103" name="Google Shape;242;p24"/>
          <p:cNvGrpSpPr/>
          <p:nvPr/>
        </p:nvGrpSpPr>
        <p:grpSpPr>
          <a:xfrm>
            <a:off x="0" y="0"/>
            <a:ext cx="5052697" cy="479200"/>
            <a:chOff x="0" y="0"/>
            <a:chExt cx="5052697" cy="479200"/>
          </a:xfrm>
        </p:grpSpPr>
        <p:pic>
          <p:nvPicPr>
            <p:cNvPr id="2097256" name="Google Shape;243;p24"/>
            <p:cNvPicPr preferRelativeResize="0"/>
            <p:nvPr/>
          </p:nvPicPr>
          <p:blipFill>
            <a:blip r:embed="rId4">
              <a:alphaModFix/>
            </a:blip>
            <a:stretch>
              <a:fillRect/>
            </a:stretch>
          </p:blipFill>
          <p:spPr>
            <a:xfrm>
              <a:off x="0" y="0"/>
              <a:ext cx="5052697" cy="479200"/>
            </a:xfrm>
            <a:prstGeom prst="rect">
              <a:avLst/>
            </a:prstGeom>
            <a:noFill/>
            <a:ln>
              <a:noFill/>
            </a:ln>
          </p:spPr>
        </p:pic>
        <p:pic>
          <p:nvPicPr>
            <p:cNvPr id="2097257" name="Google Shape;244;p24"/>
            <p:cNvPicPr preferRelativeResize="0"/>
            <p:nvPr/>
          </p:nvPicPr>
          <p:blipFill>
            <a:blip r:embed="rId5">
              <a:alphaModFix/>
            </a:blip>
            <a:stretch>
              <a:fillRect/>
            </a:stretch>
          </p:blipFill>
          <p:spPr>
            <a:xfrm>
              <a:off x="353500" y="193607"/>
              <a:ext cx="2113952" cy="92000"/>
            </a:xfrm>
            <a:prstGeom prst="rect">
              <a:avLst/>
            </a:prstGeom>
            <a:noFill/>
            <a:ln>
              <a:noFill/>
            </a:ln>
          </p:spPr>
        </p:pic>
      </p:grpSp>
      <p:pic>
        <p:nvPicPr>
          <p:cNvPr id="2097258" name="Google Shape;245;p24"/>
          <p:cNvPicPr preferRelativeResize="0"/>
          <p:nvPr/>
        </p:nvPicPr>
        <p:blipFill>
          <a:blip r:embed="rId6">
            <a:alphaModFix/>
          </a:blip>
          <a:stretch>
            <a:fillRect/>
          </a:stretch>
        </p:blipFill>
        <p:spPr>
          <a:xfrm rot="10800000" flipH="1">
            <a:off x="10894968" y="5560967"/>
            <a:ext cx="1297033" cy="1297033"/>
          </a:xfrm>
          <a:prstGeom prst="rect">
            <a:avLst/>
          </a:prstGeom>
          <a:noFill/>
          <a:ln>
            <a:noFill/>
          </a:ln>
        </p:spPr>
      </p:pic>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46"/>
        <p:cNvGrpSpPr/>
        <p:nvPr/>
      </p:nvGrpSpPr>
      <p:grpSpPr>
        <a:xfrm>
          <a:off x="0" y="0"/>
          <a:ext cx="0" cy="0"/>
          <a:chOff x="0" y="0"/>
          <a:chExt cx="0" cy="0"/>
        </a:xfrm>
      </p:grpSpPr>
      <p:pic>
        <p:nvPicPr>
          <p:cNvPr id="2097181" name="Google Shape;247;p25"/>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47" name="Google Shape;248;p25"/>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grpSp>
        <p:nvGrpSpPr>
          <p:cNvPr id="64" name="Google Shape;249;p25"/>
          <p:cNvGrpSpPr/>
          <p:nvPr/>
        </p:nvGrpSpPr>
        <p:grpSpPr>
          <a:xfrm rot="10800000" flipH="1">
            <a:off x="6841499" y="-1"/>
            <a:ext cx="5350503" cy="479200"/>
            <a:chOff x="6839724" y="4661063"/>
            <a:chExt cx="5350503" cy="479200"/>
          </a:xfrm>
        </p:grpSpPr>
        <p:pic>
          <p:nvPicPr>
            <p:cNvPr id="2097182" name="Google Shape;250;p25"/>
            <p:cNvPicPr preferRelativeResize="0"/>
            <p:nvPr/>
          </p:nvPicPr>
          <p:blipFill>
            <a:blip r:embed="rId3">
              <a:alphaModFix/>
            </a:blip>
            <a:stretch>
              <a:fillRect/>
            </a:stretch>
          </p:blipFill>
          <p:spPr>
            <a:xfrm rot="10800000">
              <a:off x="6839724" y="4661063"/>
              <a:ext cx="5350503" cy="479200"/>
            </a:xfrm>
            <a:prstGeom prst="rect">
              <a:avLst/>
            </a:prstGeom>
            <a:noFill/>
            <a:ln>
              <a:noFill/>
            </a:ln>
          </p:spPr>
        </p:pic>
        <p:pic>
          <p:nvPicPr>
            <p:cNvPr id="2097183" name="Google Shape;251;p25"/>
            <p:cNvPicPr preferRelativeResize="0"/>
            <p:nvPr/>
          </p:nvPicPr>
          <p:blipFill>
            <a:blip r:embed="rId4">
              <a:alphaModFix/>
            </a:blip>
            <a:stretch>
              <a:fillRect/>
            </a:stretch>
          </p:blipFill>
          <p:spPr>
            <a:xfrm rot="10800000">
              <a:off x="9725109" y="4835603"/>
              <a:ext cx="2113952" cy="92000"/>
            </a:xfrm>
            <a:prstGeom prst="rect">
              <a:avLst/>
            </a:prstGeom>
            <a:noFill/>
            <a:ln>
              <a:noFill/>
            </a:ln>
          </p:spPr>
        </p:pic>
      </p:grpSp>
      <p:pic>
        <p:nvPicPr>
          <p:cNvPr id="2097184" name="Google Shape;252;p25"/>
          <p:cNvPicPr preferRelativeResize="0"/>
          <p:nvPr/>
        </p:nvPicPr>
        <p:blipFill>
          <a:blip r:embed="rId5">
            <a:alphaModFix/>
          </a:blip>
          <a:stretch>
            <a:fillRect/>
          </a:stretch>
        </p:blipFill>
        <p:spPr>
          <a:xfrm rot="16200000">
            <a:off x="-33" y="0"/>
            <a:ext cx="1297033" cy="1297033"/>
          </a:xfrm>
          <a:prstGeom prst="rect">
            <a:avLst/>
          </a:prstGeom>
          <a:noFill/>
          <a:ln>
            <a:noFill/>
          </a:ln>
        </p:spPr>
      </p:pic>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253"/>
        <p:cNvGrpSpPr/>
        <p:nvPr/>
      </p:nvGrpSpPr>
      <p:grpSpPr>
        <a:xfrm>
          <a:off x="0" y="0"/>
          <a:ext cx="0" cy="0"/>
          <a:chOff x="0" y="0"/>
          <a:chExt cx="0" cy="0"/>
        </a:xfrm>
      </p:grpSpPr>
      <p:pic>
        <p:nvPicPr>
          <p:cNvPr id="2097197" name="Google Shape;254;p26"/>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54" name="Google Shape;255;p26"/>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grpSp>
        <p:nvGrpSpPr>
          <p:cNvPr id="74" name="Google Shape;256;p26"/>
          <p:cNvGrpSpPr/>
          <p:nvPr/>
        </p:nvGrpSpPr>
        <p:grpSpPr>
          <a:xfrm>
            <a:off x="0" y="16"/>
            <a:ext cx="12192001" cy="6857983"/>
            <a:chOff x="0" y="16"/>
            <a:chExt cx="12192001" cy="6857983"/>
          </a:xfrm>
        </p:grpSpPr>
        <p:pic>
          <p:nvPicPr>
            <p:cNvPr id="2097198" name="Google Shape;257;p26"/>
            <p:cNvPicPr preferRelativeResize="0"/>
            <p:nvPr/>
          </p:nvPicPr>
          <p:blipFill>
            <a:blip r:embed="rId3">
              <a:alphaModFix/>
            </a:blip>
            <a:stretch>
              <a:fillRect/>
            </a:stretch>
          </p:blipFill>
          <p:spPr>
            <a:xfrm rot="16200000" flipH="1">
              <a:off x="0" y="5560966"/>
              <a:ext cx="1297033" cy="1297033"/>
            </a:xfrm>
            <a:prstGeom prst="rect">
              <a:avLst/>
            </a:prstGeom>
            <a:noFill/>
            <a:ln>
              <a:noFill/>
            </a:ln>
          </p:spPr>
        </p:pic>
        <p:pic>
          <p:nvPicPr>
            <p:cNvPr id="2097199" name="Google Shape;258;p26"/>
            <p:cNvPicPr preferRelativeResize="0"/>
            <p:nvPr/>
          </p:nvPicPr>
          <p:blipFill>
            <a:blip r:embed="rId4">
              <a:alphaModFix/>
            </a:blip>
            <a:stretch>
              <a:fillRect/>
            </a:stretch>
          </p:blipFill>
          <p:spPr>
            <a:xfrm rot="16200000" flipH="1">
              <a:off x="10894968" y="16"/>
              <a:ext cx="1297033" cy="1297033"/>
            </a:xfrm>
            <a:prstGeom prst="rect">
              <a:avLst/>
            </a:prstGeom>
            <a:noFill/>
            <a:ln>
              <a:noFill/>
            </a:ln>
          </p:spPr>
        </p:pic>
      </p:grpSp>
      <p:grpSp>
        <p:nvGrpSpPr>
          <p:cNvPr id="75" name="Google Shape;259;p26"/>
          <p:cNvGrpSpPr/>
          <p:nvPr/>
        </p:nvGrpSpPr>
        <p:grpSpPr>
          <a:xfrm rot="10800000">
            <a:off x="-1" y="0"/>
            <a:ext cx="5350503" cy="479200"/>
            <a:chOff x="3791720" y="4661063"/>
            <a:chExt cx="5350503" cy="479200"/>
          </a:xfrm>
        </p:grpSpPr>
        <p:pic>
          <p:nvPicPr>
            <p:cNvPr id="2097200" name="Google Shape;260;p26"/>
            <p:cNvPicPr preferRelativeResize="0"/>
            <p:nvPr/>
          </p:nvPicPr>
          <p:blipFill>
            <a:blip r:embed="rId5">
              <a:alphaModFix/>
            </a:blip>
            <a:stretch>
              <a:fillRect/>
            </a:stretch>
          </p:blipFill>
          <p:spPr>
            <a:xfrm rot="10800000">
              <a:off x="3791720" y="4661063"/>
              <a:ext cx="5350503" cy="479200"/>
            </a:xfrm>
            <a:prstGeom prst="rect">
              <a:avLst/>
            </a:prstGeom>
            <a:noFill/>
            <a:ln>
              <a:noFill/>
            </a:ln>
          </p:spPr>
        </p:pic>
        <p:pic>
          <p:nvPicPr>
            <p:cNvPr id="2097201" name="Google Shape;261;p26"/>
            <p:cNvPicPr preferRelativeResize="0"/>
            <p:nvPr/>
          </p:nvPicPr>
          <p:blipFill>
            <a:blip r:embed="rId6">
              <a:alphaModFix/>
            </a:blip>
            <a:stretch>
              <a:fillRect/>
            </a:stretch>
          </p:blipFill>
          <p:spPr>
            <a:xfrm rot="10800000">
              <a:off x="6677110" y="4854669"/>
              <a:ext cx="2113952" cy="92000"/>
            </a:xfrm>
            <a:prstGeom prst="rect">
              <a:avLst/>
            </a:prstGeom>
            <a:noFill/>
            <a:ln>
              <a:noFill/>
            </a:ln>
          </p:spPr>
        </p:pic>
      </p:gr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62"/>
        <p:cNvGrpSpPr/>
        <p:nvPr/>
      </p:nvGrpSpPr>
      <p:grpSpPr>
        <a:xfrm>
          <a:off x="0" y="0"/>
          <a:ext cx="0" cy="0"/>
          <a:chOff x="0" y="0"/>
          <a:chExt cx="0" cy="0"/>
        </a:xfrm>
      </p:grpSpPr>
      <p:pic>
        <p:nvPicPr>
          <p:cNvPr id="2097228" name="Google Shape;263;p27"/>
          <p:cNvPicPr preferRelativeResize="0"/>
          <p:nvPr/>
        </p:nvPicPr>
        <p:blipFill>
          <a:blip r:embed="rId2">
            <a:alphaModFix/>
          </a:blip>
          <a:stretch>
            <a:fillRect/>
          </a:stretch>
        </p:blipFill>
        <p:spPr>
          <a:xfrm>
            <a:off x="-34" y="0"/>
            <a:ext cx="12192000" cy="6858000"/>
          </a:xfrm>
          <a:prstGeom prst="rect">
            <a:avLst/>
          </a:prstGeom>
          <a:noFill/>
          <a:ln>
            <a:noFill/>
          </a:ln>
        </p:spPr>
      </p:pic>
      <p:sp>
        <p:nvSpPr>
          <p:cNvPr id="1048678" name="Google Shape;264;p27"/>
          <p:cNvSpPr txBox="1">
            <a:spLocks noGrp="1"/>
          </p:cNvSpPr>
          <p:nvPr>
            <p:ph type="title"/>
          </p:nvPr>
        </p:nvSpPr>
        <p:spPr>
          <a:xfrm>
            <a:off x="5818685" y="720000"/>
            <a:ext cx="4932400" cy="14116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defRPr sz="8000"/>
            </a:lvl1pPr>
            <a:lvl2pPr lvl="1" rtl="0">
              <a:spcBef>
                <a:spcPct val="0"/>
              </a:spcBef>
              <a:spcAft>
                <a:spcPct val="0"/>
              </a:spcAft>
              <a:buSzPts val="3000"/>
              <a:buNone/>
            </a:lvl2pPr>
            <a:lvl3pPr lvl="2" rtl="0">
              <a:spcBef>
                <a:spcPct val="0"/>
              </a:spcBef>
              <a:spcAft>
                <a:spcPct val="0"/>
              </a:spcAft>
              <a:buSzPts val="3000"/>
              <a:buNone/>
            </a:lvl3pPr>
            <a:lvl4pPr lvl="3" rtl="0">
              <a:spcBef>
                <a:spcPct val="0"/>
              </a:spcBef>
              <a:spcAft>
                <a:spcPct val="0"/>
              </a:spcAft>
              <a:buSzPts val="3000"/>
              <a:buNone/>
            </a:lvl4pPr>
            <a:lvl5pPr lvl="4" rtl="0">
              <a:spcBef>
                <a:spcPct val="0"/>
              </a:spcBef>
              <a:spcAft>
                <a:spcPct val="0"/>
              </a:spcAft>
              <a:buSzPts val="3000"/>
              <a:buNone/>
            </a:lvl5pPr>
            <a:lvl6pPr lvl="5" rtl="0">
              <a:spcBef>
                <a:spcPct val="0"/>
              </a:spcBef>
              <a:spcAft>
                <a:spcPct val="0"/>
              </a:spcAft>
              <a:buSzPts val="3000"/>
              <a:buNone/>
            </a:lvl6pPr>
            <a:lvl7pPr lvl="6" rtl="0">
              <a:spcBef>
                <a:spcPct val="0"/>
              </a:spcBef>
              <a:spcAft>
                <a:spcPct val="0"/>
              </a:spcAft>
              <a:buSzPts val="3000"/>
              <a:buNone/>
            </a:lvl7pPr>
            <a:lvl8pPr lvl="7" rtl="0">
              <a:spcBef>
                <a:spcPct val="0"/>
              </a:spcBef>
              <a:spcAft>
                <a:spcPct val="0"/>
              </a:spcAft>
              <a:buSzPts val="3000"/>
              <a:buNone/>
            </a:lvl8pPr>
            <a:lvl9pPr lvl="8" rtl="0">
              <a:spcBef>
                <a:spcPct val="0"/>
              </a:spcBef>
              <a:spcAft>
                <a:spcPct val="0"/>
              </a:spcAft>
              <a:buSzPts val="3000"/>
              <a:buNone/>
            </a:lvl9pPr>
          </a:lstStyle>
          <a:p>
            <a:endParaRPr/>
          </a:p>
        </p:txBody>
      </p:sp>
      <p:sp>
        <p:nvSpPr>
          <p:cNvPr id="1048679" name="Google Shape;265;p27"/>
          <p:cNvSpPr txBox="1">
            <a:spLocks noGrp="1"/>
          </p:cNvSpPr>
          <p:nvPr>
            <p:ph type="subTitle" idx="1"/>
          </p:nvPr>
        </p:nvSpPr>
        <p:spPr>
          <a:xfrm>
            <a:off x="5818685" y="3159134"/>
            <a:ext cx="4932400" cy="14116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lvl1pPr>
            <a:lvl2pPr lvl="1" algn="ctr" rtl="0">
              <a:lnSpc>
                <a:spcPct val="100000"/>
              </a:lnSpc>
              <a:spcBef>
                <a:spcPct val="0"/>
              </a:spcBef>
              <a:spcAft>
                <a:spcPct val="0"/>
              </a:spcAft>
              <a:buSzPts val="1200"/>
              <a:buNone/>
            </a:lvl2pPr>
            <a:lvl3pPr lvl="2" algn="ctr" rtl="0">
              <a:lnSpc>
                <a:spcPct val="100000"/>
              </a:lnSpc>
              <a:spcBef>
                <a:spcPct val="0"/>
              </a:spcBef>
              <a:spcAft>
                <a:spcPct val="0"/>
              </a:spcAft>
              <a:buSzPts val="1200"/>
              <a:buNone/>
            </a:lvl3pPr>
            <a:lvl4pPr lvl="3" algn="ctr" rtl="0">
              <a:lnSpc>
                <a:spcPct val="100000"/>
              </a:lnSpc>
              <a:spcBef>
                <a:spcPct val="0"/>
              </a:spcBef>
              <a:spcAft>
                <a:spcPct val="0"/>
              </a:spcAft>
              <a:buSzPts val="1200"/>
              <a:buNone/>
            </a:lvl4pPr>
            <a:lvl5pPr lvl="4" algn="ctr" rtl="0">
              <a:lnSpc>
                <a:spcPct val="100000"/>
              </a:lnSpc>
              <a:spcBef>
                <a:spcPct val="0"/>
              </a:spcBef>
              <a:spcAft>
                <a:spcPct val="0"/>
              </a:spcAft>
              <a:buSzPts val="1200"/>
              <a:buNone/>
            </a:lvl5pPr>
            <a:lvl6pPr lvl="5" algn="ctr" rtl="0">
              <a:lnSpc>
                <a:spcPct val="100000"/>
              </a:lnSpc>
              <a:spcBef>
                <a:spcPct val="0"/>
              </a:spcBef>
              <a:spcAft>
                <a:spcPct val="0"/>
              </a:spcAft>
              <a:buSzPts val="1200"/>
              <a:buNone/>
            </a:lvl6pPr>
            <a:lvl7pPr lvl="6" algn="ctr" rtl="0">
              <a:lnSpc>
                <a:spcPct val="100000"/>
              </a:lnSpc>
              <a:spcBef>
                <a:spcPct val="0"/>
              </a:spcBef>
              <a:spcAft>
                <a:spcPct val="0"/>
              </a:spcAft>
              <a:buSzPts val="1200"/>
              <a:buNone/>
            </a:lvl7pPr>
            <a:lvl8pPr lvl="7" algn="ctr" rtl="0">
              <a:lnSpc>
                <a:spcPct val="100000"/>
              </a:lnSpc>
              <a:spcBef>
                <a:spcPct val="0"/>
              </a:spcBef>
              <a:spcAft>
                <a:spcPct val="0"/>
              </a:spcAft>
              <a:buSzPts val="1200"/>
              <a:buNone/>
            </a:lvl8pPr>
            <a:lvl9pPr lvl="8" algn="ctr" rtl="0">
              <a:lnSpc>
                <a:spcPct val="100000"/>
              </a:lnSpc>
              <a:spcBef>
                <a:spcPct val="0"/>
              </a:spcBef>
              <a:spcAft>
                <a:spcPct val="0"/>
              </a:spcAft>
              <a:buSzPts val="1200"/>
              <a:buNone/>
            </a:lvl9pPr>
          </a:lstStyle>
          <a:p>
            <a:endParaRPr/>
          </a:p>
        </p:txBody>
      </p:sp>
      <p:sp>
        <p:nvSpPr>
          <p:cNvPr id="1048680" name="Google Shape;266;p27"/>
          <p:cNvSpPr>
            <a:spLocks noGrp="1"/>
          </p:cNvSpPr>
          <p:nvPr>
            <p:ph type="pic" idx="2"/>
          </p:nvPr>
        </p:nvSpPr>
        <p:spPr>
          <a:xfrm>
            <a:off x="950967" y="719400"/>
            <a:ext cx="4096800" cy="5419200"/>
          </a:xfrm>
          <a:prstGeom prst="round2DiagRect">
            <a:avLst>
              <a:gd name="adj1" fmla="val 16667"/>
              <a:gd name="adj2" fmla="val 0"/>
            </a:avLst>
          </a:prstGeom>
          <a:noFill/>
          <a:ln>
            <a:noFill/>
          </a:ln>
        </p:spPr>
        <p:txBody>
          <a:bodyPr/>
          <a:lstStyle/>
          <a:p>
            <a:endParaRPr/>
          </a:p>
        </p:txBody>
      </p:sp>
      <p:sp>
        <p:nvSpPr>
          <p:cNvPr id="1048681" name="Google Shape;267;p27"/>
          <p:cNvSpPr txBox="1"/>
          <p:nvPr/>
        </p:nvSpPr>
        <p:spPr>
          <a:xfrm>
            <a:off x="5818685" y="4723100"/>
            <a:ext cx="4932400" cy="8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400"/>
              </a:spcBef>
              <a:spcAft>
                <a:spcPct val="0"/>
              </a:spcAft>
              <a:buNone/>
            </a:pPr>
            <a:r>
              <a:rPr lang="en" sz="1333" b="1">
                <a:solidFill>
                  <a:schemeClr val="dk1"/>
                </a:solidFill>
                <a:latin typeface="Poppins"/>
                <a:ea typeface="Poppins"/>
                <a:cs typeface="Poppins"/>
                <a:sym typeface="Poppins"/>
              </a:rPr>
              <a:t>CREDITS:</a:t>
            </a:r>
            <a:r>
              <a:rPr lang="en" sz="1333">
                <a:solidFill>
                  <a:schemeClr val="dk1"/>
                </a:solidFill>
                <a:latin typeface="Poppins"/>
                <a:ea typeface="Poppins"/>
                <a:cs typeface="Poppins"/>
                <a:sym typeface="Poppins"/>
              </a:rPr>
              <a:t> This presentation template was created by </a:t>
            </a:r>
            <a:r>
              <a:rPr lang="en" sz="1333" b="1" u="sng">
                <a:solidFill>
                  <a:schemeClr val="hlink"/>
                </a:solidFill>
                <a:latin typeface="Poppins"/>
                <a:ea typeface="Poppins"/>
                <a:cs typeface="Poppins"/>
                <a:sym typeface="Poppins"/>
                <a:hlinkClick r:id="rId3"/>
              </a:rPr>
              <a:t>Slidesgo</a:t>
            </a:r>
            <a:r>
              <a:rPr lang="en" sz="1333">
                <a:solidFill>
                  <a:schemeClr val="dk1"/>
                </a:solidFill>
                <a:latin typeface="Poppins"/>
                <a:ea typeface="Poppins"/>
                <a:cs typeface="Poppins"/>
                <a:sym typeface="Poppins"/>
              </a:rPr>
              <a:t>, and includes icons by </a:t>
            </a:r>
            <a:r>
              <a:rPr lang="en" sz="1333" b="1" u="sng">
                <a:solidFill>
                  <a:schemeClr val="dk1"/>
                </a:solidFill>
                <a:latin typeface="Poppins"/>
                <a:ea typeface="Poppins"/>
                <a:cs typeface="Poppins"/>
                <a:sym typeface="Poppins"/>
                <a:hlinkClick r:id="rId4"/>
              </a:rPr>
              <a:t>Flaticon</a:t>
            </a:r>
            <a:r>
              <a:rPr lang="en" sz="1333">
                <a:solidFill>
                  <a:schemeClr val="dk1"/>
                </a:solidFill>
                <a:latin typeface="Poppins"/>
                <a:ea typeface="Poppins"/>
                <a:cs typeface="Poppins"/>
                <a:sym typeface="Poppins"/>
              </a:rPr>
              <a:t>, and infographics &amp; images by </a:t>
            </a:r>
            <a:r>
              <a:rPr lang="en" sz="1333" b="1" u="sng">
                <a:solidFill>
                  <a:schemeClr val="dk1"/>
                </a:solidFill>
                <a:latin typeface="Poppins"/>
                <a:ea typeface="Poppins"/>
                <a:cs typeface="Poppins"/>
                <a:sym typeface="Poppins"/>
                <a:hlinkClick r:id="rId5"/>
              </a:rPr>
              <a:t>Freepik</a:t>
            </a:r>
            <a:r>
              <a:rPr lang="en" sz="1333" u="sng">
                <a:solidFill>
                  <a:schemeClr val="dk1"/>
                </a:solidFill>
                <a:latin typeface="Poppins"/>
                <a:ea typeface="Poppins"/>
                <a:cs typeface="Poppins"/>
                <a:sym typeface="Poppins"/>
              </a:rPr>
              <a:t> </a:t>
            </a:r>
            <a:endParaRPr sz="1333" b="1" u="sng">
              <a:solidFill>
                <a:schemeClr val="dk1"/>
              </a:solidFill>
              <a:latin typeface="Poppins"/>
              <a:ea typeface="Poppins"/>
              <a:cs typeface="Poppins"/>
              <a:sym typeface="Poppins"/>
            </a:endParaRPr>
          </a:p>
        </p:txBody>
      </p:sp>
      <p:grpSp>
        <p:nvGrpSpPr>
          <p:cNvPr id="88" name="Google Shape;268;p27"/>
          <p:cNvGrpSpPr/>
          <p:nvPr/>
        </p:nvGrpSpPr>
        <p:grpSpPr>
          <a:xfrm>
            <a:off x="-9088" y="0"/>
            <a:ext cx="12201269" cy="6871884"/>
            <a:chOff x="-9088" y="0"/>
            <a:chExt cx="12201269" cy="6871884"/>
          </a:xfrm>
        </p:grpSpPr>
        <p:grpSp>
          <p:nvGrpSpPr>
            <p:cNvPr id="89" name="Google Shape;269;p27"/>
            <p:cNvGrpSpPr/>
            <p:nvPr/>
          </p:nvGrpSpPr>
          <p:grpSpPr>
            <a:xfrm flipH="1">
              <a:off x="7139484" y="0"/>
              <a:ext cx="5052697" cy="479200"/>
              <a:chOff x="-3048045" y="0"/>
              <a:chExt cx="5052697" cy="479200"/>
            </a:xfrm>
          </p:grpSpPr>
          <p:pic>
            <p:nvPicPr>
              <p:cNvPr id="2097229" name="Google Shape;270;p27"/>
              <p:cNvPicPr preferRelativeResize="0"/>
              <p:nvPr/>
            </p:nvPicPr>
            <p:blipFill>
              <a:blip r:embed="rId6">
                <a:alphaModFix/>
              </a:blip>
              <a:stretch>
                <a:fillRect/>
              </a:stretch>
            </p:blipFill>
            <p:spPr>
              <a:xfrm>
                <a:off x="-3048045" y="0"/>
                <a:ext cx="5052697" cy="479200"/>
              </a:xfrm>
              <a:prstGeom prst="rect">
                <a:avLst/>
              </a:prstGeom>
              <a:noFill/>
              <a:ln>
                <a:noFill/>
              </a:ln>
            </p:spPr>
          </p:pic>
          <p:pic>
            <p:nvPicPr>
              <p:cNvPr id="2097230" name="Google Shape;271;p27"/>
              <p:cNvPicPr preferRelativeResize="0"/>
              <p:nvPr/>
            </p:nvPicPr>
            <p:blipFill>
              <a:blip r:embed="rId7">
                <a:alphaModFix/>
              </a:blip>
              <a:stretch>
                <a:fillRect/>
              </a:stretch>
            </p:blipFill>
            <p:spPr>
              <a:xfrm>
                <a:off x="-2694545" y="193607"/>
                <a:ext cx="2113952" cy="92000"/>
              </a:xfrm>
              <a:prstGeom prst="rect">
                <a:avLst/>
              </a:prstGeom>
              <a:noFill/>
              <a:ln>
                <a:noFill/>
              </a:ln>
            </p:spPr>
          </p:pic>
        </p:grpSp>
        <p:grpSp>
          <p:nvGrpSpPr>
            <p:cNvPr id="90" name="Google Shape;272;p27"/>
            <p:cNvGrpSpPr/>
            <p:nvPr/>
          </p:nvGrpSpPr>
          <p:grpSpPr>
            <a:xfrm flipH="1">
              <a:off x="-9088" y="6354518"/>
              <a:ext cx="5047597" cy="517367"/>
              <a:chOff x="4103719" y="6354518"/>
              <a:chExt cx="5047597" cy="517367"/>
            </a:xfrm>
          </p:grpSpPr>
          <p:pic>
            <p:nvPicPr>
              <p:cNvPr id="2097231" name="Google Shape;273;p27"/>
              <p:cNvPicPr preferRelativeResize="0"/>
              <p:nvPr/>
            </p:nvPicPr>
            <p:blipFill>
              <a:blip r:embed="rId8">
                <a:alphaModFix/>
              </a:blip>
              <a:stretch>
                <a:fillRect/>
              </a:stretch>
            </p:blipFill>
            <p:spPr>
              <a:xfrm rot="10800000">
                <a:off x="4103719" y="6354518"/>
                <a:ext cx="5047597" cy="517367"/>
              </a:xfrm>
              <a:prstGeom prst="rect">
                <a:avLst/>
              </a:prstGeom>
              <a:noFill/>
              <a:ln>
                <a:noFill/>
              </a:ln>
            </p:spPr>
          </p:pic>
          <p:pic>
            <p:nvPicPr>
              <p:cNvPr id="2097232" name="Google Shape;274;p27"/>
              <p:cNvPicPr preferRelativeResize="0"/>
              <p:nvPr/>
            </p:nvPicPr>
            <p:blipFill>
              <a:blip r:embed="rId7">
                <a:alphaModFix/>
              </a:blip>
              <a:stretch>
                <a:fillRect/>
              </a:stretch>
            </p:blipFill>
            <p:spPr>
              <a:xfrm rot="10800000">
                <a:off x="6686200" y="6567208"/>
                <a:ext cx="2113952" cy="92000"/>
              </a:xfrm>
              <a:prstGeom prst="rect">
                <a:avLst/>
              </a:prstGeom>
              <a:noFill/>
              <a:ln>
                <a:noFill/>
              </a:ln>
            </p:spPr>
          </p:pic>
        </p:grpSp>
      </p:grpSp>
      <p:grpSp>
        <p:nvGrpSpPr>
          <p:cNvPr id="91" name="Google Shape;275;p27"/>
          <p:cNvGrpSpPr/>
          <p:nvPr/>
        </p:nvGrpSpPr>
        <p:grpSpPr>
          <a:xfrm>
            <a:off x="0" y="-15384"/>
            <a:ext cx="12191998" cy="6873367"/>
            <a:chOff x="0" y="-15384"/>
            <a:chExt cx="12191998" cy="6873367"/>
          </a:xfrm>
        </p:grpSpPr>
        <p:pic>
          <p:nvPicPr>
            <p:cNvPr id="2097233" name="Google Shape;276;p27"/>
            <p:cNvPicPr preferRelativeResize="0"/>
            <p:nvPr/>
          </p:nvPicPr>
          <p:blipFill>
            <a:blip r:embed="rId9">
              <a:alphaModFix/>
            </a:blip>
            <a:stretch>
              <a:fillRect/>
            </a:stretch>
          </p:blipFill>
          <p:spPr>
            <a:xfrm flipH="1">
              <a:off x="0" y="-15384"/>
              <a:ext cx="1297033" cy="1297033"/>
            </a:xfrm>
            <a:prstGeom prst="rect">
              <a:avLst/>
            </a:prstGeom>
            <a:noFill/>
            <a:ln>
              <a:noFill/>
            </a:ln>
          </p:spPr>
        </p:pic>
        <p:pic>
          <p:nvPicPr>
            <p:cNvPr id="2097234" name="Google Shape;277;p27"/>
            <p:cNvPicPr preferRelativeResize="0"/>
            <p:nvPr/>
          </p:nvPicPr>
          <p:blipFill>
            <a:blip r:embed="rId10">
              <a:alphaModFix/>
            </a:blip>
            <a:stretch>
              <a:fillRect/>
            </a:stretch>
          </p:blipFill>
          <p:spPr>
            <a:xfrm flipH="1">
              <a:off x="10894965" y="5560949"/>
              <a:ext cx="1297033" cy="1297033"/>
            </a:xfrm>
            <a:prstGeom prst="rect">
              <a:avLst/>
            </a:prstGeom>
            <a:noFill/>
            <a:ln>
              <a:noFill/>
            </a:ln>
          </p:spPr>
        </p:pic>
      </p:gr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pic>
        <p:nvPicPr>
          <p:cNvPr id="2097259" name="Google Shape;279;p28"/>
          <p:cNvPicPr preferRelativeResize="0"/>
          <p:nvPr/>
        </p:nvPicPr>
        <p:blipFill>
          <a:blip r:embed="rId2">
            <a:alphaModFix/>
          </a:blip>
          <a:stretch>
            <a:fillRect/>
          </a:stretch>
        </p:blipFill>
        <p:spPr>
          <a:xfrm>
            <a:off x="-34" y="0"/>
            <a:ext cx="12192000" cy="6858000"/>
          </a:xfrm>
          <a:prstGeom prst="rect">
            <a:avLst/>
          </a:prstGeom>
          <a:noFill/>
          <a:ln>
            <a:noFill/>
          </a:ln>
        </p:spPr>
      </p:pic>
      <p:pic>
        <p:nvPicPr>
          <p:cNvPr id="2097260" name="Google Shape;280;p28"/>
          <p:cNvPicPr preferRelativeResize="0"/>
          <p:nvPr/>
        </p:nvPicPr>
        <p:blipFill>
          <a:blip r:embed="rId2">
            <a:alphaModFix/>
          </a:blip>
          <a:stretch>
            <a:fillRect/>
          </a:stretch>
        </p:blipFill>
        <p:spPr>
          <a:xfrm>
            <a:off x="-34" y="0"/>
            <a:ext cx="12192000" cy="6858000"/>
          </a:xfrm>
          <a:prstGeom prst="rect">
            <a:avLst/>
          </a:prstGeom>
          <a:noFill/>
          <a:ln>
            <a:noFill/>
          </a:ln>
        </p:spPr>
      </p:pic>
      <p:pic>
        <p:nvPicPr>
          <p:cNvPr id="2097261" name="Google Shape;281;p28"/>
          <p:cNvPicPr preferRelativeResize="0"/>
          <p:nvPr/>
        </p:nvPicPr>
        <p:blipFill>
          <a:blip r:embed="rId3">
            <a:alphaModFix/>
          </a:blip>
          <a:srcRect t="129" b="129"/>
          <a:stretch>
            <a:fillRect/>
          </a:stretch>
        </p:blipFill>
        <p:spPr>
          <a:xfrm rot="16200000">
            <a:off x="-193499" y="4777003"/>
            <a:ext cx="2288927" cy="1743929"/>
          </a:xfrm>
          <a:prstGeom prst="rect">
            <a:avLst/>
          </a:prstGeom>
          <a:noFill/>
          <a:ln>
            <a:noFill/>
          </a:ln>
        </p:spPr>
      </p:pic>
      <p:pic>
        <p:nvPicPr>
          <p:cNvPr id="2097262" name="Google Shape;282;p28"/>
          <p:cNvPicPr preferRelativeResize="0"/>
          <p:nvPr/>
        </p:nvPicPr>
        <p:blipFill>
          <a:blip r:embed="rId4">
            <a:alphaModFix/>
          </a:blip>
          <a:stretch>
            <a:fillRect/>
          </a:stretch>
        </p:blipFill>
        <p:spPr>
          <a:xfrm>
            <a:off x="10541451" y="-18200"/>
            <a:ext cx="1668733" cy="1668733"/>
          </a:xfrm>
          <a:prstGeom prst="rect">
            <a:avLst/>
          </a:prstGeom>
          <a:noFill/>
          <a:ln>
            <a:noFill/>
          </a:ln>
        </p:spPr>
      </p:pic>
      <p:grpSp>
        <p:nvGrpSpPr>
          <p:cNvPr id="105" name="Google Shape;283;p28"/>
          <p:cNvGrpSpPr/>
          <p:nvPr/>
        </p:nvGrpSpPr>
        <p:grpSpPr>
          <a:xfrm>
            <a:off x="0" y="-18184"/>
            <a:ext cx="11838470" cy="6564823"/>
            <a:chOff x="0" y="-18184"/>
            <a:chExt cx="11838470" cy="6564823"/>
          </a:xfrm>
        </p:grpSpPr>
        <p:pic>
          <p:nvPicPr>
            <p:cNvPr id="2097263" name="Google Shape;284;p28"/>
            <p:cNvPicPr preferRelativeResize="0"/>
            <p:nvPr/>
          </p:nvPicPr>
          <p:blipFill>
            <a:blip r:embed="rId5">
              <a:alphaModFix/>
            </a:blip>
            <a:stretch>
              <a:fillRect/>
            </a:stretch>
          </p:blipFill>
          <p:spPr>
            <a:xfrm rot="10800000">
              <a:off x="9724518" y="6454639"/>
              <a:ext cx="2113952" cy="92000"/>
            </a:xfrm>
            <a:prstGeom prst="rect">
              <a:avLst/>
            </a:prstGeom>
            <a:noFill/>
            <a:ln>
              <a:noFill/>
            </a:ln>
          </p:spPr>
        </p:pic>
        <p:grpSp>
          <p:nvGrpSpPr>
            <p:cNvPr id="106" name="Google Shape;285;p28"/>
            <p:cNvGrpSpPr/>
            <p:nvPr/>
          </p:nvGrpSpPr>
          <p:grpSpPr>
            <a:xfrm>
              <a:off x="0" y="-18184"/>
              <a:ext cx="8698035" cy="714733"/>
              <a:chOff x="0" y="-18184"/>
              <a:chExt cx="8698035" cy="714733"/>
            </a:xfrm>
          </p:grpSpPr>
          <p:pic>
            <p:nvPicPr>
              <p:cNvPr id="2097264" name="Google Shape;286;p28"/>
              <p:cNvPicPr preferRelativeResize="0"/>
              <p:nvPr/>
            </p:nvPicPr>
            <p:blipFill>
              <a:blip r:embed="rId6">
                <a:alphaModFix/>
              </a:blip>
              <a:stretch>
                <a:fillRect/>
              </a:stretch>
            </p:blipFill>
            <p:spPr>
              <a:xfrm>
                <a:off x="0" y="-18184"/>
                <a:ext cx="8698035" cy="714733"/>
              </a:xfrm>
              <a:prstGeom prst="rect">
                <a:avLst/>
              </a:prstGeom>
              <a:noFill/>
              <a:ln>
                <a:noFill/>
              </a:ln>
            </p:spPr>
          </p:pic>
          <p:pic>
            <p:nvPicPr>
              <p:cNvPr id="2097265" name="Google Shape;287;p28"/>
              <p:cNvPicPr preferRelativeResize="0"/>
              <p:nvPr/>
            </p:nvPicPr>
            <p:blipFill>
              <a:blip r:embed="rId5">
                <a:alphaModFix/>
              </a:blip>
              <a:stretch>
                <a:fillRect/>
              </a:stretch>
            </p:blipFill>
            <p:spPr>
              <a:xfrm>
                <a:off x="353500" y="310624"/>
                <a:ext cx="2113952" cy="92000"/>
              </a:xfrm>
              <a:prstGeom prst="rect">
                <a:avLst/>
              </a:prstGeom>
              <a:noFill/>
              <a:ln>
                <a:noFill/>
              </a:ln>
            </p:spPr>
          </p:pic>
        </p:grpSp>
      </p:gr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pic>
        <p:nvPicPr>
          <p:cNvPr id="2097191" name="Google Shape;289;p29"/>
          <p:cNvPicPr preferRelativeResize="0"/>
          <p:nvPr/>
        </p:nvPicPr>
        <p:blipFill>
          <a:blip r:embed="rId2">
            <a:alphaModFix/>
          </a:blip>
          <a:stretch>
            <a:fillRect/>
          </a:stretch>
        </p:blipFill>
        <p:spPr>
          <a:xfrm>
            <a:off x="-34" y="0"/>
            <a:ext cx="12192000" cy="6858000"/>
          </a:xfrm>
          <a:prstGeom prst="rect">
            <a:avLst/>
          </a:prstGeom>
          <a:noFill/>
          <a:ln>
            <a:noFill/>
          </a:ln>
        </p:spPr>
      </p:pic>
      <p:pic>
        <p:nvPicPr>
          <p:cNvPr id="2097192" name="Google Shape;290;p29"/>
          <p:cNvPicPr preferRelativeResize="0"/>
          <p:nvPr/>
        </p:nvPicPr>
        <p:blipFill>
          <a:blip r:embed="rId3">
            <a:alphaModFix/>
          </a:blip>
          <a:srcRect l="73637" t="129" b="129"/>
          <a:stretch>
            <a:fillRect/>
          </a:stretch>
        </p:blipFill>
        <p:spPr>
          <a:xfrm>
            <a:off x="11510386" y="51833"/>
            <a:ext cx="603432" cy="1743935"/>
          </a:xfrm>
          <a:prstGeom prst="rect">
            <a:avLst/>
          </a:prstGeom>
          <a:noFill/>
          <a:ln>
            <a:noFill/>
          </a:ln>
        </p:spPr>
      </p:pic>
      <p:grpSp>
        <p:nvGrpSpPr>
          <p:cNvPr id="71" name="Google Shape;291;p29"/>
          <p:cNvGrpSpPr/>
          <p:nvPr/>
        </p:nvGrpSpPr>
        <p:grpSpPr>
          <a:xfrm>
            <a:off x="-35" y="-27275"/>
            <a:ext cx="1297035" cy="6883858"/>
            <a:chOff x="-35" y="-27275"/>
            <a:chExt cx="1297035" cy="6883858"/>
          </a:xfrm>
        </p:grpSpPr>
        <p:pic>
          <p:nvPicPr>
            <p:cNvPr id="2097193" name="Google Shape;292;p29"/>
            <p:cNvPicPr preferRelativeResize="0"/>
            <p:nvPr/>
          </p:nvPicPr>
          <p:blipFill>
            <a:blip r:embed="rId4">
              <a:alphaModFix/>
            </a:blip>
            <a:stretch>
              <a:fillRect/>
            </a:stretch>
          </p:blipFill>
          <p:spPr>
            <a:xfrm flipH="1">
              <a:off x="-33" y="-27275"/>
              <a:ext cx="1297033" cy="1297033"/>
            </a:xfrm>
            <a:prstGeom prst="rect">
              <a:avLst/>
            </a:prstGeom>
            <a:noFill/>
            <a:ln>
              <a:noFill/>
            </a:ln>
          </p:spPr>
        </p:pic>
        <p:pic>
          <p:nvPicPr>
            <p:cNvPr id="2097194" name="Google Shape;293;p29"/>
            <p:cNvPicPr preferRelativeResize="0"/>
            <p:nvPr/>
          </p:nvPicPr>
          <p:blipFill>
            <a:blip r:embed="rId5">
              <a:alphaModFix/>
            </a:blip>
            <a:stretch>
              <a:fillRect/>
            </a:stretch>
          </p:blipFill>
          <p:spPr>
            <a:xfrm rot="5400000" flipH="1">
              <a:off x="-35" y="5559549"/>
              <a:ext cx="1297033" cy="1297033"/>
            </a:xfrm>
            <a:prstGeom prst="rect">
              <a:avLst/>
            </a:prstGeom>
            <a:noFill/>
            <a:ln>
              <a:noFill/>
            </a:ln>
          </p:spPr>
        </p:pic>
      </p:grpSp>
      <p:grpSp>
        <p:nvGrpSpPr>
          <p:cNvPr id="72" name="Google Shape;294;p29"/>
          <p:cNvGrpSpPr/>
          <p:nvPr/>
        </p:nvGrpSpPr>
        <p:grpSpPr>
          <a:xfrm rot="10800000">
            <a:off x="7157484" y="6378801"/>
            <a:ext cx="5052697" cy="479200"/>
            <a:chOff x="-3066184" y="-1714501"/>
            <a:chExt cx="5052697" cy="479200"/>
          </a:xfrm>
        </p:grpSpPr>
        <p:pic>
          <p:nvPicPr>
            <p:cNvPr id="2097195" name="Google Shape;295;p29"/>
            <p:cNvPicPr preferRelativeResize="0"/>
            <p:nvPr/>
          </p:nvPicPr>
          <p:blipFill>
            <a:blip r:embed="rId6">
              <a:alphaModFix/>
            </a:blip>
            <a:stretch>
              <a:fillRect/>
            </a:stretch>
          </p:blipFill>
          <p:spPr>
            <a:xfrm>
              <a:off x="-3066184" y="-1714501"/>
              <a:ext cx="5052697" cy="479200"/>
            </a:xfrm>
            <a:prstGeom prst="rect">
              <a:avLst/>
            </a:prstGeom>
            <a:noFill/>
            <a:ln>
              <a:noFill/>
            </a:ln>
          </p:spPr>
        </p:pic>
        <p:pic>
          <p:nvPicPr>
            <p:cNvPr id="2097196" name="Google Shape;296;p29"/>
            <p:cNvPicPr preferRelativeResize="0"/>
            <p:nvPr/>
          </p:nvPicPr>
          <p:blipFill>
            <a:blip r:embed="rId7">
              <a:alphaModFix/>
            </a:blip>
            <a:stretch>
              <a:fillRect/>
            </a:stretch>
          </p:blipFill>
          <p:spPr>
            <a:xfrm>
              <a:off x="-2694500" y="-1520894"/>
              <a:ext cx="2113952" cy="92000"/>
            </a:xfrm>
            <a:prstGeom prst="rect">
              <a:avLst/>
            </a:prstGeom>
            <a:noFill/>
            <a:ln>
              <a:noFill/>
            </a:ln>
          </p:spPr>
        </p:pic>
      </p:gr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E55974-F53E-4522-858F-B82BCDB06B95}"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29654250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E55974-F53E-4522-858F-B82BCDB06B95}"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12858899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55974-F53E-4522-858F-B82BCDB06B95}"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194471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31248943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E55974-F53E-4522-858F-B82BCDB06B95}"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380A0-A36D-4679-8BB1-C8148EBC7D9B}" type="slidenum">
              <a:rPr lang="en-IN" smtClean="0"/>
              <a:t>‹#›</a:t>
            </a:fld>
            <a:endParaRPr lang="en-IN"/>
          </a:p>
        </p:txBody>
      </p:sp>
    </p:spTree>
    <p:extLst>
      <p:ext uri="{BB962C8B-B14F-4D97-AF65-F5344CB8AC3E}">
        <p14:creationId xmlns:p14="http://schemas.microsoft.com/office/powerpoint/2010/main" val="39750926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Line 16"/>
              <p:cNvSpPr>
                <a:spLocks noChangeShapeType="1"/>
              </p:cNvSpPr>
              <p:nvPr/>
            </p:nvSpPr>
            <p:spPr bwMode="auto">
              <a:xfrm flipH="1">
                <a:off x="-4763" y="9525"/>
                <a:ext cx="0" cy="0"/>
              </a:xfrm>
              <a:prstGeom prst="line">
                <a:avLst/>
              </a:prstGeom>
              <a:grpFill/>
              <a:ln w="15" cap="flat">
                <a:solidFill>
                  <a:srgbClr val="FFFFFF"/>
                </a:solidFill>
                <a:prstDash val="solid"/>
                <a:miter lim="800000"/>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E55974-F53E-4522-858F-B82BCDB06B95}" type="datetimeFigureOut">
              <a:rPr lang="en-IN" smtClean="0"/>
              <a:t>24-07-2024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380A0-A36D-4679-8BB1-C8148EBC7D9B}" type="slidenum">
              <a:rPr lang="en-IN" smtClean="0"/>
              <a:t>‹#›</a:t>
            </a:fld>
            <a:endParaRPr lang="en-IN"/>
          </a:p>
        </p:txBody>
      </p:sp>
    </p:spTree>
    <p:extLst>
      <p:ext uri="{BB962C8B-B14F-4D97-AF65-F5344CB8AC3E}">
        <p14:creationId xmlns:p14="http://schemas.microsoft.com/office/powerpoint/2010/main" val="330463331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811" r:id="rId18"/>
  </p:sldLayoutIdLst>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950967" y="593367"/>
            <a:ext cx="10290001" cy="763600"/>
          </a:xfrm>
          <a:prstGeom prst="rect">
            <a:avLst/>
          </a:prstGeom>
          <a:noFill/>
          <a:ln>
            <a:noFill/>
          </a:ln>
        </p:spPr>
        <p:txBody>
          <a:bodyPr spcFirstLastPara="1" wrap="square" lIns="91425" tIns="91425" rIns="91425" bIns="91425" anchor="t" anchorCtr="0">
            <a:noAutofit/>
          </a:bodyPr>
          <a:lstStyle>
            <a:lvl1pPr lvl="0"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1pPr>
            <a:lvl2pPr lvl="1"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2pPr>
            <a:lvl3pPr lvl="2"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3pPr>
            <a:lvl4pPr lvl="3"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4pPr>
            <a:lvl5pPr lvl="4"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5pPr>
            <a:lvl6pPr lvl="5"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6pPr>
            <a:lvl7pPr lvl="6"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7pPr>
            <a:lvl8pPr lvl="7"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8pPr>
            <a:lvl9pPr lvl="8" rtl="0">
              <a:spcBef>
                <a:spcPct val="0"/>
              </a:spcBef>
              <a:spcAft>
                <a:spcPct val="0"/>
              </a:spcAft>
              <a:buClr>
                <a:schemeClr val="dk1"/>
              </a:buClr>
              <a:buSzPts val="3000"/>
              <a:buFont typeface="Poppins"/>
              <a:buNone/>
              <a:defRPr sz="4000" b="1">
                <a:solidFill>
                  <a:schemeClr val="dk1"/>
                </a:solidFill>
                <a:latin typeface="Poppins"/>
                <a:ea typeface="Poppins"/>
                <a:cs typeface="Poppins"/>
                <a:sym typeface="Poppins"/>
              </a:defRPr>
            </a:lvl9pPr>
          </a:lstStyle>
          <a:p>
            <a:endParaRPr/>
          </a:p>
        </p:txBody>
      </p:sp>
      <p:sp>
        <p:nvSpPr>
          <p:cNvPr id="1048577" name="Google Shape;7;p1"/>
          <p:cNvSpPr txBox="1">
            <a:spLocks noGrp="1"/>
          </p:cNvSpPr>
          <p:nvPr>
            <p:ph type="body" idx="1"/>
          </p:nvPr>
        </p:nvSpPr>
        <p:spPr>
          <a:xfrm>
            <a:off x="950967" y="1536633"/>
            <a:ext cx="10290001" cy="4555200"/>
          </a:xfrm>
          <a:prstGeom prst="rect">
            <a:avLst/>
          </a:prstGeom>
          <a:noFill/>
          <a:ln>
            <a:noFill/>
          </a:ln>
        </p:spPr>
        <p:txBody>
          <a:bodyPr spcFirstLastPara="1" wrap="square" lIns="91425" tIns="91425" rIns="91425" bIns="91425" anchor="t" anchorCtr="0">
            <a:noAutofit/>
          </a:bodyPr>
          <a:lstStyle>
            <a:lvl1pPr marL="609600" lvl="0"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1pPr>
            <a:lvl2pPr marL="1219200" lvl="1"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2pPr>
            <a:lvl3pPr marL="1828800" lvl="2"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3pPr>
            <a:lvl4pPr marL="2438400" lvl="3"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4pPr>
            <a:lvl5pPr marL="3048000" lvl="4"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5pPr>
            <a:lvl6pPr marL="3657600" lvl="5"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6pPr>
            <a:lvl7pPr marL="4267200" lvl="6"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7pPr>
            <a:lvl8pPr marL="4876800" lvl="7"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8pPr>
            <a:lvl9pPr marL="5486400" lvl="8" indent="-406400">
              <a:lnSpc>
                <a:spcPct val="100000"/>
              </a:lnSpc>
              <a:spcBef>
                <a:spcPct val="0"/>
              </a:spcBef>
              <a:spcAft>
                <a:spcPct val="0"/>
              </a:spcAft>
              <a:buClr>
                <a:schemeClr val="dk1"/>
              </a:buClr>
              <a:buSzPts val="1200"/>
              <a:buFont typeface="Poppins"/>
              <a:buChar char="■"/>
              <a:defRPr sz="16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66744" y="3008376"/>
            <a:ext cx="5869142" cy="975795"/>
          </a:xfrm>
          <a:solidFill>
            <a:schemeClr val="tx1"/>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8000" dirty="0">
                <a:solidFill>
                  <a:srgbClr val="002060"/>
                </a:solidFill>
                <a:latin typeface="Bahnschrift SemiBold SemiConden" panose="020B0502040204020203" pitchFamily="34" charset="0"/>
              </a:rPr>
              <a:t>BIO-MATRIX</a:t>
            </a:r>
            <a:endParaRPr lang="en-IN" sz="8000" dirty="0">
              <a:solidFill>
                <a:srgbClr val="002060"/>
              </a:solidFill>
              <a:latin typeface="Bahnschrift SemiBold SemiConden" panose="020B0502040204020203" pitchFamily="34" charset="0"/>
            </a:endParaRPr>
          </a:p>
        </p:txBody>
      </p:sp>
    </p:spTree>
    <p:extLst>
      <p:ext uri="{BB962C8B-B14F-4D97-AF65-F5344CB8AC3E}">
        <p14:creationId xmlns:p14="http://schemas.microsoft.com/office/powerpoint/2010/main" val="1689898238"/>
      </p:ext>
    </p:extLst>
  </p:cSld>
  <p:clrMapOvr>
    <a:masterClrMapping/>
  </p:clrMapOvr>
  <mc:AlternateContent xmlns:mc="http://schemas.openxmlformats.org/markup-compatibility/2006" xmlns:p14="http://schemas.microsoft.com/office/powerpoint/2010/main">
    <mc:Choice Requires="p14">
      <p:transition p14:dur="10"/>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1048612" name="Google Shape;326;p33"/>
          <p:cNvSpPr txBox="1">
            <a:spLocks noGrp="1"/>
          </p:cNvSpPr>
          <p:nvPr>
            <p:ph type="title"/>
          </p:nvPr>
        </p:nvSpPr>
        <p:spPr>
          <a:xfrm>
            <a:off x="3016928" y="828031"/>
            <a:ext cx="10272001" cy="7636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latin typeface="Noto Sans Bengali UI"/>
                <a:cs typeface="Noto Sans Bengali UI"/>
              </a:rPr>
              <a:t>Face that gives accession </a:t>
            </a:r>
            <a:endParaRPr lang="en">
              <a:latin typeface="Noto Sans Bengali UI"/>
              <a:cs typeface="Noto Sans Bengali UI"/>
            </a:endParaRPr>
          </a:p>
        </p:txBody>
      </p:sp>
      <p:sp>
        <p:nvSpPr>
          <p:cNvPr id="1048613" name="Google Shape;327;p33"/>
          <p:cNvSpPr txBox="1">
            <a:spLocks noGrp="1"/>
          </p:cNvSpPr>
          <p:nvPr>
            <p:ph type="subTitle" idx="4"/>
          </p:nvPr>
        </p:nvSpPr>
        <p:spPr>
          <a:xfrm>
            <a:off x="1826588" y="9971202"/>
            <a:ext cx="2967600" cy="944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a:latin typeface="Poppins"/>
                <a:ea typeface="Poppins"/>
                <a:cs typeface="Poppins"/>
                <a:sym typeface="Poppins"/>
              </a:rPr>
              <a:t>HUMAN</a:t>
            </a:r>
            <a:r>
              <a:rPr lang="en"/>
              <a:t> </a:t>
            </a:r>
            <a:r>
              <a:rPr lang="en">
                <a:latin typeface="Poppins"/>
                <a:ea typeface="Poppins"/>
                <a:cs typeface="Poppins"/>
                <a:sym typeface="Poppins"/>
              </a:rPr>
              <a:t>RESOURCES</a:t>
            </a:r>
            <a:endParaRPr>
              <a:latin typeface="Poppins"/>
              <a:ea typeface="Poppins"/>
              <a:cs typeface="Poppins"/>
              <a:sym typeface="Poppins"/>
            </a:endParaRPr>
          </a:p>
        </p:txBody>
      </p:sp>
      <p:sp>
        <p:nvSpPr>
          <p:cNvPr id="1048614" name="Google Shape;328;p33"/>
          <p:cNvSpPr txBox="1">
            <a:spLocks noGrp="1"/>
          </p:cNvSpPr>
          <p:nvPr>
            <p:ph type="subTitle" idx="5"/>
          </p:nvPr>
        </p:nvSpPr>
        <p:spPr>
          <a:xfrm rot="10800000">
            <a:off x="4612211" y="9013382"/>
            <a:ext cx="2967600" cy="1403693"/>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a:latin typeface="Poppins"/>
                <a:ea typeface="Poppins"/>
                <a:cs typeface="Poppins"/>
                <a:sym typeface="Poppins"/>
              </a:rPr>
              <a:t>FINANCIAL</a:t>
            </a:r>
            <a:r>
              <a:rPr lang="en"/>
              <a:t> </a:t>
            </a:r>
            <a:r>
              <a:rPr lang="en">
                <a:latin typeface="Poppins"/>
                <a:ea typeface="Poppins"/>
                <a:cs typeface="Poppins"/>
                <a:sym typeface="Poppins"/>
              </a:rPr>
              <a:t>RESOURCES</a:t>
            </a:r>
            <a:endParaRPr>
              <a:latin typeface="Poppins"/>
              <a:ea typeface="Poppins"/>
              <a:cs typeface="Poppins"/>
              <a:sym typeface="Poppins"/>
            </a:endParaRPr>
          </a:p>
        </p:txBody>
      </p:sp>
      <p:sp>
        <p:nvSpPr>
          <p:cNvPr id="1048615" name="Google Shape;329;p33"/>
          <p:cNvSpPr txBox="1">
            <a:spLocks noGrp="1"/>
          </p:cNvSpPr>
          <p:nvPr>
            <p:ph type="subTitle" idx="1"/>
          </p:nvPr>
        </p:nvSpPr>
        <p:spPr>
          <a:xfrm>
            <a:off x="1332952" y="8441612"/>
            <a:ext cx="2967600" cy="26232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a:t>The project team is responsible for the successful execution of the project. Our team is composed of experienced professionals with the necessary skills and expertise to complete the project on time and</a:t>
            </a:r>
          </a:p>
          <a:p>
            <a:pPr marL="0" lvl="0" indent="0" algn="l" rtl="0">
              <a:spcBef>
                <a:spcPct val="0"/>
              </a:spcBef>
              <a:spcAft>
                <a:spcPct val="0"/>
              </a:spcAft>
              <a:buNone/>
            </a:pPr>
            <a:r>
              <a:rPr lang="en"/>
              <a:t>within budget</a:t>
            </a:r>
          </a:p>
        </p:txBody>
      </p:sp>
      <p:sp>
        <p:nvSpPr>
          <p:cNvPr id="1048616" name="Google Shape;330;p33"/>
          <p:cNvSpPr txBox="1">
            <a:spLocks noGrp="1"/>
          </p:cNvSpPr>
          <p:nvPr>
            <p:ph type="subTitle" idx="2"/>
          </p:nvPr>
        </p:nvSpPr>
        <p:spPr>
          <a:xfrm>
            <a:off x="4609884" y="8380792"/>
            <a:ext cx="2967600" cy="2651594"/>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a:t>Our project budget is $100,000. This budget includes all expenses associated with the project, including salaries and equipment. We have allocated these resources to ensure that we are able to complete the project within budget</a:t>
            </a:r>
          </a:p>
        </p:txBody>
      </p:sp>
      <p:sp>
        <p:nvSpPr>
          <p:cNvPr id="1048617" name="Google Shape;331;p33"/>
          <p:cNvSpPr txBox="1">
            <a:spLocks noGrp="1"/>
          </p:cNvSpPr>
          <p:nvPr>
            <p:ph type="subTitle" idx="3"/>
          </p:nvPr>
        </p:nvSpPr>
        <p:spPr>
          <a:xfrm>
            <a:off x="7835633" y="8764605"/>
            <a:ext cx="2967600" cy="26232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a:t>Our project requires a number of specialized pieces of equipment. We will be using [insert equipment and their functions]. All equipment is in good working condition and has been tested and calibrated prior to use</a:t>
            </a:r>
          </a:p>
        </p:txBody>
      </p:sp>
      <p:sp>
        <p:nvSpPr>
          <p:cNvPr id="1048618" name="Google Shape;332;p33"/>
          <p:cNvSpPr txBox="1">
            <a:spLocks noGrp="1"/>
          </p:cNvSpPr>
          <p:nvPr>
            <p:ph type="subTitle" idx="6"/>
          </p:nvPr>
        </p:nvSpPr>
        <p:spPr>
          <a:xfrm>
            <a:off x="8273447" y="2764389"/>
            <a:ext cx="2967600" cy="8539068"/>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a:latin typeface="Poppins"/>
                <a:ea typeface="Poppins"/>
                <a:cs typeface="Poppins"/>
                <a:sym typeface="Poppins"/>
              </a:rPr>
              <a:t>PHYSICAL</a:t>
            </a:r>
            <a:r>
              <a:rPr lang="en"/>
              <a:t> </a:t>
            </a:r>
            <a:r>
              <a:rPr lang="en">
                <a:latin typeface="Poppins"/>
                <a:ea typeface="Poppins"/>
                <a:cs typeface="Poppins"/>
                <a:sym typeface="Poppins"/>
              </a:rPr>
              <a:t>RESOURCES</a:t>
            </a:r>
            <a:endParaRPr>
              <a:latin typeface="Poppins"/>
              <a:ea typeface="Poppins"/>
              <a:cs typeface="Poppins"/>
              <a:sym typeface="Poppins"/>
            </a:endParaRPr>
          </a:p>
        </p:txBody>
      </p:sp>
      <p:sp>
        <p:nvSpPr>
          <p:cNvPr id="1048619" name="Google Shape;333;p33"/>
          <p:cNvSpPr/>
          <p:nvPr/>
        </p:nvSpPr>
        <p:spPr>
          <a:xfrm>
            <a:off x="1485743" y="9971202"/>
            <a:ext cx="944400" cy="944400"/>
          </a:xfrm>
          <a:prstGeom prst="rect">
            <a:avLst/>
          </a:pr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ct val="0"/>
              </a:spcBef>
              <a:spcAft>
                <a:spcPct val="0"/>
              </a:spcAft>
              <a:buNone/>
            </a:pPr>
            <a:endParaRPr>
              <a:latin typeface="Poppins"/>
              <a:ea typeface="Poppins"/>
              <a:cs typeface="Poppins"/>
              <a:sym typeface="Poppins"/>
            </a:endParaRPr>
          </a:p>
        </p:txBody>
      </p:sp>
      <p:sp>
        <p:nvSpPr>
          <p:cNvPr id="1048620" name="Google Shape;334;p33"/>
          <p:cNvSpPr/>
          <p:nvPr/>
        </p:nvSpPr>
        <p:spPr>
          <a:xfrm>
            <a:off x="4281794" y="9971202"/>
            <a:ext cx="944400" cy="944400"/>
          </a:xfrm>
          <a:prstGeom prst="rect">
            <a:avLst/>
          </a:pr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ct val="0"/>
              </a:spcBef>
              <a:spcAft>
                <a:spcPct val="0"/>
              </a:spcAft>
              <a:buNone/>
            </a:pPr>
            <a:endParaRPr>
              <a:latin typeface="Poppins"/>
              <a:ea typeface="Poppins"/>
              <a:cs typeface="Poppins"/>
              <a:sym typeface="Poppins"/>
            </a:endParaRPr>
          </a:p>
        </p:txBody>
      </p:sp>
      <p:sp>
        <p:nvSpPr>
          <p:cNvPr id="1048621" name="Google Shape;335;p33"/>
          <p:cNvSpPr/>
          <p:nvPr/>
        </p:nvSpPr>
        <p:spPr>
          <a:xfrm>
            <a:off x="6635412" y="10443403"/>
            <a:ext cx="944400" cy="944400"/>
          </a:xfrm>
          <a:prstGeom prst="rect">
            <a:avLst/>
          </a:pr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ct val="0"/>
              </a:spcBef>
              <a:spcAft>
                <a:spcPct val="0"/>
              </a:spcAft>
              <a:buNone/>
            </a:pPr>
            <a:endParaRPr>
              <a:latin typeface="Poppins"/>
              <a:ea typeface="Poppins"/>
              <a:cs typeface="Poppins"/>
              <a:sym typeface="Poppins"/>
            </a:endParaRPr>
          </a:p>
        </p:txBody>
      </p:sp>
      <p:grpSp>
        <p:nvGrpSpPr>
          <p:cNvPr id="58" name="Google Shape;336;p33"/>
          <p:cNvGrpSpPr/>
          <p:nvPr/>
        </p:nvGrpSpPr>
        <p:grpSpPr>
          <a:xfrm>
            <a:off x="2414867" y="8977856"/>
            <a:ext cx="401884" cy="457101"/>
            <a:chOff x="3833975" y="5153196"/>
            <a:chExt cx="441535" cy="502198"/>
          </a:xfrm>
        </p:grpSpPr>
        <p:sp>
          <p:nvSpPr>
            <p:cNvPr id="1048622" name="Google Shape;337;p33"/>
            <p:cNvSpPr/>
            <p:nvPr/>
          </p:nvSpPr>
          <p:spPr>
            <a:xfrm>
              <a:off x="3833975" y="5374752"/>
              <a:ext cx="441535" cy="73664"/>
            </a:xfrm>
            <a:custGeom>
              <a:avLst/>
              <a:gdLst/>
              <a:ahLst/>
              <a:cxnLst/>
              <a:rect l="l" t="t" r="r" b="b"/>
              <a:pathLst>
                <a:path w="11718" h="1954" extrusionOk="0">
                  <a:moveTo>
                    <a:pt x="388" y="1"/>
                  </a:moveTo>
                  <a:cubicBezTo>
                    <a:pt x="174" y="1"/>
                    <a:pt x="0" y="175"/>
                    <a:pt x="0" y="392"/>
                  </a:cubicBezTo>
                  <a:lnTo>
                    <a:pt x="0" y="781"/>
                  </a:lnTo>
                  <a:cubicBezTo>
                    <a:pt x="0" y="956"/>
                    <a:pt x="115" y="1109"/>
                    <a:pt x="283" y="1157"/>
                  </a:cubicBezTo>
                  <a:cubicBezTo>
                    <a:pt x="397" y="1191"/>
                    <a:pt x="3101" y="1955"/>
                    <a:pt x="5859" y="1955"/>
                  </a:cubicBezTo>
                  <a:cubicBezTo>
                    <a:pt x="8616" y="1955"/>
                    <a:pt x="11321" y="1191"/>
                    <a:pt x="11435" y="1157"/>
                  </a:cubicBezTo>
                  <a:cubicBezTo>
                    <a:pt x="11602" y="1109"/>
                    <a:pt x="11717" y="956"/>
                    <a:pt x="11717" y="781"/>
                  </a:cubicBezTo>
                  <a:lnTo>
                    <a:pt x="11717" y="392"/>
                  </a:lnTo>
                  <a:cubicBezTo>
                    <a:pt x="11717" y="176"/>
                    <a:pt x="11542" y="1"/>
                    <a:pt x="11327" y="1"/>
                  </a:cubicBezTo>
                  <a:lnTo>
                    <a:pt x="391" y="1"/>
                  </a:lnTo>
                  <a:cubicBezTo>
                    <a:pt x="390" y="1"/>
                    <a:pt x="389" y="1"/>
                    <a:pt x="38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3" name="Google Shape;338;p33"/>
            <p:cNvSpPr/>
            <p:nvPr/>
          </p:nvSpPr>
          <p:spPr>
            <a:xfrm>
              <a:off x="3863366" y="5453429"/>
              <a:ext cx="382679" cy="201965"/>
            </a:xfrm>
            <a:custGeom>
              <a:avLst/>
              <a:gdLst/>
              <a:ahLst/>
              <a:cxnLst/>
              <a:rect l="l" t="t" r="r" b="b"/>
              <a:pathLst>
                <a:path w="10156" h="5360" extrusionOk="0">
                  <a:moveTo>
                    <a:pt x="0" y="1"/>
                  </a:moveTo>
                  <a:lnTo>
                    <a:pt x="0" y="1036"/>
                  </a:lnTo>
                  <a:cubicBezTo>
                    <a:pt x="0" y="1252"/>
                    <a:pt x="175" y="1427"/>
                    <a:pt x="391" y="1427"/>
                  </a:cubicBezTo>
                  <a:lnTo>
                    <a:pt x="945" y="1427"/>
                  </a:lnTo>
                  <a:cubicBezTo>
                    <a:pt x="1035" y="1746"/>
                    <a:pt x="1164" y="2054"/>
                    <a:pt x="1330" y="2347"/>
                  </a:cubicBezTo>
                  <a:lnTo>
                    <a:pt x="936" y="2741"/>
                  </a:lnTo>
                  <a:cubicBezTo>
                    <a:pt x="783" y="2894"/>
                    <a:pt x="783" y="3142"/>
                    <a:pt x="936" y="3293"/>
                  </a:cubicBezTo>
                  <a:lnTo>
                    <a:pt x="2040" y="4398"/>
                  </a:lnTo>
                  <a:cubicBezTo>
                    <a:pt x="2117" y="4474"/>
                    <a:pt x="2216" y="4512"/>
                    <a:pt x="2316" y="4512"/>
                  </a:cubicBezTo>
                  <a:cubicBezTo>
                    <a:pt x="2416" y="4512"/>
                    <a:pt x="2516" y="4474"/>
                    <a:pt x="2593" y="4398"/>
                  </a:cubicBezTo>
                  <a:lnTo>
                    <a:pt x="2986" y="4003"/>
                  </a:lnTo>
                  <a:cubicBezTo>
                    <a:pt x="3279" y="4169"/>
                    <a:pt x="3587" y="4298"/>
                    <a:pt x="3906" y="4388"/>
                  </a:cubicBezTo>
                  <a:lnTo>
                    <a:pt x="3906" y="4969"/>
                  </a:lnTo>
                  <a:cubicBezTo>
                    <a:pt x="3906" y="5184"/>
                    <a:pt x="4081" y="5359"/>
                    <a:pt x="4297" y="5359"/>
                  </a:cubicBezTo>
                  <a:lnTo>
                    <a:pt x="5859" y="5359"/>
                  </a:lnTo>
                  <a:cubicBezTo>
                    <a:pt x="6075" y="5359"/>
                    <a:pt x="6250" y="5184"/>
                    <a:pt x="6250" y="4969"/>
                  </a:cubicBezTo>
                  <a:lnTo>
                    <a:pt x="6250" y="4388"/>
                  </a:lnTo>
                  <a:cubicBezTo>
                    <a:pt x="6569" y="4298"/>
                    <a:pt x="6877" y="4169"/>
                    <a:pt x="7170" y="4003"/>
                  </a:cubicBezTo>
                  <a:lnTo>
                    <a:pt x="7563" y="4398"/>
                  </a:lnTo>
                  <a:cubicBezTo>
                    <a:pt x="7640" y="4474"/>
                    <a:pt x="7740" y="4512"/>
                    <a:pt x="7840" y="4512"/>
                  </a:cubicBezTo>
                  <a:cubicBezTo>
                    <a:pt x="7940" y="4512"/>
                    <a:pt x="8040" y="4474"/>
                    <a:pt x="8116" y="4398"/>
                  </a:cubicBezTo>
                  <a:lnTo>
                    <a:pt x="9221" y="3293"/>
                  </a:lnTo>
                  <a:cubicBezTo>
                    <a:pt x="9373" y="3142"/>
                    <a:pt x="9373" y="2894"/>
                    <a:pt x="9221" y="2741"/>
                  </a:cubicBezTo>
                  <a:lnTo>
                    <a:pt x="8826" y="2347"/>
                  </a:lnTo>
                  <a:cubicBezTo>
                    <a:pt x="8992" y="2054"/>
                    <a:pt x="9121" y="1746"/>
                    <a:pt x="9211" y="1427"/>
                  </a:cubicBezTo>
                  <a:lnTo>
                    <a:pt x="9765" y="1427"/>
                  </a:lnTo>
                  <a:cubicBezTo>
                    <a:pt x="9981" y="1427"/>
                    <a:pt x="10156" y="1252"/>
                    <a:pt x="10156" y="1036"/>
                  </a:cubicBezTo>
                  <a:lnTo>
                    <a:pt x="10156" y="1"/>
                  </a:lnTo>
                  <a:cubicBezTo>
                    <a:pt x="9602" y="131"/>
                    <a:pt x="8766" y="307"/>
                    <a:pt x="7794" y="443"/>
                  </a:cubicBezTo>
                  <a:cubicBezTo>
                    <a:pt x="7696" y="1861"/>
                    <a:pt x="6522" y="2990"/>
                    <a:pt x="5079" y="2990"/>
                  </a:cubicBezTo>
                  <a:cubicBezTo>
                    <a:pt x="3635" y="2990"/>
                    <a:pt x="2461" y="1861"/>
                    <a:pt x="2364" y="443"/>
                  </a:cubicBezTo>
                  <a:cubicBezTo>
                    <a:pt x="1390" y="307"/>
                    <a:pt x="556" y="131"/>
                    <a:pt x="0"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4" name="Google Shape;339;p33"/>
            <p:cNvSpPr/>
            <p:nvPr/>
          </p:nvSpPr>
          <p:spPr>
            <a:xfrm>
              <a:off x="3866268" y="5153195"/>
              <a:ext cx="377252" cy="192168"/>
            </a:xfrm>
            <a:custGeom>
              <a:avLst/>
              <a:gdLst/>
              <a:ahLst/>
              <a:cxnLst/>
              <a:rect l="l" t="t" r="r" b="b"/>
              <a:pathLst>
                <a:path w="10012" h="5100" extrusionOk="0">
                  <a:moveTo>
                    <a:pt x="5006" y="1"/>
                  </a:moveTo>
                  <a:cubicBezTo>
                    <a:pt x="4490" y="1"/>
                    <a:pt x="3974" y="69"/>
                    <a:pt x="3472" y="204"/>
                  </a:cubicBezTo>
                  <a:cubicBezTo>
                    <a:pt x="3245" y="267"/>
                    <a:pt x="3132" y="530"/>
                    <a:pt x="3230" y="745"/>
                  </a:cubicBezTo>
                  <a:lnTo>
                    <a:pt x="4580" y="3765"/>
                  </a:lnTo>
                  <a:cubicBezTo>
                    <a:pt x="4669" y="3962"/>
                    <a:pt x="4582" y="4194"/>
                    <a:pt x="4385" y="4283"/>
                  </a:cubicBezTo>
                  <a:cubicBezTo>
                    <a:pt x="4333" y="4306"/>
                    <a:pt x="4279" y="4317"/>
                    <a:pt x="4225" y="4317"/>
                  </a:cubicBezTo>
                  <a:cubicBezTo>
                    <a:pt x="4076" y="4317"/>
                    <a:pt x="3933" y="4231"/>
                    <a:pt x="3869" y="4087"/>
                  </a:cubicBezTo>
                  <a:lnTo>
                    <a:pt x="2648" y="1356"/>
                  </a:lnTo>
                  <a:cubicBezTo>
                    <a:pt x="1253" y="2090"/>
                    <a:pt x="251" y="3482"/>
                    <a:pt x="0" y="5099"/>
                  </a:cubicBezTo>
                  <a:lnTo>
                    <a:pt x="10012" y="5099"/>
                  </a:lnTo>
                  <a:cubicBezTo>
                    <a:pt x="9761" y="3482"/>
                    <a:pt x="8759" y="2090"/>
                    <a:pt x="7364" y="1356"/>
                  </a:cubicBezTo>
                  <a:lnTo>
                    <a:pt x="6143" y="4087"/>
                  </a:lnTo>
                  <a:cubicBezTo>
                    <a:pt x="6079" y="4232"/>
                    <a:pt x="5937" y="4317"/>
                    <a:pt x="5788" y="4317"/>
                  </a:cubicBezTo>
                  <a:cubicBezTo>
                    <a:pt x="5734" y="4317"/>
                    <a:pt x="5680" y="4306"/>
                    <a:pt x="5627" y="4283"/>
                  </a:cubicBezTo>
                  <a:cubicBezTo>
                    <a:pt x="5430" y="4194"/>
                    <a:pt x="5343" y="3962"/>
                    <a:pt x="5432" y="3765"/>
                  </a:cubicBezTo>
                  <a:lnTo>
                    <a:pt x="6782" y="745"/>
                  </a:lnTo>
                  <a:cubicBezTo>
                    <a:pt x="6880" y="530"/>
                    <a:pt x="6768" y="267"/>
                    <a:pt x="6540" y="204"/>
                  </a:cubicBezTo>
                  <a:cubicBezTo>
                    <a:pt x="6038" y="69"/>
                    <a:pt x="5522" y="1"/>
                    <a:pt x="500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grpSp>
        <p:nvGrpSpPr>
          <p:cNvPr id="59" name="Google Shape;340;p33"/>
          <p:cNvGrpSpPr/>
          <p:nvPr/>
        </p:nvGrpSpPr>
        <p:grpSpPr>
          <a:xfrm>
            <a:off x="8044793" y="10076204"/>
            <a:ext cx="457308" cy="457307"/>
            <a:chOff x="9451254" y="4858189"/>
            <a:chExt cx="502425" cy="502424"/>
          </a:xfrm>
        </p:grpSpPr>
        <p:sp>
          <p:nvSpPr>
            <p:cNvPr id="1048625" name="Google Shape;341;p33"/>
            <p:cNvSpPr/>
            <p:nvPr/>
          </p:nvSpPr>
          <p:spPr>
            <a:xfrm>
              <a:off x="9628911" y="5153526"/>
              <a:ext cx="147216" cy="88360"/>
            </a:xfrm>
            <a:custGeom>
              <a:avLst/>
              <a:gdLst/>
              <a:ahLst/>
              <a:cxnLst/>
              <a:rect l="l" t="t" r="r" b="b"/>
              <a:pathLst>
                <a:path w="3907" h="2345" extrusionOk="0">
                  <a:moveTo>
                    <a:pt x="44" y="0"/>
                  </a:moveTo>
                  <a:cubicBezTo>
                    <a:pt x="18" y="129"/>
                    <a:pt x="0" y="258"/>
                    <a:pt x="0" y="391"/>
                  </a:cubicBezTo>
                  <a:cubicBezTo>
                    <a:pt x="0" y="1469"/>
                    <a:pt x="876" y="2345"/>
                    <a:pt x="1952" y="2345"/>
                  </a:cubicBezTo>
                  <a:cubicBezTo>
                    <a:pt x="3030" y="2345"/>
                    <a:pt x="3906" y="1469"/>
                    <a:pt x="3906" y="391"/>
                  </a:cubicBezTo>
                  <a:cubicBezTo>
                    <a:pt x="3906" y="258"/>
                    <a:pt x="3889" y="129"/>
                    <a:pt x="3863"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6" name="Google Shape;342;p33"/>
            <p:cNvSpPr/>
            <p:nvPr/>
          </p:nvSpPr>
          <p:spPr>
            <a:xfrm>
              <a:off x="9511163" y="5153524"/>
              <a:ext cx="382716" cy="207089"/>
            </a:xfrm>
            <a:custGeom>
              <a:avLst/>
              <a:gdLst/>
              <a:ahLst/>
              <a:cxnLst/>
              <a:rect l="l" t="t" r="r" b="b"/>
              <a:pathLst>
                <a:path w="10157" h="5496" extrusionOk="0">
                  <a:moveTo>
                    <a:pt x="391" y="0"/>
                  </a:moveTo>
                  <a:cubicBezTo>
                    <a:pt x="175" y="0"/>
                    <a:pt x="0" y="175"/>
                    <a:pt x="0" y="391"/>
                  </a:cubicBezTo>
                  <a:lnTo>
                    <a:pt x="0" y="1173"/>
                  </a:lnTo>
                  <a:cubicBezTo>
                    <a:pt x="0" y="1388"/>
                    <a:pt x="175" y="1563"/>
                    <a:pt x="391" y="1563"/>
                  </a:cubicBezTo>
                  <a:lnTo>
                    <a:pt x="945" y="1563"/>
                  </a:lnTo>
                  <a:cubicBezTo>
                    <a:pt x="1036" y="1883"/>
                    <a:pt x="1164" y="2190"/>
                    <a:pt x="1330" y="2483"/>
                  </a:cubicBezTo>
                  <a:lnTo>
                    <a:pt x="935" y="2877"/>
                  </a:lnTo>
                  <a:cubicBezTo>
                    <a:pt x="783" y="3030"/>
                    <a:pt x="783" y="3277"/>
                    <a:pt x="935" y="3430"/>
                  </a:cubicBezTo>
                  <a:lnTo>
                    <a:pt x="2040" y="4533"/>
                  </a:lnTo>
                  <a:cubicBezTo>
                    <a:pt x="2117" y="4610"/>
                    <a:pt x="2217" y="4648"/>
                    <a:pt x="2317" y="4648"/>
                  </a:cubicBezTo>
                  <a:cubicBezTo>
                    <a:pt x="2416" y="4648"/>
                    <a:pt x="2516" y="4610"/>
                    <a:pt x="2593" y="4533"/>
                  </a:cubicBezTo>
                  <a:lnTo>
                    <a:pt x="2987" y="4140"/>
                  </a:lnTo>
                  <a:cubicBezTo>
                    <a:pt x="3280" y="4305"/>
                    <a:pt x="3587" y="4434"/>
                    <a:pt x="3907" y="4525"/>
                  </a:cubicBezTo>
                  <a:lnTo>
                    <a:pt x="3907" y="5079"/>
                  </a:lnTo>
                  <a:cubicBezTo>
                    <a:pt x="3907" y="5308"/>
                    <a:pt x="4095" y="5496"/>
                    <a:pt x="4324" y="5496"/>
                  </a:cubicBezTo>
                  <a:lnTo>
                    <a:pt x="5859" y="5496"/>
                  </a:lnTo>
                  <a:cubicBezTo>
                    <a:pt x="6075" y="5496"/>
                    <a:pt x="6250" y="5321"/>
                    <a:pt x="6250" y="5105"/>
                  </a:cubicBezTo>
                  <a:lnTo>
                    <a:pt x="6250" y="4525"/>
                  </a:lnTo>
                  <a:cubicBezTo>
                    <a:pt x="6569" y="4434"/>
                    <a:pt x="6877" y="4306"/>
                    <a:pt x="7170" y="4140"/>
                  </a:cubicBezTo>
                  <a:lnTo>
                    <a:pt x="7565" y="4533"/>
                  </a:lnTo>
                  <a:cubicBezTo>
                    <a:pt x="7641" y="4610"/>
                    <a:pt x="7741" y="4648"/>
                    <a:pt x="7841" y="4648"/>
                  </a:cubicBezTo>
                  <a:cubicBezTo>
                    <a:pt x="7940" y="4648"/>
                    <a:pt x="8040" y="4610"/>
                    <a:pt x="8116" y="4533"/>
                  </a:cubicBezTo>
                  <a:lnTo>
                    <a:pt x="9221" y="3430"/>
                  </a:lnTo>
                  <a:cubicBezTo>
                    <a:pt x="9374" y="3277"/>
                    <a:pt x="9374" y="3030"/>
                    <a:pt x="9221" y="2877"/>
                  </a:cubicBezTo>
                  <a:lnTo>
                    <a:pt x="8828" y="2483"/>
                  </a:lnTo>
                  <a:cubicBezTo>
                    <a:pt x="8992" y="2190"/>
                    <a:pt x="9121" y="1883"/>
                    <a:pt x="9211" y="1563"/>
                  </a:cubicBezTo>
                  <a:lnTo>
                    <a:pt x="9765" y="1563"/>
                  </a:lnTo>
                  <a:cubicBezTo>
                    <a:pt x="9981" y="1563"/>
                    <a:pt x="10156" y="1388"/>
                    <a:pt x="10156" y="1173"/>
                  </a:cubicBezTo>
                  <a:lnTo>
                    <a:pt x="10156" y="391"/>
                  </a:lnTo>
                  <a:cubicBezTo>
                    <a:pt x="10156" y="175"/>
                    <a:pt x="9981" y="0"/>
                    <a:pt x="9765" y="0"/>
                  </a:cubicBezTo>
                  <a:lnTo>
                    <a:pt x="7779" y="0"/>
                  </a:lnTo>
                  <a:cubicBezTo>
                    <a:pt x="7798" y="130"/>
                    <a:pt x="7813" y="260"/>
                    <a:pt x="7813" y="391"/>
                  </a:cubicBezTo>
                  <a:cubicBezTo>
                    <a:pt x="7813" y="1899"/>
                    <a:pt x="6587" y="3125"/>
                    <a:pt x="5079" y="3125"/>
                  </a:cubicBezTo>
                  <a:cubicBezTo>
                    <a:pt x="3571" y="3125"/>
                    <a:pt x="2345" y="1899"/>
                    <a:pt x="2345" y="391"/>
                  </a:cubicBezTo>
                  <a:cubicBezTo>
                    <a:pt x="2345" y="260"/>
                    <a:pt x="2360" y="130"/>
                    <a:pt x="2377"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7" name="Google Shape;343;p33"/>
            <p:cNvSpPr/>
            <p:nvPr/>
          </p:nvSpPr>
          <p:spPr>
            <a:xfrm>
              <a:off x="9511162" y="4858189"/>
              <a:ext cx="117788" cy="59873"/>
            </a:xfrm>
            <a:custGeom>
              <a:avLst/>
              <a:gdLst/>
              <a:ahLst/>
              <a:cxnLst/>
              <a:rect l="l" t="t" r="r" b="b"/>
              <a:pathLst>
                <a:path w="3126" h="1589" extrusionOk="0">
                  <a:moveTo>
                    <a:pt x="391" y="1"/>
                  </a:moveTo>
                  <a:cubicBezTo>
                    <a:pt x="175" y="1"/>
                    <a:pt x="0" y="176"/>
                    <a:pt x="0" y="392"/>
                  </a:cubicBezTo>
                  <a:lnTo>
                    <a:pt x="0" y="1589"/>
                  </a:lnTo>
                  <a:lnTo>
                    <a:pt x="3125" y="1589"/>
                  </a:lnTo>
                  <a:lnTo>
                    <a:pt x="3125" y="392"/>
                  </a:lnTo>
                  <a:cubicBezTo>
                    <a:pt x="3125" y="176"/>
                    <a:pt x="2950" y="1"/>
                    <a:pt x="2734"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8" name="Google Shape;344;p33"/>
            <p:cNvSpPr/>
            <p:nvPr/>
          </p:nvSpPr>
          <p:spPr>
            <a:xfrm>
              <a:off x="9746627" y="5021042"/>
              <a:ext cx="44236" cy="29504"/>
            </a:xfrm>
            <a:custGeom>
              <a:avLst/>
              <a:gdLst/>
              <a:ahLst/>
              <a:cxnLst/>
              <a:rect l="l" t="t" r="r" b="b"/>
              <a:pathLst>
                <a:path w="1174" h="783" extrusionOk="0">
                  <a:moveTo>
                    <a:pt x="1" y="1"/>
                  </a:moveTo>
                  <a:lnTo>
                    <a:pt x="1" y="782"/>
                  </a:lnTo>
                  <a:lnTo>
                    <a:pt x="1173" y="782"/>
                  </a:lnTo>
                  <a:lnTo>
                    <a:pt x="1173"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29" name="Google Shape;345;p33"/>
            <p:cNvSpPr/>
            <p:nvPr/>
          </p:nvSpPr>
          <p:spPr>
            <a:xfrm>
              <a:off x="9820214" y="5021042"/>
              <a:ext cx="44199" cy="29504"/>
            </a:xfrm>
            <a:custGeom>
              <a:avLst/>
              <a:gdLst/>
              <a:ahLst/>
              <a:cxnLst/>
              <a:rect l="l" t="t" r="r" b="b"/>
              <a:pathLst>
                <a:path w="1173" h="783" extrusionOk="0">
                  <a:moveTo>
                    <a:pt x="0" y="1"/>
                  </a:moveTo>
                  <a:lnTo>
                    <a:pt x="0" y="782"/>
                  </a:lnTo>
                  <a:lnTo>
                    <a:pt x="1172" y="782"/>
                  </a:lnTo>
                  <a:lnTo>
                    <a:pt x="1172"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0" name="Google Shape;346;p33"/>
            <p:cNvSpPr/>
            <p:nvPr/>
          </p:nvSpPr>
          <p:spPr>
            <a:xfrm>
              <a:off x="9451254" y="4888596"/>
              <a:ext cx="502425" cy="235576"/>
            </a:xfrm>
            <a:custGeom>
              <a:avLst/>
              <a:gdLst/>
              <a:ahLst/>
              <a:cxnLst/>
              <a:rect l="l" t="t" r="r" b="b"/>
              <a:pathLst>
                <a:path w="13333" h="6252" extrusionOk="0">
                  <a:moveTo>
                    <a:pt x="11355" y="2736"/>
                  </a:moveTo>
                  <a:cubicBezTo>
                    <a:pt x="11571" y="2736"/>
                    <a:pt x="11746" y="2911"/>
                    <a:pt x="11746" y="3126"/>
                  </a:cubicBezTo>
                  <a:lnTo>
                    <a:pt x="11746" y="4688"/>
                  </a:lnTo>
                  <a:cubicBezTo>
                    <a:pt x="11746" y="4904"/>
                    <a:pt x="11571" y="5079"/>
                    <a:pt x="11355" y="5079"/>
                  </a:cubicBezTo>
                  <a:lnTo>
                    <a:pt x="7449" y="5079"/>
                  </a:lnTo>
                  <a:cubicBezTo>
                    <a:pt x="7233" y="5079"/>
                    <a:pt x="7058" y="4904"/>
                    <a:pt x="7058" y="4688"/>
                  </a:cubicBezTo>
                  <a:lnTo>
                    <a:pt x="7058" y="3126"/>
                  </a:lnTo>
                  <a:cubicBezTo>
                    <a:pt x="7058" y="2911"/>
                    <a:pt x="7233" y="2736"/>
                    <a:pt x="7449" y="2736"/>
                  </a:cubicBezTo>
                  <a:close/>
                  <a:moveTo>
                    <a:pt x="10575" y="1"/>
                  </a:moveTo>
                  <a:cubicBezTo>
                    <a:pt x="10499" y="1"/>
                    <a:pt x="10423" y="23"/>
                    <a:pt x="10356" y="67"/>
                  </a:cubicBezTo>
                  <a:lnTo>
                    <a:pt x="8621" y="1225"/>
                  </a:lnTo>
                  <a:lnTo>
                    <a:pt x="8621" y="393"/>
                  </a:lnTo>
                  <a:cubicBezTo>
                    <a:pt x="8621" y="248"/>
                    <a:pt x="8541" y="115"/>
                    <a:pt x="8414" y="47"/>
                  </a:cubicBezTo>
                  <a:cubicBezTo>
                    <a:pt x="8357" y="17"/>
                    <a:pt x="8294" y="1"/>
                    <a:pt x="8231" y="1"/>
                  </a:cubicBezTo>
                  <a:cubicBezTo>
                    <a:pt x="8155" y="1"/>
                    <a:pt x="8079" y="23"/>
                    <a:pt x="8013" y="67"/>
                  </a:cubicBezTo>
                  <a:lnTo>
                    <a:pt x="5670" y="1629"/>
                  </a:lnTo>
                  <a:cubicBezTo>
                    <a:pt x="5561" y="1702"/>
                    <a:pt x="5497" y="1824"/>
                    <a:pt x="5497" y="1954"/>
                  </a:cubicBezTo>
                  <a:lnTo>
                    <a:pt x="5497" y="4688"/>
                  </a:lnTo>
                  <a:lnTo>
                    <a:pt x="4715" y="4688"/>
                  </a:lnTo>
                  <a:lnTo>
                    <a:pt x="4715" y="1563"/>
                  </a:lnTo>
                  <a:lnTo>
                    <a:pt x="1590" y="1563"/>
                  </a:lnTo>
                  <a:lnTo>
                    <a:pt x="1590" y="4688"/>
                  </a:lnTo>
                  <a:lnTo>
                    <a:pt x="392" y="4688"/>
                  </a:lnTo>
                  <a:cubicBezTo>
                    <a:pt x="176" y="4688"/>
                    <a:pt x="1" y="4863"/>
                    <a:pt x="1" y="5079"/>
                  </a:cubicBezTo>
                  <a:lnTo>
                    <a:pt x="1" y="5860"/>
                  </a:lnTo>
                  <a:cubicBezTo>
                    <a:pt x="1" y="6076"/>
                    <a:pt x="176" y="6251"/>
                    <a:pt x="392" y="6251"/>
                  </a:cubicBezTo>
                  <a:lnTo>
                    <a:pt x="12943" y="6251"/>
                  </a:lnTo>
                  <a:cubicBezTo>
                    <a:pt x="13159" y="6251"/>
                    <a:pt x="13334" y="6076"/>
                    <a:pt x="13334" y="5860"/>
                  </a:cubicBezTo>
                  <a:lnTo>
                    <a:pt x="13334" y="393"/>
                  </a:lnTo>
                  <a:cubicBezTo>
                    <a:pt x="13334" y="248"/>
                    <a:pt x="13255" y="115"/>
                    <a:pt x="13128" y="47"/>
                  </a:cubicBezTo>
                  <a:cubicBezTo>
                    <a:pt x="13071" y="16"/>
                    <a:pt x="13008" y="1"/>
                    <a:pt x="12946" y="1"/>
                  </a:cubicBezTo>
                  <a:cubicBezTo>
                    <a:pt x="12869" y="1"/>
                    <a:pt x="12793" y="23"/>
                    <a:pt x="12727" y="67"/>
                  </a:cubicBezTo>
                  <a:lnTo>
                    <a:pt x="10964" y="1225"/>
                  </a:lnTo>
                  <a:lnTo>
                    <a:pt x="10964" y="393"/>
                  </a:lnTo>
                  <a:cubicBezTo>
                    <a:pt x="10964" y="248"/>
                    <a:pt x="10884" y="115"/>
                    <a:pt x="10757" y="47"/>
                  </a:cubicBezTo>
                  <a:cubicBezTo>
                    <a:pt x="10700" y="16"/>
                    <a:pt x="10638" y="1"/>
                    <a:pt x="10575"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grpSp>
        <p:nvGrpSpPr>
          <p:cNvPr id="60" name="Google Shape;347;p33"/>
          <p:cNvGrpSpPr/>
          <p:nvPr/>
        </p:nvGrpSpPr>
        <p:grpSpPr>
          <a:xfrm>
            <a:off x="4485180" y="11173485"/>
            <a:ext cx="457239" cy="428637"/>
            <a:chOff x="6841030" y="4552630"/>
            <a:chExt cx="502349" cy="470926"/>
          </a:xfrm>
        </p:grpSpPr>
        <p:sp>
          <p:nvSpPr>
            <p:cNvPr id="1048631" name="Google Shape;348;p33"/>
            <p:cNvSpPr/>
            <p:nvPr/>
          </p:nvSpPr>
          <p:spPr>
            <a:xfrm>
              <a:off x="6989149" y="4935232"/>
              <a:ext cx="29465" cy="29465"/>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2" name="Google Shape;349;p33"/>
            <p:cNvSpPr/>
            <p:nvPr/>
          </p:nvSpPr>
          <p:spPr>
            <a:xfrm>
              <a:off x="7048043" y="4935232"/>
              <a:ext cx="29465" cy="29465"/>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3" name="Google Shape;350;p33"/>
            <p:cNvSpPr/>
            <p:nvPr/>
          </p:nvSpPr>
          <p:spPr>
            <a:xfrm>
              <a:off x="7106860" y="4935232"/>
              <a:ext cx="29504" cy="29465"/>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4" name="Google Shape;351;p33"/>
            <p:cNvSpPr/>
            <p:nvPr/>
          </p:nvSpPr>
          <p:spPr>
            <a:xfrm>
              <a:off x="6841030" y="4552630"/>
              <a:ext cx="502349" cy="264891"/>
            </a:xfrm>
            <a:custGeom>
              <a:avLst/>
              <a:gdLst/>
              <a:ahLst/>
              <a:cxnLst/>
              <a:rect l="l" t="t" r="r" b="b"/>
              <a:pathLst>
                <a:path w="13331" h="7030" extrusionOk="0">
                  <a:moveTo>
                    <a:pt x="391" y="0"/>
                  </a:moveTo>
                  <a:cubicBezTo>
                    <a:pt x="175" y="0"/>
                    <a:pt x="0" y="174"/>
                    <a:pt x="0" y="389"/>
                  </a:cubicBezTo>
                  <a:lnTo>
                    <a:pt x="0" y="7030"/>
                  </a:lnTo>
                  <a:lnTo>
                    <a:pt x="1588" y="7030"/>
                  </a:lnTo>
                  <a:lnTo>
                    <a:pt x="1588" y="5859"/>
                  </a:lnTo>
                  <a:cubicBezTo>
                    <a:pt x="1588" y="5643"/>
                    <a:pt x="1763" y="5468"/>
                    <a:pt x="1979" y="5468"/>
                  </a:cubicBezTo>
                  <a:lnTo>
                    <a:pt x="2533" y="5468"/>
                  </a:lnTo>
                  <a:cubicBezTo>
                    <a:pt x="2623" y="5149"/>
                    <a:pt x="2752" y="4841"/>
                    <a:pt x="2918" y="4548"/>
                  </a:cubicBezTo>
                  <a:lnTo>
                    <a:pt x="2523" y="4153"/>
                  </a:lnTo>
                  <a:cubicBezTo>
                    <a:pt x="2371" y="4001"/>
                    <a:pt x="2371" y="3753"/>
                    <a:pt x="2523" y="3602"/>
                  </a:cubicBezTo>
                  <a:lnTo>
                    <a:pt x="3628" y="2496"/>
                  </a:lnTo>
                  <a:cubicBezTo>
                    <a:pt x="3704" y="2420"/>
                    <a:pt x="3804" y="2382"/>
                    <a:pt x="3904" y="2382"/>
                  </a:cubicBezTo>
                  <a:cubicBezTo>
                    <a:pt x="4004" y="2382"/>
                    <a:pt x="4104" y="2420"/>
                    <a:pt x="4181" y="2496"/>
                  </a:cubicBezTo>
                  <a:lnTo>
                    <a:pt x="4574" y="2890"/>
                  </a:lnTo>
                  <a:cubicBezTo>
                    <a:pt x="4867" y="2725"/>
                    <a:pt x="5175" y="2597"/>
                    <a:pt x="5494" y="2507"/>
                  </a:cubicBezTo>
                  <a:lnTo>
                    <a:pt x="5494" y="1953"/>
                  </a:lnTo>
                  <a:cubicBezTo>
                    <a:pt x="5494" y="1737"/>
                    <a:pt x="5669" y="1562"/>
                    <a:pt x="5885" y="1562"/>
                  </a:cubicBezTo>
                  <a:lnTo>
                    <a:pt x="7447" y="1562"/>
                  </a:lnTo>
                  <a:cubicBezTo>
                    <a:pt x="7663" y="1562"/>
                    <a:pt x="7837" y="1737"/>
                    <a:pt x="7837" y="1953"/>
                  </a:cubicBezTo>
                  <a:lnTo>
                    <a:pt x="7837" y="2507"/>
                  </a:lnTo>
                  <a:cubicBezTo>
                    <a:pt x="8157" y="2597"/>
                    <a:pt x="8464" y="2725"/>
                    <a:pt x="8758" y="2890"/>
                  </a:cubicBezTo>
                  <a:lnTo>
                    <a:pt x="9151" y="2496"/>
                  </a:lnTo>
                  <a:cubicBezTo>
                    <a:pt x="9228" y="2420"/>
                    <a:pt x="9328" y="2382"/>
                    <a:pt x="9428" y="2382"/>
                  </a:cubicBezTo>
                  <a:cubicBezTo>
                    <a:pt x="9528" y="2382"/>
                    <a:pt x="9628" y="2420"/>
                    <a:pt x="9704" y="2496"/>
                  </a:cubicBezTo>
                  <a:lnTo>
                    <a:pt x="10809" y="3602"/>
                  </a:lnTo>
                  <a:cubicBezTo>
                    <a:pt x="10962" y="3753"/>
                    <a:pt x="10962" y="4001"/>
                    <a:pt x="10809" y="4153"/>
                  </a:cubicBezTo>
                  <a:lnTo>
                    <a:pt x="10415" y="4548"/>
                  </a:lnTo>
                  <a:cubicBezTo>
                    <a:pt x="10580" y="4841"/>
                    <a:pt x="10708" y="5149"/>
                    <a:pt x="10799" y="5468"/>
                  </a:cubicBezTo>
                  <a:lnTo>
                    <a:pt x="11353" y="5468"/>
                  </a:lnTo>
                  <a:cubicBezTo>
                    <a:pt x="11569" y="5468"/>
                    <a:pt x="11744" y="5643"/>
                    <a:pt x="11744" y="5859"/>
                  </a:cubicBezTo>
                  <a:lnTo>
                    <a:pt x="11744" y="7030"/>
                  </a:lnTo>
                  <a:lnTo>
                    <a:pt x="13332" y="7030"/>
                  </a:lnTo>
                  <a:lnTo>
                    <a:pt x="13332" y="389"/>
                  </a:lnTo>
                  <a:cubicBezTo>
                    <a:pt x="13332" y="174"/>
                    <a:pt x="13157" y="0"/>
                    <a:pt x="12941"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5" name="Google Shape;352;p33"/>
            <p:cNvSpPr/>
            <p:nvPr/>
          </p:nvSpPr>
          <p:spPr>
            <a:xfrm>
              <a:off x="7165794" y="4935232"/>
              <a:ext cx="29465" cy="29465"/>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6" name="Google Shape;353;p33"/>
            <p:cNvSpPr/>
            <p:nvPr/>
          </p:nvSpPr>
          <p:spPr>
            <a:xfrm>
              <a:off x="7018577" y="4729198"/>
              <a:ext cx="147253" cy="88321"/>
            </a:xfrm>
            <a:custGeom>
              <a:avLst/>
              <a:gdLst/>
              <a:ahLst/>
              <a:cxnLst/>
              <a:rect l="l" t="t" r="r" b="b"/>
              <a:pathLst>
                <a:path w="3908" h="2344" extrusionOk="0">
                  <a:moveTo>
                    <a:pt x="1953" y="0"/>
                  </a:moveTo>
                  <a:cubicBezTo>
                    <a:pt x="877" y="0"/>
                    <a:pt x="1" y="877"/>
                    <a:pt x="1" y="1953"/>
                  </a:cubicBezTo>
                  <a:cubicBezTo>
                    <a:pt x="1" y="2086"/>
                    <a:pt x="18" y="2215"/>
                    <a:pt x="44" y="2344"/>
                  </a:cubicBezTo>
                  <a:lnTo>
                    <a:pt x="3863" y="2344"/>
                  </a:lnTo>
                  <a:cubicBezTo>
                    <a:pt x="3890" y="2215"/>
                    <a:pt x="3907" y="2086"/>
                    <a:pt x="3907" y="1953"/>
                  </a:cubicBezTo>
                  <a:cubicBezTo>
                    <a:pt x="3907" y="877"/>
                    <a:pt x="3031" y="0"/>
                    <a:pt x="1953"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7" name="Google Shape;354;p33"/>
            <p:cNvSpPr/>
            <p:nvPr/>
          </p:nvSpPr>
          <p:spPr>
            <a:xfrm>
              <a:off x="6930294" y="4640915"/>
              <a:ext cx="323821" cy="176607"/>
            </a:xfrm>
            <a:custGeom>
              <a:avLst/>
              <a:gdLst/>
              <a:ahLst/>
              <a:cxnLst/>
              <a:rect l="l" t="t" r="r" b="b"/>
              <a:pathLst>
                <a:path w="8594" h="4687" extrusionOk="0">
                  <a:moveTo>
                    <a:pt x="3907" y="0"/>
                  </a:moveTo>
                  <a:lnTo>
                    <a:pt x="3907" y="470"/>
                  </a:lnTo>
                  <a:cubicBezTo>
                    <a:pt x="3907" y="655"/>
                    <a:pt x="3776" y="815"/>
                    <a:pt x="3595" y="852"/>
                  </a:cubicBezTo>
                  <a:cubicBezTo>
                    <a:pt x="3157" y="941"/>
                    <a:pt x="2743" y="1114"/>
                    <a:pt x="2363" y="1367"/>
                  </a:cubicBezTo>
                  <a:cubicBezTo>
                    <a:pt x="2296" y="1411"/>
                    <a:pt x="2221" y="1432"/>
                    <a:pt x="2146" y="1432"/>
                  </a:cubicBezTo>
                  <a:cubicBezTo>
                    <a:pt x="2046" y="1432"/>
                    <a:pt x="1946" y="1393"/>
                    <a:pt x="1870" y="1317"/>
                  </a:cubicBezTo>
                  <a:lnTo>
                    <a:pt x="1535" y="982"/>
                  </a:lnTo>
                  <a:lnTo>
                    <a:pt x="983" y="1534"/>
                  </a:lnTo>
                  <a:lnTo>
                    <a:pt x="1319" y="1870"/>
                  </a:lnTo>
                  <a:cubicBezTo>
                    <a:pt x="1450" y="2001"/>
                    <a:pt x="1470" y="2206"/>
                    <a:pt x="1367" y="2362"/>
                  </a:cubicBezTo>
                  <a:cubicBezTo>
                    <a:pt x="1115" y="2743"/>
                    <a:pt x="941" y="3157"/>
                    <a:pt x="852" y="3593"/>
                  </a:cubicBezTo>
                  <a:cubicBezTo>
                    <a:pt x="816" y="3775"/>
                    <a:pt x="655" y="3905"/>
                    <a:pt x="470" y="3905"/>
                  </a:cubicBezTo>
                  <a:lnTo>
                    <a:pt x="1" y="3905"/>
                  </a:lnTo>
                  <a:lnTo>
                    <a:pt x="1" y="4687"/>
                  </a:lnTo>
                  <a:lnTo>
                    <a:pt x="1596" y="4687"/>
                  </a:lnTo>
                  <a:cubicBezTo>
                    <a:pt x="1577" y="4558"/>
                    <a:pt x="1564" y="4429"/>
                    <a:pt x="1564" y="4296"/>
                  </a:cubicBezTo>
                  <a:cubicBezTo>
                    <a:pt x="1564" y="2788"/>
                    <a:pt x="2790" y="1562"/>
                    <a:pt x="4298" y="1562"/>
                  </a:cubicBezTo>
                  <a:cubicBezTo>
                    <a:pt x="5805" y="1562"/>
                    <a:pt x="7032" y="2788"/>
                    <a:pt x="7032" y="4296"/>
                  </a:cubicBezTo>
                  <a:cubicBezTo>
                    <a:pt x="7032" y="4429"/>
                    <a:pt x="7017" y="4558"/>
                    <a:pt x="6998" y="4687"/>
                  </a:cubicBezTo>
                  <a:lnTo>
                    <a:pt x="8593" y="4687"/>
                  </a:lnTo>
                  <a:lnTo>
                    <a:pt x="8593" y="3905"/>
                  </a:lnTo>
                  <a:lnTo>
                    <a:pt x="8124" y="3905"/>
                  </a:lnTo>
                  <a:cubicBezTo>
                    <a:pt x="7939" y="3905"/>
                    <a:pt x="7778" y="3775"/>
                    <a:pt x="7742" y="3593"/>
                  </a:cubicBezTo>
                  <a:cubicBezTo>
                    <a:pt x="7653" y="3157"/>
                    <a:pt x="7479" y="2743"/>
                    <a:pt x="7227" y="2362"/>
                  </a:cubicBezTo>
                  <a:cubicBezTo>
                    <a:pt x="7123" y="2206"/>
                    <a:pt x="7145" y="2001"/>
                    <a:pt x="7277" y="1870"/>
                  </a:cubicBezTo>
                  <a:lnTo>
                    <a:pt x="7612" y="1534"/>
                  </a:lnTo>
                  <a:lnTo>
                    <a:pt x="7059" y="982"/>
                  </a:lnTo>
                  <a:lnTo>
                    <a:pt x="6724" y="1317"/>
                  </a:lnTo>
                  <a:cubicBezTo>
                    <a:pt x="6649" y="1393"/>
                    <a:pt x="6549" y="1432"/>
                    <a:pt x="6448" y="1432"/>
                  </a:cubicBezTo>
                  <a:cubicBezTo>
                    <a:pt x="6374" y="1432"/>
                    <a:pt x="6298" y="1411"/>
                    <a:pt x="6233" y="1367"/>
                  </a:cubicBezTo>
                  <a:cubicBezTo>
                    <a:pt x="5851" y="1114"/>
                    <a:pt x="5436" y="941"/>
                    <a:pt x="5000" y="852"/>
                  </a:cubicBezTo>
                  <a:cubicBezTo>
                    <a:pt x="4818" y="815"/>
                    <a:pt x="4688" y="655"/>
                    <a:pt x="4688" y="470"/>
                  </a:cubicBezTo>
                  <a:lnTo>
                    <a:pt x="4688"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8" name="Google Shape;355;p33"/>
            <p:cNvSpPr/>
            <p:nvPr/>
          </p:nvSpPr>
          <p:spPr>
            <a:xfrm>
              <a:off x="6989149" y="4994127"/>
              <a:ext cx="147216" cy="29428"/>
            </a:xfrm>
            <a:custGeom>
              <a:avLst/>
              <a:gdLst/>
              <a:ahLst/>
              <a:cxnLst/>
              <a:rect l="l" t="t" r="r" b="b"/>
              <a:pathLst>
                <a:path w="3907" h="781" extrusionOk="0">
                  <a:moveTo>
                    <a:pt x="0" y="0"/>
                  </a:moveTo>
                  <a:lnTo>
                    <a:pt x="0" y="781"/>
                  </a:lnTo>
                  <a:lnTo>
                    <a:pt x="3906" y="781"/>
                  </a:lnTo>
                  <a:lnTo>
                    <a:pt x="3906"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9" name="Google Shape;356;p33"/>
            <p:cNvSpPr/>
            <p:nvPr/>
          </p:nvSpPr>
          <p:spPr>
            <a:xfrm>
              <a:off x="6930293" y="4994127"/>
              <a:ext cx="29504" cy="29428"/>
            </a:xfrm>
            <a:custGeom>
              <a:avLst/>
              <a:gdLst/>
              <a:ahLst/>
              <a:cxnLst/>
              <a:rect l="l" t="t" r="r" b="b"/>
              <a:pathLst>
                <a:path w="783" h="781" extrusionOk="0">
                  <a:moveTo>
                    <a:pt x="1" y="0"/>
                  </a:moveTo>
                  <a:lnTo>
                    <a:pt x="1" y="781"/>
                  </a:lnTo>
                  <a:lnTo>
                    <a:pt x="782" y="781"/>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40" name="Google Shape;357;p33"/>
            <p:cNvSpPr/>
            <p:nvPr/>
          </p:nvSpPr>
          <p:spPr>
            <a:xfrm>
              <a:off x="6841030" y="4846949"/>
              <a:ext cx="502349" cy="176607"/>
            </a:xfrm>
            <a:custGeom>
              <a:avLst/>
              <a:gdLst/>
              <a:ahLst/>
              <a:cxnLst/>
              <a:rect l="l" t="t" r="r" b="b"/>
              <a:pathLst>
                <a:path w="13331" h="4687" extrusionOk="0">
                  <a:moveTo>
                    <a:pt x="0" y="0"/>
                  </a:moveTo>
                  <a:lnTo>
                    <a:pt x="0" y="4297"/>
                  </a:lnTo>
                  <a:cubicBezTo>
                    <a:pt x="0" y="4513"/>
                    <a:pt x="175" y="4687"/>
                    <a:pt x="391" y="4687"/>
                  </a:cubicBezTo>
                  <a:lnTo>
                    <a:pt x="1588" y="4687"/>
                  </a:lnTo>
                  <a:lnTo>
                    <a:pt x="1588" y="1953"/>
                  </a:lnTo>
                  <a:cubicBezTo>
                    <a:pt x="1588" y="1737"/>
                    <a:pt x="1763" y="1562"/>
                    <a:pt x="1979" y="1562"/>
                  </a:cubicBezTo>
                  <a:lnTo>
                    <a:pt x="11353" y="1562"/>
                  </a:lnTo>
                  <a:cubicBezTo>
                    <a:pt x="11569" y="1562"/>
                    <a:pt x="11744" y="1737"/>
                    <a:pt x="11744" y="1953"/>
                  </a:cubicBezTo>
                  <a:lnTo>
                    <a:pt x="11744" y="4687"/>
                  </a:lnTo>
                  <a:lnTo>
                    <a:pt x="12941" y="4687"/>
                  </a:lnTo>
                  <a:cubicBezTo>
                    <a:pt x="13157" y="4687"/>
                    <a:pt x="13332" y="4512"/>
                    <a:pt x="13332" y="4297"/>
                  </a:cubicBezTo>
                  <a:lnTo>
                    <a:pt x="1333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41" name="Google Shape;358;p33"/>
            <p:cNvSpPr/>
            <p:nvPr/>
          </p:nvSpPr>
          <p:spPr>
            <a:xfrm>
              <a:off x="6930294" y="4935232"/>
              <a:ext cx="29504" cy="29465"/>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42" name="Google Shape;359;p33"/>
            <p:cNvSpPr/>
            <p:nvPr/>
          </p:nvSpPr>
          <p:spPr>
            <a:xfrm>
              <a:off x="7224612" y="4994127"/>
              <a:ext cx="29504" cy="29428"/>
            </a:xfrm>
            <a:custGeom>
              <a:avLst/>
              <a:gdLst/>
              <a:ahLst/>
              <a:cxnLst/>
              <a:rect l="l" t="t" r="r" b="b"/>
              <a:pathLst>
                <a:path w="783" h="781" extrusionOk="0">
                  <a:moveTo>
                    <a:pt x="1" y="0"/>
                  </a:moveTo>
                  <a:lnTo>
                    <a:pt x="1" y="781"/>
                  </a:lnTo>
                  <a:lnTo>
                    <a:pt x="782" y="781"/>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43" name="Google Shape;360;p33"/>
            <p:cNvSpPr/>
            <p:nvPr/>
          </p:nvSpPr>
          <p:spPr>
            <a:xfrm>
              <a:off x="7224612" y="4935232"/>
              <a:ext cx="29504" cy="29465"/>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44" name="Google Shape;361;p33"/>
            <p:cNvSpPr/>
            <p:nvPr/>
          </p:nvSpPr>
          <p:spPr>
            <a:xfrm>
              <a:off x="7165794" y="4994126"/>
              <a:ext cx="29465" cy="29428"/>
            </a:xfrm>
            <a:custGeom>
              <a:avLst/>
              <a:gdLst/>
              <a:ahLst/>
              <a:cxnLst/>
              <a:rect l="l" t="t" r="r" b="b"/>
              <a:pathLst>
                <a:path w="782" h="781" extrusionOk="0">
                  <a:moveTo>
                    <a:pt x="0" y="0"/>
                  </a:moveTo>
                  <a:lnTo>
                    <a:pt x="0" y="781"/>
                  </a:lnTo>
                  <a:lnTo>
                    <a:pt x="782" y="781"/>
                  </a:lnTo>
                  <a:lnTo>
                    <a:pt x="78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pic>
        <p:nvPicPr>
          <p:cNvPr id="2097291" name="Picture 2097290"/>
          <p:cNvPicPr/>
          <p:nvPr/>
        </p:nvPicPr>
        <p:blipFill>
          <a:blip r:embed="rId3"/>
          <a:stretch>
            <a:fillRect/>
          </a:stretch>
        </p:blipFill>
        <p:spPr>
          <a:xfrm>
            <a:off x="3366677" y="2196022"/>
            <a:ext cx="5205540" cy="420616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45028"/>
            <a:ext cx="9905998" cy="1052059"/>
          </a:xfrm>
        </p:spPr>
        <p:txBody>
          <a:bodyPr>
            <a:noAutofit/>
          </a:bodyPr>
          <a:lstStyle/>
          <a:p>
            <a:r>
              <a:rPr lang="en-US" sz="6600">
                <a:latin typeface="Berlin Sans FB Demi" panose="020E0802020502020306" pitchFamily="34" charset="0"/>
              </a:rPr>
              <a:t>Meet the team</a:t>
            </a:r>
            <a:endParaRPr lang="en-IN" sz="6600">
              <a:latin typeface="Berlin Sans FB Demi" panose="020E0802020502020306" pitchFamily="34" charset="0"/>
            </a:endParaRPr>
          </a:p>
        </p:txBody>
      </p:sp>
      <p:sp>
        <p:nvSpPr>
          <p:cNvPr id="3" name="Content Placeholder 2"/>
          <p:cNvSpPr>
            <a:spLocks noGrp="1"/>
          </p:cNvSpPr>
          <p:nvPr>
            <p:ph idx="1"/>
          </p:nvPr>
        </p:nvSpPr>
        <p:spPr>
          <a:xfrm>
            <a:off x="1141412" y="2286000"/>
            <a:ext cx="9905999" cy="3505201"/>
          </a:xfrm>
          <a:ln>
            <a:solidFill>
              <a:schemeClr val="tx1"/>
            </a:solidFill>
          </a:ln>
        </p:spPr>
        <p:txBody>
          <a:bodyPr/>
          <a:lstStyle/>
          <a:p>
            <a:r>
              <a:rPr lang="en-US" sz="3600"/>
              <a:t> Gauri Vinod</a:t>
            </a:r>
          </a:p>
          <a:p>
            <a:r>
              <a:rPr lang="en-US" sz="3600"/>
              <a:t> </a:t>
            </a:r>
            <a:r>
              <a:rPr lang="en-US" sz="3600" err="1"/>
              <a:t>Athul TA</a:t>
            </a:r>
          </a:p>
          <a:p>
            <a:r>
              <a:rPr lang="en-US" sz="3600"/>
              <a:t> Edwin Joy</a:t>
            </a:r>
          </a:p>
          <a:p>
            <a:r>
              <a:rPr lang="en-US" sz="3600"/>
              <a:t> </a:t>
            </a:r>
            <a:r>
              <a:rPr lang="en-US" sz="3600" err="1"/>
              <a:t>Bharath Sudheesh</a:t>
            </a:r>
            <a:endParaRPr lang="en-IN" sz="3600"/>
          </a:p>
        </p:txBody>
      </p:sp>
    </p:spTree>
    <p:extLst>
      <p:ext uri="{BB962C8B-B14F-4D97-AF65-F5344CB8AC3E}">
        <p14:creationId xmlns:p14="http://schemas.microsoft.com/office/powerpoint/2010/main" val="90404752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18902"/>
            <a:ext cx="9905998" cy="1293224"/>
          </a:xfrm>
        </p:spPr>
        <p:txBody>
          <a:bodyPr>
            <a:normAutofit/>
          </a:bodyPr>
          <a:lstStyle/>
          <a:p>
            <a:r>
              <a:rPr lang="en-US" sz="6600">
                <a:latin typeface="Berlin Sans FB Demi" panose="020E0802020502020306" pitchFamily="34" charset="0"/>
              </a:rPr>
              <a:t>Stack used</a:t>
            </a:r>
            <a:endParaRPr lang="en-IN" sz="6600">
              <a:latin typeface="Berlin Sans FB Demi" panose="020E0802020502020306" pitchFamily="34" charset="0"/>
            </a:endParaRPr>
          </a:p>
        </p:txBody>
      </p:sp>
      <p:sp>
        <p:nvSpPr>
          <p:cNvPr id="3" name="Content Placeholder 2"/>
          <p:cNvSpPr>
            <a:spLocks noGrp="1"/>
          </p:cNvSpPr>
          <p:nvPr>
            <p:ph idx="1"/>
          </p:nvPr>
        </p:nvSpPr>
        <p:spPr>
          <a:xfrm>
            <a:off x="1141412" y="2625634"/>
            <a:ext cx="9905999" cy="1541418"/>
          </a:xfrm>
          <a:ln>
            <a:solidFill>
              <a:schemeClr val="tx1"/>
            </a:solidFill>
          </a:ln>
        </p:spPr>
        <p:txBody>
          <a:bodyPr/>
          <a:lstStyle/>
          <a:p>
            <a:r>
              <a:rPr lang="en-US"/>
              <a:t> </a:t>
            </a:r>
            <a:r>
              <a:rPr lang="en-US" sz="3600"/>
              <a:t>Front end: HTML</a:t>
            </a:r>
          </a:p>
          <a:p>
            <a:r>
              <a:rPr lang="en-US" sz="3600"/>
              <a:t> Back end: JavaScript</a:t>
            </a:r>
            <a:endParaRPr lang="en-IN" sz="3600"/>
          </a:p>
        </p:txBody>
      </p:sp>
    </p:spTree>
    <p:extLst>
      <p:ext uri="{BB962C8B-B14F-4D97-AF65-F5344CB8AC3E}">
        <p14:creationId xmlns:p14="http://schemas.microsoft.com/office/powerpoint/2010/main" val="285362879"/>
      </p:ext>
    </p:extLst>
  </p:cSld>
  <p:clrMapOvr>
    <a:masterClrMapping/>
  </p:clrMapOvr>
  <mc:AlternateContent xmlns:mc="http://schemas.openxmlformats.org/markup-compatibility/2006" xmlns:p14="http://schemas.microsoft.com/office/powerpoint/2010/main">
    <mc:Choice Requires="p14">
      <p:transition p14:dur="0"/>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954" y="1107830"/>
            <a:ext cx="10021196" cy="4679015"/>
          </a:xfrm>
        </p:spPr>
      </p:pic>
    </p:spTree>
    <p:extLst>
      <p:ext uri="{BB962C8B-B14F-4D97-AF65-F5344CB8AC3E}">
        <p14:creationId xmlns:p14="http://schemas.microsoft.com/office/powerpoint/2010/main" val="25206304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6023" y="313509"/>
            <a:ext cx="10515600" cy="6322423"/>
          </a:xfrm>
          <a:prstGeom prst="rect">
            <a:avLst/>
          </a:prstGeom>
          <a:solidFill>
            <a:schemeClr val="tx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423" y="457201"/>
            <a:ext cx="4336868" cy="2873828"/>
          </a:xfrm>
          <a:prstGeom prst="rect">
            <a:avLst/>
          </a:prstGeom>
          <a:ln>
            <a:no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474" y="3709851"/>
            <a:ext cx="4253547" cy="2756263"/>
          </a:xfrm>
          <a:prstGeom prst="rect">
            <a:avLst/>
          </a:prstGeom>
          <a:ln>
            <a:no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475" y="457201"/>
            <a:ext cx="4253547" cy="2873828"/>
          </a:xfrm>
          <a:prstGeom prst="rect">
            <a:avLst/>
          </a:prstGeom>
          <a:ln>
            <a:noFill/>
          </a:ln>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0FFAD47B-C722-4BDD-9E08-431E756619BC}"/>
              </a:ext>
            </a:extLst>
          </p:cNvPr>
          <p:cNvPicPr>
            <a:picLocks noChangeAspect="1"/>
          </p:cNvPicPr>
          <p:nvPr/>
        </p:nvPicPr>
        <p:blipFill rotWithShape="1">
          <a:blip r:embed="rId5"/>
          <a:srcRect t="10915" r="1406" b="51752"/>
          <a:stretch/>
        </p:blipFill>
        <p:spPr>
          <a:xfrm>
            <a:off x="6322423" y="3664406"/>
            <a:ext cx="4336868" cy="280170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36004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940526"/>
            <a:ext cx="8895806" cy="1489164"/>
          </a:xfrm>
        </p:spPr>
        <p:txBody>
          <a:bodyPr>
            <a:normAutofit/>
          </a:bodyPr>
          <a:lstStyle/>
          <a:p>
            <a:r>
              <a:rPr lang="en-US" sz="6600">
                <a:latin typeface="Berlin Sans FB Demi" panose="020E0802020502020306" pitchFamily="34" charset="0"/>
              </a:rPr>
              <a:t>What’s Bio-MAtrix?</a:t>
            </a:r>
            <a:endParaRPr lang="en-IN" sz="6600">
              <a:latin typeface="Berlin Sans FB Demi" panose="020E0802020502020306" pitchFamily="34" charset="0"/>
            </a:endParaRPr>
          </a:p>
        </p:txBody>
      </p:sp>
      <p:sp>
        <p:nvSpPr>
          <p:cNvPr id="3" name="Content Placeholder 2"/>
          <p:cNvSpPr>
            <a:spLocks noGrp="1"/>
          </p:cNvSpPr>
          <p:nvPr>
            <p:ph idx="1"/>
          </p:nvPr>
        </p:nvSpPr>
        <p:spPr>
          <a:xfrm>
            <a:off x="1058092" y="2534194"/>
            <a:ext cx="9989320" cy="3257007"/>
          </a:xfrm>
          <a:ln>
            <a:solidFill>
              <a:schemeClr val="tx1"/>
            </a:solidFill>
          </a:ln>
        </p:spPr>
        <p:txBody>
          <a:bodyPr>
            <a:normAutofit/>
          </a:bodyPr>
          <a:lstStyle/>
          <a:p>
            <a:pPr marL="0" indent="0">
              <a:buNone/>
            </a:pPr>
            <a:r>
              <a:rPr lang="en-US" sz="2800"/>
              <a:t>Bio-matrix is a security system that uses physical characteristics of individuals such as iris patterns or facial features to verify their identity. </a:t>
            </a:r>
          </a:p>
          <a:p>
            <a:pPr marL="0" indent="0">
              <a:buNone/>
            </a:pPr>
            <a:r>
              <a:rPr lang="en-US" sz="2800"/>
              <a:t>This system can later be used in applications or websites for access control and identity verification.</a:t>
            </a:r>
            <a:endParaRPr lang="en-IN" sz="2800"/>
          </a:p>
        </p:txBody>
      </p:sp>
    </p:spTree>
    <p:extLst>
      <p:ext uri="{BB962C8B-B14F-4D97-AF65-F5344CB8AC3E}">
        <p14:creationId xmlns:p14="http://schemas.microsoft.com/office/powerpoint/2010/main" val="33321334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1048580" name="Google Shape;301;p30"/>
          <p:cNvSpPr txBox="1">
            <a:spLocks noGrp="1"/>
          </p:cNvSpPr>
          <p:nvPr>
            <p:ph type="ctrTitle"/>
          </p:nvPr>
        </p:nvSpPr>
        <p:spPr>
          <a:xfrm>
            <a:off x="1779501" y="2374620"/>
            <a:ext cx="8632997" cy="1344869"/>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US">
                <a:latin typeface="Noto Sans Bengali UI"/>
                <a:cs typeface="Noto Sans Bengali UI"/>
              </a:rPr>
              <a:t>Drive Link that contains all input faces </a:t>
            </a:r>
            <a:endParaRPr lang="en">
              <a:latin typeface="Noto Sans Bengali UI"/>
              <a:cs typeface="Noto Sans Bengali UI"/>
            </a:endParaRPr>
          </a:p>
        </p:txBody>
      </p:sp>
      <p:sp>
        <p:nvSpPr>
          <p:cNvPr id="1048581" name="Google Shape;302;p30"/>
          <p:cNvSpPr txBox="1">
            <a:spLocks noGrp="1"/>
          </p:cNvSpPr>
          <p:nvPr>
            <p:ph type="subTitle" idx="1"/>
          </p:nvPr>
        </p:nvSpPr>
        <p:spPr>
          <a:xfrm>
            <a:off x="1296400" y="4318936"/>
            <a:ext cx="9599200" cy="562000"/>
          </a:xfrm>
          <a:prstGeom prst="rect">
            <a:avLst/>
          </a:prstGeom>
          <a:solidFill>
            <a:srgbClr val="99CCFF"/>
          </a:solidFill>
          <a:ln w="25400">
            <a:solidFill>
              <a:srgbClr val="02A5E3"/>
            </a:solidFill>
            <a:prstDash val="solid"/>
          </a:ln>
        </p:spPr>
        <p:txBody>
          <a:bodyPr spcFirstLastPara="1" wrap="square" lIns="91425" tIns="91425" rIns="91425" bIns="91425" anchor="t" anchorCtr="0">
            <a:noAutofit/>
          </a:bodyPr>
          <a:lstStyle/>
          <a:p>
            <a:pPr marL="0" lvl="0" indent="0" algn="ctr" rtl="0">
              <a:spcBef>
                <a:spcPct val="0"/>
              </a:spcBef>
              <a:spcAft>
                <a:spcPct val="0"/>
              </a:spcAft>
              <a:buNone/>
            </a:pPr>
            <a:r>
              <a:rPr lang="en"/>
              <a:t>https://drive.google.com/drive/folders/1DytFcJyxR5O8Y8-Gm8qrVawqjgSTl1X6</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1048585" name="Google Shape;307;p31"/>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ltLang="en-US">
                <a:latin typeface="Noto Sans Buhid"/>
                <a:cs typeface="Noto Sans Buhid"/>
              </a:rPr>
              <a:t>Faces used for checking prototype </a:t>
            </a:r>
            <a:endParaRPr lang="zh-CN" altLang="en-US">
              <a:latin typeface="Noto Sans Buhid"/>
              <a:cs typeface="Noto Sans Buhid"/>
            </a:endParaRPr>
          </a:p>
        </p:txBody>
      </p:sp>
      <p:pic>
        <p:nvPicPr>
          <p:cNvPr id="2097164" name="Google Shape;308;p31"/>
          <p:cNvPicPr preferRelativeResize="0"/>
          <p:nvPr/>
        </p:nvPicPr>
        <p:blipFill>
          <a:blip r:embed="rId3">
            <a:alphaModFix/>
          </a:blip>
          <a:stretch>
            <a:fillRect/>
          </a:stretch>
        </p:blipFill>
        <p:spPr>
          <a:xfrm>
            <a:off x="231865" y="1630900"/>
            <a:ext cx="2892400" cy="3856568"/>
          </a:xfrm>
          <a:prstGeom prst="rect">
            <a:avLst/>
          </a:prstGeom>
          <a:noFill/>
          <a:ln>
            <a:noFill/>
          </a:ln>
        </p:spPr>
      </p:pic>
      <p:pic>
        <p:nvPicPr>
          <p:cNvPr id="2097165" name="Google Shape;309;p31"/>
          <p:cNvPicPr preferRelativeResize="0"/>
          <p:nvPr/>
        </p:nvPicPr>
        <p:blipFill>
          <a:blip r:embed="rId4">
            <a:alphaModFix/>
          </a:blip>
          <a:stretch>
            <a:fillRect/>
          </a:stretch>
        </p:blipFill>
        <p:spPr>
          <a:xfrm>
            <a:off x="3203609" y="1630925"/>
            <a:ext cx="2892400" cy="3856535"/>
          </a:xfrm>
          <a:prstGeom prst="rect">
            <a:avLst/>
          </a:prstGeom>
          <a:noFill/>
          <a:ln>
            <a:noFill/>
          </a:ln>
        </p:spPr>
      </p:pic>
      <p:pic>
        <p:nvPicPr>
          <p:cNvPr id="2097166" name="Google Shape;310;p31"/>
          <p:cNvPicPr preferRelativeResize="0"/>
          <p:nvPr/>
        </p:nvPicPr>
        <p:blipFill>
          <a:blip r:embed="rId5">
            <a:alphaModFix/>
          </a:blip>
          <a:stretch>
            <a:fillRect/>
          </a:stretch>
        </p:blipFill>
        <p:spPr>
          <a:xfrm>
            <a:off x="6175334" y="1637351"/>
            <a:ext cx="2892401" cy="3843707"/>
          </a:xfrm>
          <a:prstGeom prst="rect">
            <a:avLst/>
          </a:prstGeom>
          <a:noFill/>
          <a:ln>
            <a:noFill/>
          </a:ln>
        </p:spPr>
      </p:pic>
      <p:pic>
        <p:nvPicPr>
          <p:cNvPr id="2097167" name="Google Shape;311;p31"/>
          <p:cNvPicPr preferRelativeResize="0"/>
          <p:nvPr/>
        </p:nvPicPr>
        <p:blipFill>
          <a:blip r:embed="rId6">
            <a:alphaModFix/>
          </a:blip>
          <a:stretch>
            <a:fillRect/>
          </a:stretch>
        </p:blipFill>
        <p:spPr>
          <a:xfrm>
            <a:off x="9147076" y="1630918"/>
            <a:ext cx="2481721" cy="3856567"/>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1048601" name="Google Shape;316;p32"/>
          <p:cNvSpPr txBox="1">
            <a:spLocks noGrp="1"/>
          </p:cNvSpPr>
          <p:nvPr>
            <p:ph type="title"/>
          </p:nvPr>
        </p:nvSpPr>
        <p:spPr>
          <a:xfrm>
            <a:off x="960000" y="719333"/>
            <a:ext cx="10272001" cy="763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ltLang="en-US">
                <a:latin typeface="Noto Sans Bengali UI"/>
                <a:ea typeface="Noto Sans Bengali UI"/>
                <a:cs typeface="Noto Sans Bengali UI"/>
              </a:rPr>
              <a:t>Faces used for checking prototype </a:t>
            </a:r>
            <a:endParaRPr lang="zh-CN" altLang="en-US"/>
          </a:p>
        </p:txBody>
      </p:sp>
      <p:pic>
        <p:nvPicPr>
          <p:cNvPr id="2097173" name="Google Shape;317;p32"/>
          <p:cNvPicPr preferRelativeResize="0"/>
          <p:nvPr/>
        </p:nvPicPr>
        <p:blipFill>
          <a:blip r:embed="rId3">
            <a:alphaModFix/>
          </a:blip>
          <a:stretch>
            <a:fillRect/>
          </a:stretch>
        </p:blipFill>
        <p:spPr>
          <a:xfrm>
            <a:off x="0" y="5706061"/>
            <a:ext cx="2357333" cy="1800767"/>
          </a:xfrm>
          <a:prstGeom prst="rect">
            <a:avLst/>
          </a:prstGeom>
          <a:noFill/>
          <a:ln>
            <a:noFill/>
          </a:ln>
        </p:spPr>
      </p:pic>
      <p:pic>
        <p:nvPicPr>
          <p:cNvPr id="2097174" name="Google Shape;318;p32"/>
          <p:cNvPicPr preferRelativeResize="0"/>
          <p:nvPr/>
        </p:nvPicPr>
        <p:blipFill>
          <a:blip r:embed="rId4">
            <a:alphaModFix/>
          </a:blip>
          <a:stretch>
            <a:fillRect/>
          </a:stretch>
        </p:blipFill>
        <p:spPr>
          <a:xfrm>
            <a:off x="655997" y="1684287"/>
            <a:ext cx="3428133" cy="4652420"/>
          </a:xfrm>
          <a:prstGeom prst="rect">
            <a:avLst/>
          </a:prstGeom>
          <a:noFill/>
          <a:ln>
            <a:noFill/>
          </a:ln>
        </p:spPr>
      </p:pic>
      <p:sp>
        <p:nvSpPr>
          <p:cNvPr id="1048602" name="Google Shape;319;p32"/>
          <p:cNvSpPr txBox="1"/>
          <p:nvPr/>
        </p:nvSpPr>
        <p:spPr>
          <a:xfrm>
            <a:off x="6102" y="2718181"/>
            <a:ext cx="12192000" cy="49000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sz="1600">
              <a:solidFill>
                <a:schemeClr val="dk1"/>
              </a:solidFill>
              <a:latin typeface="Poppins"/>
              <a:ea typeface="Poppins"/>
              <a:cs typeface="Poppins"/>
              <a:sym typeface="Poppins"/>
            </a:endParaRPr>
          </a:p>
        </p:txBody>
      </p:sp>
      <p:pic>
        <p:nvPicPr>
          <p:cNvPr id="2097289" name="Picture 2097288"/>
          <p:cNvPicPr/>
          <p:nvPr/>
        </p:nvPicPr>
        <p:blipFill>
          <a:blip r:embed="rId5"/>
          <a:stretch>
            <a:fillRect/>
          </a:stretch>
        </p:blipFill>
        <p:spPr>
          <a:xfrm>
            <a:off x="8016565" y="1682442"/>
            <a:ext cx="3780068" cy="4708625"/>
          </a:xfrm>
          <a:prstGeom prst="rect">
            <a:avLst/>
          </a:prstGeom>
        </p:spPr>
      </p:pic>
      <p:pic>
        <p:nvPicPr>
          <p:cNvPr id="2097293" name="Picture 2097292"/>
          <p:cNvPicPr/>
          <p:nvPr/>
        </p:nvPicPr>
        <p:blipFill>
          <a:blip r:embed="rId6"/>
          <a:srcRect l="16423" r="15548"/>
          <a:stretch>
            <a:fillRect/>
          </a:stretch>
        </p:blipFill>
        <p:spPr>
          <a:xfrm>
            <a:off x="4328349" y="1684286"/>
            <a:ext cx="3535301" cy="415728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MEDIA/IMAGE1.PNG" val="648294302"/>
  <p:tag name="PPT/MEDIA/IMAGE10.PNG" val="3785184995"/>
  <p:tag name="PPT/MEDIA/IMAGE11.JPEG" val="1590749370"/>
  <p:tag name="PPT/MEDIA/IMAGE12.JPEG" val="2949587758"/>
  <p:tag name="PPT/MEDIA/IMAGE13.JPEG" val="2012099266"/>
  <p:tag name="PPT/MEDIA/IMAGE14.JPEG" val="1540424469"/>
  <p:tag name="PPT/MEDIA/IMAGE15.JPEG" val="1528623846"/>
  <p:tag name="PPT/MEDIA/IMAGE16.JPEG" val="1228919325"/>
  <p:tag name="PPT/MEDIA/IMAGE17.JPEG" val="3816485362"/>
  <p:tag name="PPT/MEDIA/IMAGE18.JPEG" val="2363465186"/>
  <p:tag name="PPT/MEDIA/IMAGE19.JPEG" val="4266553628"/>
  <p:tag name="PPT/MEDIA/IMAGE2.JPEG" val="498878301"/>
  <p:tag name="PPT/MEDIA/IMAGE20.JPEG" val="3036363779"/>
  <p:tag name="PPT/MEDIA/IMAGE21.JPEG" val="929506482"/>
  <p:tag name="PPT/MEDIA/IMAGE3.PNG" val="935128218"/>
  <p:tag name="PPT/MEDIA/IMAGE4.PNG" val="3733913656"/>
  <p:tag name="PPT/MEDIA/IMAGE5.PNG" val="433828727"/>
  <p:tag name="PPT/MEDIA/IMAGE6.PNG" val="2733128802"/>
  <p:tag name="PPT/MEDIA/IMAGE7.PNG" val="2446135481"/>
  <p:tag name="PPT/MEDIA/IMAGE8.PNG" val="1642311845"/>
  <p:tag name="PPT/MEDIA/IMAGE9.PNG" val="208050981"/>
  <p:tag name="PPT/NOTESMASTERS/NOTESMASTER1.XML" val="388835177"/>
  <p:tag name="PPT/NOTESSLIDES/NOTESSLIDE1.XML" val="1488845308"/>
  <p:tag name="PPT/NOTESSLIDES/NOTESSLIDE2.XML" val="580038006"/>
  <p:tag name="PPT/NOTESSLIDES/NOTESSLIDE3.XML" val="3516538158"/>
  <p:tag name="PPT/NOTESSLIDES/NOTESSLIDE4.XML" val="1431273061"/>
  <p:tag name="PPT/SLIDELAYOUTS/SLIDELAYOUT12.XML" val="597854905"/>
  <p:tag name="PPT/SLIDELAYOUTS/SLIDELAYOUT13.XML" val="3378238509"/>
  <p:tag name="PPT/SLIDELAYOUTS/SLIDELAYOUT14.XML" val="2083506640"/>
  <p:tag name="PPT/SLIDELAYOUTS/SLIDELAYOUT15.XML" val="3458386408"/>
  <p:tag name="PPT/SLIDELAYOUTS/SLIDELAYOUT16.XML" val="4183275150"/>
  <p:tag name="PPT/SLIDELAYOUTS/SLIDELAYOUT17.XML" val="1742024449"/>
  <p:tag name="PPT/SLIDELAYOUTS/SLIDELAYOUT18.XML" val="1185607504"/>
  <p:tag name="PPT/SLIDELAYOUTS/SLIDELAYOUT19.XML" val="84467624"/>
  <p:tag name="PPT/SLIDELAYOUTS/SLIDELAYOUT20.XML" val="3779031132"/>
  <p:tag name="PPT/SLIDELAYOUTS/SLIDELAYOUT21.XML" val="2677894413"/>
  <p:tag name="PPT/SLIDELAYOUTS/SLIDELAYOUT22.XML" val="2092380497"/>
  <p:tag name="PPT/SLIDELAYOUTS/SLIDELAYOUT23.XML" val="660322824"/>
  <p:tag name="PPT/SLIDELAYOUTS/SLIDELAYOUT24.XML" val="3380733482"/>
  <p:tag name="PPT/SLIDELAYOUTS/SLIDELAYOUT25.XML" val="2533155612"/>
  <p:tag name="PPT/SLIDELAYOUTS/SLIDELAYOUT26.XML" val="3327892451"/>
  <p:tag name="PPT/SLIDELAYOUTS/SLIDELAYOUT27.XML" val="1774018776"/>
  <p:tag name="PPT/SLIDELAYOUTS/SLIDELAYOUT28.XML" val="1695227879"/>
  <p:tag name="PPT/SLIDELAYOUTS/SLIDELAYOUT29.XML" val="3994531954"/>
  <p:tag name="PPT/SLIDELAYOUTS/SLIDELAYOUT30.XML" val="2816519990"/>
  <p:tag name="PPT/SLIDELAYOUTS/SLIDELAYOUT31.XML" val="3230824411"/>
  <p:tag name="PPT/SLIDELAYOUTS/SLIDELAYOUT32.XML" val="3559601328"/>
  <p:tag name="PPT/SLIDELAYOUTS/SLIDELAYOUT33.XML" val="1698993847"/>
  <p:tag name="PPT/SLIDELAYOUTS/SLIDELAYOUT34.XML" val="3618782396"/>
  <p:tag name="PPT/SLIDELAYOUTS/SLIDELAYOUT35.XML" val="1392858982"/>
  <p:tag name="PPT/SLIDELAYOUTS/SLIDELAYOUT36.XML" val="1920954506"/>
  <p:tag name="PPT/SLIDELAYOUTS/SLIDELAYOUT37.XML" val="3600142370"/>
  <p:tag name="PPT/SLIDELAYOUTS/SLIDELAYOUT38.XML" val="3430067456"/>
  <p:tag name="PPT/SLIDELAYOUTS/SLIDELAYOUT39.XML" val="2495271617"/>
  <p:tag name="PPT/SLIDELAYOUTS/SLIDELAYOUT40.XML" val="3333874895"/>
  <p:tag name="PPT/SLIDELAYOUTS/SLIDELAYOUT41.XML" val="3645764813"/>
  <p:tag name="PPT/SLIDELAYOUTS/SLIDELAYOUT42.XML" val="1847868844"/>
  <p:tag name="PPT/SLIDELAYOUTS/SLIDELAYOUT43.XML" val="1908924365"/>
  <p:tag name="PPT/SLIDELAYOUTS/SLIDELAYOUT44.XML" val="3607580295"/>
  <p:tag name="PPT/SLIDELAYOUTS/SLIDELAYOUT45.XML" val="297412771"/>
  <p:tag name="PPT/SLIDELAYOUTS/SLIDELAYOUT46.XML" val="3028726757"/>
  <p:tag name="PPT/SLIDELAYOUTS/SLIDELAYOUT47.XML" val="1951604370"/>
  <p:tag name="PPT/SLIDELAYOUTS/SLIDELAYOUT48.XML" val="2036186421"/>
  <p:tag name="PPT/SLIDELAYOUTS/SLIDELAYOUT49.XML" val="3533895519"/>
  <p:tag name="PPT/SLIDELAYOUTS/SLIDELAYOUT50.XML" val="4222601031"/>
  <p:tag name="PPT/SLIDELAYOUTS/SLIDELAYOUT51.XML" val="3506575083"/>
  <p:tag name="PPT/SLIDELAYOUTS/SLIDELAYOUT52.XML" val="3025273291"/>
  <p:tag name="PPT/SLIDELAYOUTS/SLIDELAYOUT53.XML" val="3951883231"/>
  <p:tag name="PPT/SLIDELAYOUTS/SLIDELAYOUT54.XML" val="1377480801"/>
  <p:tag name="PPT/SLIDELAYOUTS/SLIDELAYOUT55.XML" val="2492752105"/>
  <p:tag name="PPT/SLIDELAYOUTS/SLIDELAYOUT56.XML" val="1546471979"/>
  <p:tag name="PPT/SLIDELAYOUTS/SLIDELAYOUT57.XML" val="656994023"/>
  <p:tag name="PPT/SLIDELAYOUTS/SLIDELAYOUT58.XML" val="2673847727"/>
  <p:tag name="PPT/SLIDELAYOUTS/SLIDELAYOUT59.XML" val="2783953518"/>
  <p:tag name="PPT/SLIDELAYOUTS/SLIDELAYOUT60.XML" val="1047523373"/>
  <p:tag name="PPT/SLIDELAYOUTS/SLIDELAYOUT61.XML" val="3373906589"/>
  <p:tag name="PPT/SLIDELAYOUTS/SLIDELAYOUT62.XML" val="111134117"/>
  <p:tag name="PPT/SLIDELAYOUTS/SLIDELAYOUT63.XML" val="2815731842"/>
  <p:tag name="PPT/SLIDELAYOUTS/SLIDELAYOUT64.XML" val="2594603492"/>
  <p:tag name="PPT/SLIDELAYOUTS/SLIDELAYOUT65.XML" val="1289754088"/>
  <p:tag name="PPT/SLIDELAYOUTS/SLIDELAYOUT66.XML" val="537287501"/>
  <p:tag name="PPT/SLIDELAYOUTS/SLIDELAYOUT67.XML" val="413130924"/>
  <p:tag name="PPT/SLIDELAYOUTS/SLIDELAYOUT68.XML" val="3448689630"/>
  <p:tag name="PPT/SLIDELAYOUTS/SLIDELAYOUT69.XML" val="3981696414"/>
  <p:tag name="PPT/SLIDELAYOUTS/SLIDELAYOUT70.XML" val="2900299061"/>
  <p:tag name="PPT/SLIDELAYOUTS/SLIDELAYOUT71.XML" val="3253796626"/>
  <p:tag name="PPT/SLIDELAYOUTS/SLIDELAYOUT72.XML" val="3017880108"/>
  <p:tag name="PPT/SLIDELAYOUTS/SLIDELAYOUT73.XML" val="1472977629"/>
  <p:tag name="PPT/SLIDELAYOUTS/SLIDELAYOUT74.XML" val="1928572835"/>
  <p:tag name="PPT/SLIDELAYOUTS/SLIDELAYOUT75.XML" val="3635718464"/>
  <p:tag name="PPT/SLIDELAYOUTS/SLIDELAYOUT76.XML" val="4133420044"/>
  <p:tag name="PPT/SLIDELAYOUTS/SLIDELAYOUT77.XML" val="4107168804"/>
  <p:tag name="PPT/SLIDELAYOUTS/SLIDELAYOUT78.XML" val="910520228"/>
  <p:tag name="PPT/SLIDEMASTERS/SLIDEMASTER2.XML" val="1772841111"/>
  <p:tag name="PPT/SLIDEMASTERS/SLIDEMASTER3.XML" val="3110767366"/>
  <p:tag name="PPT/SLIDEMASTERS/SLIDEMASTER4.XML" val="3285846341"/>
  <p:tag name="PPT/SLIDEMASTERS/SLIDEMASTER5.XML" val="1877495818"/>
  <p:tag name="PPT/SLIDES/SLIDE1.XML" val="69838622"/>
  <p:tag name="PPT/SLIDES/SLIDE10.XML" val="2196093791"/>
  <p:tag name="PPT/SLIDES/SLIDE11.XML" val="4186632743"/>
  <p:tag name="PPT/SLIDES/SLIDE2.XML" val="702330195"/>
  <p:tag name="PPT/SLIDES/SLIDE3.XML" val="3825464899"/>
  <p:tag name="PPT/SLIDES/SLIDE4.XML" val="3865092086"/>
  <p:tag name="PPT/SLIDES/SLIDE5.XML" val="718626228"/>
  <p:tag name="PPT/SLIDES/SLIDE6.XML" val="2972504433"/>
  <p:tag name="PPT/SLIDES/SLIDE8.XML" val="1997173436"/>
  <p:tag name="PPT/SLIDES/SLIDE9.XML" val="934405284"/>
  <p:tag name="PPT/THEME/THEME1.XML" val="765775010"/>
  <p:tag name="PPT/THEME/THEME2.XML" val="823779424"/>
  <p:tag name="PPT/THEME/THEME3.XML" val="975788738"/>
  <p:tag name="PPT/THEME/THEME4.XML" val="1217115063"/>
  <p:tag name="PPT/THEME/THEME5.XML" val="3011036852"/>
  <p:tag name="PPT/THEME/THEME6.XML" val="5119623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simple-light-2">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Words>
  <Application>Microsoft Office PowerPoint</Application>
  <PresentationFormat>Widescreen</PresentationFormat>
  <Paragraphs>24</Paragraphs>
  <Slides>10</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10</vt:i4>
      </vt:variant>
    </vt:vector>
  </HeadingPairs>
  <TitlesOfParts>
    <vt:vector size="23" baseType="lpstr">
      <vt:lpstr>Anaheim</vt:lpstr>
      <vt:lpstr>Arial</vt:lpstr>
      <vt:lpstr>Bahnschrift SemiBold SemiConden</vt:lpstr>
      <vt:lpstr>Berlin Sans FB Demi</vt:lpstr>
      <vt:lpstr>Noto Sans Bengali UI</vt:lpstr>
      <vt:lpstr>Noto Sans Buhid</vt:lpstr>
      <vt:lpstr>Nunito Light</vt:lpstr>
      <vt:lpstr>Poppins</vt:lpstr>
      <vt:lpstr>PT Sans</vt:lpstr>
      <vt:lpstr>Tw Cen MT</vt:lpstr>
      <vt:lpstr>Circuit</vt:lpstr>
      <vt:lpstr>simple-light-2</vt:lpstr>
      <vt:lpstr>Office Theme</vt:lpstr>
      <vt:lpstr>BIO-MATRIX</vt:lpstr>
      <vt:lpstr>Meet the team</vt:lpstr>
      <vt:lpstr>Stack used</vt:lpstr>
      <vt:lpstr>PowerPoint Presentation</vt:lpstr>
      <vt:lpstr>PowerPoint Presentation</vt:lpstr>
      <vt:lpstr>What’s Bio-MAtrix?</vt:lpstr>
      <vt:lpstr>Drive Link that contains all input faces </vt:lpstr>
      <vt:lpstr>Faces used for checking prototype </vt:lpstr>
      <vt:lpstr>Faces used for checking prototype </vt:lpstr>
      <vt:lpstr>Face that gives accession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BIO-MATRIX</dc:title>
  <dc:creator>Gauri Vinod</dc:creator>
  <cp:lastModifiedBy>Gauri Vinod</cp:lastModifiedBy>
  <cp:revision>1</cp:revision>
  <dcterms:modified xsi:type="dcterms:W3CDTF">2024-07-23T19:22:42Z</dcterms:modified>
</cp:coreProperties>
</file>