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1"/>
    <p:sldMasterId id="2147483741" r:id="rId12"/>
    <p:sldMasterId id="2147483748" r:id="rId13"/>
    <p:sldMasterId id="2147483757" r:id="rId14"/>
  </p:sldMasterIdLst>
  <p:notesMasterIdLst>
    <p:notesMasterId r:id="rId25"/>
  </p:notesMasterIdLst>
  <p:sldIdLst>
    <p:sldId id="258" r:id="rId15"/>
    <p:sldId id="4713" r:id="rId16"/>
    <p:sldId id="259" r:id="rId17"/>
    <p:sldId id="4697" r:id="rId18"/>
    <p:sldId id="4687" r:id="rId19"/>
    <p:sldId id="4457" r:id="rId20"/>
    <p:sldId id="4698" r:id="rId21"/>
    <p:sldId id="4714" r:id="rId22"/>
    <p:sldId id="4715" r:id="rId23"/>
    <p:sldId id="27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92" userDrawn="1">
          <p15:clr>
            <a:srgbClr val="A4A3A4"/>
          </p15:clr>
        </p15:guide>
        <p15:guide id="3" orient="horz" pos="612" userDrawn="1">
          <p15:clr>
            <a:srgbClr val="A4A3A4"/>
          </p15:clr>
        </p15:guide>
        <p15:guide id="4" pos="544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hdtC4RR4uzdI7OebLCnXsUm/0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a Partners 6" initials="SP6" lastIdx="18" clrIdx="0">
    <p:extLst>
      <p:ext uri="{19B8F6BF-5375-455C-9EA6-DF929625EA0E}">
        <p15:presenceInfo xmlns:p15="http://schemas.microsoft.com/office/powerpoint/2012/main" userId="S::siapartners6@siapartners01.onmicrosoft.com::c3c10658-9475-48a2-9087-a0d2b2cecb8d" providerId="AD"/>
      </p:ext>
    </p:extLst>
  </p:cmAuthor>
  <p:cmAuthor id="2" name="Simona Di Felice" initials="SDF" lastIdx="1" clrIdx="1">
    <p:extLst>
      <p:ext uri="{19B8F6BF-5375-455C-9EA6-DF929625EA0E}">
        <p15:presenceInfo xmlns:p15="http://schemas.microsoft.com/office/powerpoint/2012/main" userId="743b38756678ccb2" providerId="Windows Live"/>
      </p:ext>
    </p:extLst>
  </p:cmAuthor>
  <p:cmAuthor id="3" name="Gabriele Di Blasio" initials="GDB" lastIdx="1" clrIdx="2">
    <p:extLst>
      <p:ext uri="{19B8F6BF-5375-455C-9EA6-DF929625EA0E}">
        <p15:presenceInfo xmlns:p15="http://schemas.microsoft.com/office/powerpoint/2012/main" userId="dfaea00ea2fd5f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596"/>
    <a:srgbClr val="F4F4F4"/>
    <a:srgbClr val="D8FCD8"/>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9" autoAdjust="0"/>
    <p:restoredTop sz="96357" autoAdjust="0"/>
  </p:normalViewPr>
  <p:slideViewPr>
    <p:cSldViewPr snapToGrid="0" snapToObjects="1" showGuides="1">
      <p:cViewPr>
        <p:scale>
          <a:sx n="100" d="100"/>
          <a:sy n="100" d="100"/>
        </p:scale>
        <p:origin x="58" y="58"/>
      </p:cViewPr>
      <p:guideLst>
        <p:guide orient="horz" pos="2892"/>
        <p:guide orient="horz" pos="612"/>
        <p:guide pos="544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3.xml"/><Relationship Id="rId18" Type="http://schemas.openxmlformats.org/officeDocument/2006/relationships/slide" Target="slides/slide4.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7.xml"/><Relationship Id="rId42"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slide" Target="slides/slide3.xml"/><Relationship Id="rId25" Type="http://schemas.openxmlformats.org/officeDocument/2006/relationships/notesMaster" Target="notesMasters/notesMaster1.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10.xml"/><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10" Type="http://schemas.openxmlformats.org/officeDocument/2006/relationships/customXml" Target="../customXml/item10.xml"/><Relationship Id="rId19"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4.xml"/><Relationship Id="rId2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581336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1479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7" name="Google Shape;17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VDE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6043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3:notes"/>
          <p:cNvSpPr txBox="1">
            <a:spLocks noGrp="1"/>
          </p:cNvSpPr>
          <p:nvPr>
            <p:ph type="body" idx="1"/>
          </p:nvPr>
        </p:nvSpPr>
        <p:spPr>
          <a:xfrm>
            <a:off x="685801"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54" name="Google Shape;8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529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67: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81" name="Google Shape;1081;p6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068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sia-partners.com/en" TargetMode="External"/><Relationship Id="rId2"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hyperlink" Target="http://www.sia-partners.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_1" userDrawn="1">
  <p:cSld name="Cover_1">
    <p:bg>
      <p:bgPr>
        <a:solidFill>
          <a:srgbClr val="FFFFFF"/>
        </a:solidFill>
        <a:effectLst/>
      </p:bgPr>
    </p:bg>
    <p:spTree>
      <p:nvGrpSpPr>
        <p:cNvPr id="1" name="Shape 7"/>
        <p:cNvGrpSpPr/>
        <p:nvPr/>
      </p:nvGrpSpPr>
      <p:grpSpPr>
        <a:xfrm>
          <a:off x="0" y="0"/>
          <a:ext cx="0" cy="0"/>
          <a:chOff x="0" y="0"/>
          <a:chExt cx="0" cy="0"/>
        </a:xfrm>
      </p:grpSpPr>
      <p:sp>
        <p:nvSpPr>
          <p:cNvPr id="9" name="Google Shape;9;p3"/>
          <p:cNvSpPr txBox="1">
            <a:spLocks noGrp="1"/>
          </p:cNvSpPr>
          <p:nvPr>
            <p:ph type="title"/>
          </p:nvPr>
        </p:nvSpPr>
        <p:spPr>
          <a:xfrm>
            <a:off x="603500" y="1353200"/>
            <a:ext cx="5290800" cy="1471200"/>
          </a:xfrm>
          <a:prstGeom prst="rect">
            <a:avLst/>
          </a:prstGeom>
          <a:noFill/>
          <a:ln>
            <a:noFill/>
          </a:ln>
        </p:spPr>
        <p:txBody>
          <a:bodyPr spcFirstLastPara="1" wrap="square" lIns="0" tIns="0" rIns="360000" bIns="0" anchor="ctr" anchorCtr="0">
            <a:noAutofit/>
          </a:bodyPr>
          <a:lstStyle>
            <a:lvl1pPr marR="0" lvl="0" algn="l" rtl="0">
              <a:lnSpc>
                <a:spcPct val="100000"/>
              </a:lnSpc>
              <a:spcBef>
                <a:spcPts val="0"/>
              </a:spcBef>
              <a:spcAft>
                <a:spcPts val="0"/>
              </a:spcAft>
              <a:buClr>
                <a:srgbClr val="1A1A1A"/>
              </a:buClr>
              <a:buSzPts val="3000"/>
              <a:buFont typeface="Arial"/>
              <a:buNone/>
              <a:defRPr sz="3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9pPr>
          </a:lstStyle>
          <a:p>
            <a:endParaRPr dirty="0"/>
          </a:p>
        </p:txBody>
      </p:sp>
      <p:cxnSp>
        <p:nvCxnSpPr>
          <p:cNvPr id="10" name="Google Shape;10;p3"/>
          <p:cNvCxnSpPr/>
          <p:nvPr/>
        </p:nvCxnSpPr>
        <p:spPr>
          <a:xfrm flipH="1">
            <a:off x="7029375" y="3115325"/>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11" name="Google Shape;11;p3"/>
          <p:cNvSpPr/>
          <p:nvPr/>
        </p:nvSpPr>
        <p:spPr>
          <a:xfrm>
            <a:off x="6851275" y="4392250"/>
            <a:ext cx="282900" cy="2829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 name="Google Shape;12;p3"/>
          <p:cNvPicPr preferRelativeResize="0"/>
          <p:nvPr/>
        </p:nvPicPr>
        <p:blipFill rotWithShape="1">
          <a:blip r:embed="rId2" cstate="email">
            <a:alphaModFix/>
            <a:extLst>
              <a:ext uri="{28A0092B-C50C-407E-A947-70E740481C1C}">
                <a14:useLocalDpi xmlns:a14="http://schemas.microsoft.com/office/drawing/2010/main"/>
              </a:ext>
            </a:extLst>
          </a:blip>
          <a:srcRect b="-1200"/>
          <a:stretch/>
        </p:blipFill>
        <p:spPr>
          <a:xfrm>
            <a:off x="5894825" y="0"/>
            <a:ext cx="3249178" cy="5268977"/>
          </a:xfrm>
          <a:prstGeom prst="rect">
            <a:avLst/>
          </a:prstGeom>
          <a:noFill/>
          <a:ln>
            <a:noFill/>
          </a:ln>
        </p:spPr>
      </p:pic>
      <p:sp>
        <p:nvSpPr>
          <p:cNvPr id="13" name="Google Shape;13;p3"/>
          <p:cNvSpPr/>
          <p:nvPr/>
        </p:nvSpPr>
        <p:spPr>
          <a:xfrm rot="-430330">
            <a:off x="5372977" y="1437488"/>
            <a:ext cx="5877388" cy="5877388"/>
          </a:xfrm>
          <a:prstGeom prst="ellipse">
            <a:avLst/>
          </a:prstGeom>
          <a:noFill/>
          <a:ln w="28575" cap="flat" cmpd="sng">
            <a:solidFill>
              <a:schemeClr val="accent1"/>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14" name="Google Shape;14;p3"/>
          <p:cNvSpPr txBox="1">
            <a:spLocks noGrp="1"/>
          </p:cNvSpPr>
          <p:nvPr>
            <p:ph type="body" idx="1"/>
          </p:nvPr>
        </p:nvSpPr>
        <p:spPr>
          <a:xfrm>
            <a:off x="603250" y="1133100"/>
            <a:ext cx="3785100" cy="131400"/>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900"/>
              <a:buFont typeface="Arial"/>
              <a:buNone/>
              <a:defRPr sz="900" b="1"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5pPr>
            <a:lvl6pPr marL="2743200" marR="0" lvl="5"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6pPr>
            <a:lvl7pPr marL="3200400" marR="0" lvl="6"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7pPr>
            <a:lvl8pPr marL="3657600" marR="0" lvl="7"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8pPr>
            <a:lvl9pPr marL="4114800" marR="0" lvl="8"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9pPr>
          </a:lstStyle>
          <a:p>
            <a:endParaRPr dirty="0"/>
          </a:p>
        </p:txBody>
      </p:sp>
      <p:sp>
        <p:nvSpPr>
          <p:cNvPr id="15" name="Google Shape;15;p3"/>
          <p:cNvSpPr>
            <a:spLocks noGrp="1"/>
          </p:cNvSpPr>
          <p:nvPr>
            <p:ph type="pic" idx="2"/>
          </p:nvPr>
        </p:nvSpPr>
        <p:spPr>
          <a:xfrm>
            <a:off x="3249588" y="316175"/>
            <a:ext cx="2644800" cy="577200"/>
          </a:xfrm>
          <a:prstGeom prst="rect">
            <a:avLst/>
          </a:prstGeom>
          <a:noFill/>
          <a:ln>
            <a:noFill/>
          </a:ln>
        </p:spPr>
        <p:txBody>
          <a:bodyPr spcFirstLastPara="1" wrap="square" lIns="0" tIns="0" rIns="0" bIns="0" anchor="ctr" anchorCtr="0">
            <a:noAutofit/>
          </a:bodyPr>
          <a:lstStyle>
            <a:lvl1pPr marR="0" lvl="0" algn="ctr" rtl="0">
              <a:lnSpc>
                <a:spcPct val="90000"/>
              </a:lnSpc>
              <a:spcBef>
                <a:spcPts val="800"/>
              </a:spcBef>
              <a:spcAft>
                <a:spcPts val="0"/>
              </a:spcAft>
              <a:buClr>
                <a:srgbClr val="797979"/>
              </a:buClr>
              <a:buSzPts val="1100"/>
              <a:buFont typeface="Arial"/>
              <a:buNone/>
              <a:defRPr sz="1100" b="0" i="0" u="none" strike="noStrike" cap="none">
                <a:solidFill>
                  <a:srgbClr val="797979"/>
                </a:solidFill>
                <a:latin typeface="Arial"/>
                <a:ea typeface="Arial"/>
                <a:cs typeface="Arial"/>
                <a:sym typeface="Arial"/>
              </a:defRPr>
            </a:lvl1pPr>
            <a:lvl2pPr marR="0" lvl="1"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R="0" lvl="2"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R="0" lvl="3"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R="0" lvl="4"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24" name="Google Shape;24;p3"/>
          <p:cNvSpPr txBox="1">
            <a:spLocks noGrp="1"/>
          </p:cNvSpPr>
          <p:nvPr>
            <p:ph type="subTitle" idx="14"/>
          </p:nvPr>
        </p:nvSpPr>
        <p:spPr>
          <a:xfrm>
            <a:off x="603676" y="2824400"/>
            <a:ext cx="5290712" cy="739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9pPr>
          </a:lstStyle>
          <a:p>
            <a:endParaRPr dirty="0"/>
          </a:p>
        </p:txBody>
      </p:sp>
      <p:sp>
        <p:nvSpPr>
          <p:cNvPr id="25" name="Google Shape;34;p9">
            <a:extLst>
              <a:ext uri="{FF2B5EF4-FFF2-40B4-BE49-F238E27FC236}">
                <a16:creationId xmlns:a16="http://schemas.microsoft.com/office/drawing/2014/main" id="{DA9A1405-9FEE-154E-9256-A7B61D55D200}"/>
              </a:ext>
            </a:extLst>
          </p:cNvPr>
          <p:cNvSpPr txBox="1">
            <a:spLocks noGrp="1"/>
          </p:cNvSpPr>
          <p:nvPr>
            <p:ph type="body" idx="5"/>
          </p:nvPr>
        </p:nvSpPr>
        <p:spPr>
          <a:xfrm>
            <a:off x="609554" y="3980994"/>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rgbClr val="1A1A1A"/>
              </a:buClr>
              <a:buSzPts val="800"/>
              <a:buFont typeface="Arial"/>
              <a:buNone/>
              <a:defRPr sz="800" b="1" i="0" u="none" strike="noStrike" cap="none">
                <a:solidFill>
                  <a:srgbClr val="1A1A1A"/>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26" name="Google Shape;35;p9">
            <a:extLst>
              <a:ext uri="{FF2B5EF4-FFF2-40B4-BE49-F238E27FC236}">
                <a16:creationId xmlns:a16="http://schemas.microsoft.com/office/drawing/2014/main" id="{18A54E9B-70B7-0D41-93EE-90CB57CAAD4D}"/>
              </a:ext>
            </a:extLst>
          </p:cNvPr>
          <p:cNvSpPr txBox="1">
            <a:spLocks noGrp="1"/>
          </p:cNvSpPr>
          <p:nvPr>
            <p:ph type="body" idx="6"/>
          </p:nvPr>
        </p:nvSpPr>
        <p:spPr>
          <a:xfrm>
            <a:off x="609554" y="4146698"/>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36;p9">
            <a:extLst>
              <a:ext uri="{FF2B5EF4-FFF2-40B4-BE49-F238E27FC236}">
                <a16:creationId xmlns:a16="http://schemas.microsoft.com/office/drawing/2014/main" id="{07FD4D10-5511-EC45-9176-656D3AB32CD8}"/>
              </a:ext>
            </a:extLst>
          </p:cNvPr>
          <p:cNvSpPr txBox="1">
            <a:spLocks noGrp="1"/>
          </p:cNvSpPr>
          <p:nvPr>
            <p:ph type="body" idx="7"/>
          </p:nvPr>
        </p:nvSpPr>
        <p:spPr>
          <a:xfrm>
            <a:off x="609554" y="4312403"/>
            <a:ext cx="2640033" cy="135002"/>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8" name="Google Shape;37;p9">
            <a:extLst>
              <a:ext uri="{FF2B5EF4-FFF2-40B4-BE49-F238E27FC236}">
                <a16:creationId xmlns:a16="http://schemas.microsoft.com/office/drawing/2014/main" id="{06F77D62-1B95-E440-BC7E-98D984714D90}"/>
              </a:ext>
            </a:extLst>
          </p:cNvPr>
          <p:cNvSpPr txBox="1">
            <a:spLocks noGrp="1"/>
          </p:cNvSpPr>
          <p:nvPr>
            <p:ph type="body" idx="8"/>
          </p:nvPr>
        </p:nvSpPr>
        <p:spPr>
          <a:xfrm>
            <a:off x="609554" y="4478107"/>
            <a:ext cx="2640033" cy="1314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rgbClr val="1A1A1A"/>
              </a:buClr>
              <a:buSzPts val="1400"/>
              <a:buFont typeface="Arial"/>
              <a:buChar char="•"/>
              <a:defRPr sz="1400" b="0" i="0" u="none" strike="noStrike" cap="none">
                <a:solidFill>
                  <a:srgbClr val="1A1A1A"/>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 name="Google Shape;38;p9">
            <a:extLst>
              <a:ext uri="{FF2B5EF4-FFF2-40B4-BE49-F238E27FC236}">
                <a16:creationId xmlns:a16="http://schemas.microsoft.com/office/drawing/2014/main" id="{9A89A859-F536-414C-B187-58E30048C476}"/>
              </a:ext>
            </a:extLst>
          </p:cNvPr>
          <p:cNvSpPr txBox="1">
            <a:spLocks noGrp="1"/>
          </p:cNvSpPr>
          <p:nvPr>
            <p:ph type="body" idx="9"/>
          </p:nvPr>
        </p:nvSpPr>
        <p:spPr>
          <a:xfrm>
            <a:off x="3255865" y="3980994"/>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rgbClr val="1A1A1A"/>
              </a:buClr>
              <a:buSzPts val="800"/>
              <a:buFont typeface="Arial"/>
              <a:buNone/>
              <a:defRPr sz="800" b="1" i="0" u="none" strike="noStrike" cap="none">
                <a:solidFill>
                  <a:srgbClr val="1A1A1A"/>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 name="Google Shape;39;p9">
            <a:extLst>
              <a:ext uri="{FF2B5EF4-FFF2-40B4-BE49-F238E27FC236}">
                <a16:creationId xmlns:a16="http://schemas.microsoft.com/office/drawing/2014/main" id="{3F60D708-3DC8-3E45-8990-3D4052042AA6}"/>
              </a:ext>
            </a:extLst>
          </p:cNvPr>
          <p:cNvSpPr txBox="1">
            <a:spLocks noGrp="1"/>
          </p:cNvSpPr>
          <p:nvPr>
            <p:ph type="body" idx="13"/>
          </p:nvPr>
        </p:nvSpPr>
        <p:spPr>
          <a:xfrm>
            <a:off x="3255865" y="4146698"/>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1" name="Google Shape;40;p9">
            <a:extLst>
              <a:ext uri="{FF2B5EF4-FFF2-40B4-BE49-F238E27FC236}">
                <a16:creationId xmlns:a16="http://schemas.microsoft.com/office/drawing/2014/main" id="{6084A238-E371-1048-871B-92C9612D12A7}"/>
              </a:ext>
            </a:extLst>
          </p:cNvPr>
          <p:cNvSpPr txBox="1">
            <a:spLocks noGrp="1"/>
          </p:cNvSpPr>
          <p:nvPr>
            <p:ph type="body" idx="15"/>
          </p:nvPr>
        </p:nvSpPr>
        <p:spPr>
          <a:xfrm>
            <a:off x="3255865" y="4312403"/>
            <a:ext cx="2640033" cy="135002"/>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2" name="Google Shape;41;p9">
            <a:extLst>
              <a:ext uri="{FF2B5EF4-FFF2-40B4-BE49-F238E27FC236}">
                <a16:creationId xmlns:a16="http://schemas.microsoft.com/office/drawing/2014/main" id="{CA9F2C53-E903-014F-881A-36FB902D91B0}"/>
              </a:ext>
            </a:extLst>
          </p:cNvPr>
          <p:cNvSpPr txBox="1">
            <a:spLocks noGrp="1"/>
          </p:cNvSpPr>
          <p:nvPr>
            <p:ph type="body" idx="16"/>
          </p:nvPr>
        </p:nvSpPr>
        <p:spPr>
          <a:xfrm>
            <a:off x="3255865" y="4478107"/>
            <a:ext cx="2640033" cy="1314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rgbClr val="1A1A1A"/>
              </a:buClr>
              <a:buSzPts val="1400"/>
              <a:buFont typeface="Arial"/>
              <a:buChar char="•"/>
              <a:defRPr sz="1400" b="0" i="0" u="none" strike="noStrike" cap="none">
                <a:solidFill>
                  <a:srgbClr val="1A1A1A"/>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9" name="Google Shape;80;p9">
            <a:extLst>
              <a:ext uri="{FF2B5EF4-FFF2-40B4-BE49-F238E27FC236}">
                <a16:creationId xmlns:a16="http://schemas.microsoft.com/office/drawing/2014/main" id="{C3364AA3-D637-459E-9499-7FE72FBFF268}"/>
              </a:ext>
            </a:extLst>
          </p:cNvPr>
          <p:cNvPicPr preferRelativeResize="0"/>
          <p:nvPr userDrawn="1"/>
        </p:nvPicPr>
        <p:blipFill>
          <a:blip r:embed="rId3"/>
          <a:srcRect t="25116" b="25116"/>
          <a:stretch/>
        </p:blipFill>
        <p:spPr>
          <a:xfrm>
            <a:off x="298553" y="515146"/>
            <a:ext cx="2442950" cy="2829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_4">
  <p:cSld name="4_Cover 6_1_1">
    <p:bg>
      <p:bgPr>
        <a:solidFill>
          <a:srgbClr val="FFFFFF"/>
        </a:solidFill>
        <a:effectLst/>
      </p:bgPr>
    </p:bg>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Google Shape;138;p25"/>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39" name="Google Shape;139;p25"/>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140" name="Google Shape;140;p25"/>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141" name="Google Shape;141;p25"/>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142" name="Google Shape;142;p2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143" name="Google Shape;143;p25"/>
          <p:cNvSpPr txBox="1">
            <a:spLocks noGrp="1"/>
          </p:cNvSpPr>
          <p:nvPr>
            <p:ph type="body" idx="3"/>
          </p:nvPr>
        </p:nvSpPr>
        <p:spPr>
          <a:xfrm>
            <a:off x="603249" y="1686562"/>
            <a:ext cx="2646363" cy="2905848"/>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44" name="Google Shape;144;p25"/>
          <p:cNvSpPr txBox="1">
            <a:spLocks noGrp="1"/>
          </p:cNvSpPr>
          <p:nvPr>
            <p:ph type="body" idx="4"/>
          </p:nvPr>
        </p:nvSpPr>
        <p:spPr>
          <a:xfrm>
            <a:off x="3250197" y="1686561"/>
            <a:ext cx="2646363" cy="2905849"/>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Google Shape;145;p25"/>
          <p:cNvSpPr txBox="1">
            <a:spLocks noGrp="1"/>
          </p:cNvSpPr>
          <p:nvPr>
            <p:ph type="body" idx="5"/>
          </p:nvPr>
        </p:nvSpPr>
        <p:spPr>
          <a:xfrm>
            <a:off x="5897145" y="1686561"/>
            <a:ext cx="2646363" cy="2905849"/>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_3">
  <p:cSld name="Slide_2">
    <p:bg>
      <p:bgPr>
        <a:solidFill>
          <a:srgbClr val="FFFFFF"/>
        </a:solidFill>
        <a:effectLst/>
      </p:bgPr>
    </p:bg>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600075" y="546625"/>
            <a:ext cx="2649000" cy="4052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Google Shape;148;p8"/>
          <p:cNvSpPr/>
          <p:nvPr/>
        </p:nvSpPr>
        <p:spPr>
          <a:xfrm rot="-430255">
            <a:off x="-2160199" y="2621025"/>
            <a:ext cx="6873362" cy="687637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149" name="Google Shape;149;p8"/>
          <p:cNvCxnSpPr/>
          <p:nvPr/>
        </p:nvCxnSpPr>
        <p:spPr>
          <a:xfrm flipH="1">
            <a:off x="2539550" y="2068575"/>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150" name="Google Shape;150;p8"/>
          <p:cNvSpPr/>
          <p:nvPr/>
        </p:nvSpPr>
        <p:spPr>
          <a:xfrm>
            <a:off x="2799000" y="2907975"/>
            <a:ext cx="282900" cy="2829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1" name="Google Shape;151;p8"/>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152" name="Google Shape;152;p8"/>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153" name="Google Shape;153;p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154" name="Google Shape;154;p8"/>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155" name="Google Shape;155;p8"/>
          <p:cNvSpPr txBox="1">
            <a:spLocks noGrp="1"/>
          </p:cNvSpPr>
          <p:nvPr>
            <p:ph type="body" idx="2"/>
          </p:nvPr>
        </p:nvSpPr>
        <p:spPr>
          <a:xfrm>
            <a:off x="3253340" y="546256"/>
            <a:ext cx="2641048" cy="4052700"/>
          </a:xfrm>
          <a:prstGeom prst="rect">
            <a:avLst/>
          </a:prstGeom>
          <a:noFill/>
          <a:ln>
            <a:noFill/>
          </a:ln>
        </p:spPr>
        <p:txBody>
          <a:bodyPr spcFirstLastPara="1" wrap="square" lIns="0" tIns="0" rIns="54000" bIns="0" anchor="t" anchorCtr="0">
            <a:noAutofit/>
          </a:bodyPr>
          <a:lstStyle>
            <a:lvl1pPr marL="360000" marR="0" lvl="0" indent="-228600" algn="l">
              <a:lnSpc>
                <a:spcPct val="100000"/>
              </a:lnSpc>
              <a:spcBef>
                <a:spcPts val="0"/>
              </a:spcBef>
              <a:spcAft>
                <a:spcPts val="0"/>
              </a:spcAft>
              <a:buClr>
                <a:schemeClr val="lt2"/>
              </a:buClr>
              <a:buSzPts val="14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dirty="0"/>
          </a:p>
        </p:txBody>
      </p:sp>
      <p:sp>
        <p:nvSpPr>
          <p:cNvPr id="156" name="Google Shape;156;p8"/>
          <p:cNvSpPr txBox="1">
            <a:spLocks noGrp="1"/>
          </p:cNvSpPr>
          <p:nvPr>
            <p:ph type="body" idx="3"/>
          </p:nvPr>
        </p:nvSpPr>
        <p:spPr>
          <a:xfrm>
            <a:off x="5912343" y="546256"/>
            <a:ext cx="2641048" cy="4052700"/>
          </a:xfrm>
          <a:prstGeom prst="rect">
            <a:avLst/>
          </a:prstGeom>
          <a:noFill/>
          <a:ln>
            <a:noFill/>
          </a:ln>
        </p:spPr>
        <p:txBody>
          <a:bodyPr spcFirstLastPara="1" wrap="square" lIns="0" tIns="0" rIns="54000" bIns="0" anchor="t" anchorCtr="0">
            <a:noAutofit/>
          </a:bodyPr>
          <a:lstStyle>
            <a:lvl1pPr marL="360000" marR="0" lvl="0" indent="-228600" algn="l">
              <a:lnSpc>
                <a:spcPct val="100000"/>
              </a:lnSpc>
              <a:spcBef>
                <a:spcPts val="0"/>
              </a:spcBef>
              <a:spcAft>
                <a:spcPts val="0"/>
              </a:spcAft>
              <a:buSzPts val="14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SzPts val="1400"/>
              <a:buFont typeface="Arial"/>
              <a:buNone/>
              <a:defRPr sz="900" b="0" i="0" u="none" strike="noStrike" cap="none">
                <a:latin typeface="Arial"/>
                <a:ea typeface="Arial"/>
                <a:cs typeface="Arial"/>
                <a:sym typeface="Arial"/>
              </a:defRPr>
            </a:lvl2pPr>
            <a:lvl3pPr marL="1371600" marR="0" lvl="2" indent="-228600" algn="l">
              <a:lnSpc>
                <a:spcPct val="100000"/>
              </a:lnSpc>
              <a:spcBef>
                <a:spcPts val="0"/>
              </a:spcBef>
              <a:spcAft>
                <a:spcPts val="0"/>
              </a:spcAft>
              <a:buSzPts val="1400"/>
              <a:buFont typeface="Arial"/>
              <a:buNone/>
              <a:defRPr sz="900" b="0" i="0" u="none" strike="noStrike" cap="none">
                <a:latin typeface="Arial"/>
                <a:ea typeface="Arial"/>
                <a:cs typeface="Arial"/>
                <a:sym typeface="Arial"/>
              </a:defRPr>
            </a:lvl3pPr>
            <a:lvl4pPr marL="1828800" marR="0" lvl="3" indent="-228600" algn="l">
              <a:lnSpc>
                <a:spcPct val="100000"/>
              </a:lnSpc>
              <a:spcBef>
                <a:spcPts val="0"/>
              </a:spcBef>
              <a:spcAft>
                <a:spcPts val="0"/>
              </a:spcAft>
              <a:buSzPts val="1400"/>
              <a:buFont typeface="Arial"/>
              <a:buNone/>
              <a:defRPr sz="900" b="0" i="0" u="none" strike="noStrike" cap="none">
                <a:latin typeface="Arial"/>
                <a:ea typeface="Arial"/>
                <a:cs typeface="Arial"/>
                <a:sym typeface="Arial"/>
              </a:defRPr>
            </a:lvl4pPr>
            <a:lvl5pPr marL="2286000" marR="0" lvl="4" indent="-228600" algn="l">
              <a:lnSpc>
                <a:spcPct val="100000"/>
              </a:lnSpc>
              <a:spcBef>
                <a:spcPts val="0"/>
              </a:spcBef>
              <a:spcAft>
                <a:spcPts val="0"/>
              </a:spcAft>
              <a:buSzPts val="1400"/>
              <a:buFont typeface="Arial"/>
              <a:buNone/>
              <a:defRPr sz="900" b="0" i="0" u="none" strike="noStrike" cap="none">
                <a:latin typeface="Arial"/>
                <a:ea typeface="Arial"/>
                <a:cs typeface="Arial"/>
                <a:sym typeface="Arial"/>
              </a:defRPr>
            </a:lvl5pPr>
            <a:lvl6pPr marL="2743200" marR="0" lvl="5" indent="-228600" algn="l">
              <a:lnSpc>
                <a:spcPct val="100000"/>
              </a:lnSpc>
              <a:spcBef>
                <a:spcPts val="0"/>
              </a:spcBef>
              <a:spcAft>
                <a:spcPts val="0"/>
              </a:spcAft>
              <a:buSzPts val="1400"/>
              <a:buFont typeface="Arial"/>
              <a:buNone/>
              <a:defRPr sz="1400" b="0" i="0" u="none" strike="noStrike" cap="none">
                <a:latin typeface="Arial"/>
                <a:ea typeface="Arial"/>
                <a:cs typeface="Arial"/>
                <a:sym typeface="Arial"/>
              </a:defRPr>
            </a:lvl6pPr>
            <a:lvl7pPr marL="3200400" marR="0" lvl="6" indent="-228600" algn="l">
              <a:lnSpc>
                <a:spcPct val="100000"/>
              </a:lnSpc>
              <a:spcBef>
                <a:spcPts val="0"/>
              </a:spcBef>
              <a:spcAft>
                <a:spcPts val="0"/>
              </a:spcAft>
              <a:buSzPts val="1400"/>
              <a:buFont typeface="Arial"/>
              <a:buNone/>
              <a:defRPr sz="1400" b="0" i="0" u="none" strike="noStrike" cap="none">
                <a:latin typeface="Arial"/>
                <a:ea typeface="Arial"/>
                <a:cs typeface="Arial"/>
                <a:sym typeface="Arial"/>
              </a:defRPr>
            </a:lvl7pPr>
            <a:lvl8pPr marL="3657600" marR="0" lvl="7" indent="-228600" algn="l">
              <a:lnSpc>
                <a:spcPct val="100000"/>
              </a:lnSpc>
              <a:spcBef>
                <a:spcPts val="0"/>
              </a:spcBef>
              <a:spcAft>
                <a:spcPts val="0"/>
              </a:spcAft>
              <a:buSzPts val="1400"/>
              <a:buFont typeface="Arial"/>
              <a:buNone/>
              <a:defRPr sz="1400" b="0" i="0" u="none" strike="noStrike" cap="none">
                <a:latin typeface="Arial"/>
                <a:ea typeface="Arial"/>
                <a:cs typeface="Arial"/>
                <a:sym typeface="Arial"/>
              </a:defRPr>
            </a:lvl8pPr>
            <a:lvl9pPr marL="4114800" marR="0" lvl="8" indent="-228600" algn="l">
              <a:lnSpc>
                <a:spcPct val="100000"/>
              </a:lnSpc>
              <a:spcBef>
                <a:spcPts val="0"/>
              </a:spcBef>
              <a:spcAft>
                <a:spcPts val="0"/>
              </a:spcAft>
              <a:buSzPts val="1400"/>
              <a:buFont typeface="Arial"/>
              <a:buNone/>
              <a:defRPr sz="1400" b="0" i="0" u="none" strike="noStrike" cap="none">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_3bis">
  <p:cSld name="Slide_2bis 2">
    <p:bg>
      <p:bgPr>
        <a:solidFill>
          <a:schemeClr val="dk1"/>
        </a:solidFill>
        <a:effectLst/>
      </p:bgPr>
    </p:bg>
    <p:spTree>
      <p:nvGrpSpPr>
        <p:cNvPr id="1" name="Shape 157"/>
        <p:cNvGrpSpPr/>
        <p:nvPr/>
      </p:nvGrpSpPr>
      <p:grpSpPr>
        <a:xfrm>
          <a:off x="0" y="0"/>
          <a:ext cx="0" cy="0"/>
          <a:chOff x="0" y="0"/>
          <a:chExt cx="0" cy="0"/>
        </a:xfrm>
      </p:grpSpPr>
      <p:sp>
        <p:nvSpPr>
          <p:cNvPr id="158" name="Google Shape;158;p24"/>
          <p:cNvSpPr/>
          <p:nvPr/>
        </p:nvSpPr>
        <p:spPr>
          <a:xfrm rot="-430255">
            <a:off x="-2160237" y="2621029"/>
            <a:ext cx="6873362" cy="687637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159" name="Google Shape;159;p24"/>
          <p:cNvCxnSpPr/>
          <p:nvPr/>
        </p:nvCxnSpPr>
        <p:spPr>
          <a:xfrm flipH="1">
            <a:off x="2539550" y="2068575"/>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160" name="Google Shape;160;p24"/>
          <p:cNvSpPr/>
          <p:nvPr/>
        </p:nvSpPr>
        <p:spPr>
          <a:xfrm>
            <a:off x="2799000" y="2907975"/>
            <a:ext cx="282900" cy="2829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61;p24"/>
          <p:cNvSpPr txBox="1">
            <a:spLocks noGrp="1"/>
          </p:cNvSpPr>
          <p:nvPr>
            <p:ph type="title"/>
          </p:nvPr>
        </p:nvSpPr>
        <p:spPr>
          <a:xfrm>
            <a:off x="608563" y="546255"/>
            <a:ext cx="2623095" cy="4053119"/>
          </a:xfrm>
          <a:prstGeom prst="rect">
            <a:avLst/>
          </a:prstGeom>
          <a:noFill/>
          <a:ln>
            <a:noFill/>
          </a:ln>
        </p:spPr>
        <p:txBody>
          <a:bodyPr spcFirstLastPara="1" wrap="square" lIns="0" tIns="0" rIns="54000" bIns="0" anchor="t" anchorCtr="0">
            <a:noAutofit/>
          </a:bodyPr>
          <a:lstStyle>
            <a:lvl1pPr marR="0" lvl="0" algn="l" rtl="0">
              <a:lnSpc>
                <a:spcPct val="100000"/>
              </a:lnSpc>
              <a:spcBef>
                <a:spcPts val="0"/>
              </a:spcBef>
              <a:spcAft>
                <a:spcPts val="0"/>
              </a:spcAft>
              <a:buClr>
                <a:schemeClr val="lt2"/>
              </a:buClr>
              <a:buSzPts val="1800"/>
              <a:buFont typeface="Arial"/>
              <a:buNone/>
              <a:defRPr sz="18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
        <p:nvSpPr>
          <p:cNvPr id="162" name="Google Shape;162;p24"/>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163" name="Google Shape;163;p24"/>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164" name="Google Shape;164;p2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165" name="Google Shape;165;p24"/>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lt2"/>
              </a:buClr>
              <a:buSzPts val="800"/>
              <a:buFont typeface="Arial"/>
              <a:buNone/>
              <a:defRPr sz="800" b="0" i="0" u="none" strike="noStrike" cap="none">
                <a:solidFill>
                  <a:schemeClr val="lt2"/>
                </a:solidFill>
                <a:latin typeface="Arial"/>
                <a:ea typeface="Arial"/>
                <a:cs typeface="Arial"/>
                <a:sym typeface="Arial"/>
              </a:defRPr>
            </a:lvl1pPr>
            <a:lvl2pPr marL="914400" marR="0" lvl="1"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2pPr>
            <a:lvl3pPr marL="1371600" marR="0" lvl="2"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3pPr>
            <a:lvl4pPr marL="1828800" marR="0" lvl="3"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5pPr>
            <a:lvl6pPr marL="2743200" marR="0" lvl="5"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6pPr>
            <a:lvl7pPr marL="3200400" marR="0" lvl="6"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7pPr>
            <a:lvl8pPr marL="3657600" marR="0" lvl="7"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8pPr>
            <a:lvl9pPr marL="4114800" marR="0" lvl="8" indent="-279400" algn="r">
              <a:lnSpc>
                <a:spcPct val="100000"/>
              </a:lnSpc>
              <a:spcBef>
                <a:spcPts val="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9pPr>
          </a:lstStyle>
          <a:p>
            <a:endParaRPr/>
          </a:p>
        </p:txBody>
      </p:sp>
      <p:sp>
        <p:nvSpPr>
          <p:cNvPr id="166" name="Google Shape;166;p24"/>
          <p:cNvSpPr txBox="1">
            <a:spLocks noGrp="1"/>
          </p:cNvSpPr>
          <p:nvPr>
            <p:ph type="body" idx="2"/>
          </p:nvPr>
        </p:nvSpPr>
        <p:spPr>
          <a:xfrm>
            <a:off x="3253340" y="546256"/>
            <a:ext cx="2641048" cy="4052700"/>
          </a:xfrm>
          <a:prstGeom prst="rect">
            <a:avLst/>
          </a:prstGeom>
          <a:noFill/>
          <a:ln>
            <a:noFill/>
          </a:ln>
        </p:spPr>
        <p:txBody>
          <a:bodyPr spcFirstLastPara="1" wrap="square" lIns="0" tIns="0" rIns="54000" bIns="0" anchor="t" anchorCtr="0">
            <a:noAutofit/>
          </a:bodyPr>
          <a:lstStyle>
            <a:lvl1pPr marL="360000" marR="0" lvl="0"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dirty="0"/>
          </a:p>
        </p:txBody>
      </p:sp>
      <p:sp>
        <p:nvSpPr>
          <p:cNvPr id="167" name="Google Shape;167;p24"/>
          <p:cNvSpPr txBox="1">
            <a:spLocks noGrp="1"/>
          </p:cNvSpPr>
          <p:nvPr>
            <p:ph type="body" idx="3"/>
          </p:nvPr>
        </p:nvSpPr>
        <p:spPr>
          <a:xfrm>
            <a:off x="5912343" y="546256"/>
            <a:ext cx="2641048" cy="4052700"/>
          </a:xfrm>
          <a:prstGeom prst="rect">
            <a:avLst/>
          </a:prstGeom>
          <a:noFill/>
          <a:ln>
            <a:noFill/>
          </a:ln>
        </p:spPr>
        <p:txBody>
          <a:bodyPr spcFirstLastPara="1" wrap="square" lIns="0" tIns="0" rIns="54000" bIns="0" anchor="t" anchorCtr="0">
            <a:noAutofit/>
          </a:bodyPr>
          <a:lstStyle>
            <a:lvl1pPr marL="360000" marR="0" lvl="0"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_7">
  <p:cSld name="4_Cover 6_1_1_1_2_1">
    <p:bg>
      <p:bgPr>
        <a:solidFill>
          <a:srgbClr val="FFFFFF"/>
        </a:solidFill>
        <a:effectLst/>
      </p:bgPr>
    </p:bg>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600075" y="523875"/>
            <a:ext cx="2649000" cy="9240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Google Shape;170;p14"/>
          <p:cNvSpPr txBox="1">
            <a:spLocks noGrp="1"/>
          </p:cNvSpPr>
          <p:nvPr>
            <p:ph type="subTitle" idx="1"/>
          </p:nvPr>
        </p:nvSpPr>
        <p:spPr>
          <a:xfrm>
            <a:off x="600075" y="1447875"/>
            <a:ext cx="2649000" cy="557825"/>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71" name="Google Shape;171;p14"/>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172" name="Google Shape;172;p14"/>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173" name="Google Shape;173;p1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174" name="Google Shape;174;p14"/>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175" name="Google Shape;175;p14"/>
          <p:cNvSpPr txBox="1">
            <a:spLocks noGrp="1"/>
          </p:cNvSpPr>
          <p:nvPr>
            <p:ph type="body" idx="3"/>
          </p:nvPr>
        </p:nvSpPr>
        <p:spPr>
          <a:xfrm>
            <a:off x="3249074" y="1447875"/>
            <a:ext cx="2542125" cy="3151236"/>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360000" marR="0" lvl="0" indent="-360000" algn="l">
              <a:lnSpc>
                <a:spcPct val="100000"/>
              </a:lnSpc>
              <a:spcBef>
                <a:spcPts val="60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76" name="Google Shape;176;p14"/>
          <p:cNvSpPr txBox="1">
            <a:spLocks noGrp="1"/>
          </p:cNvSpPr>
          <p:nvPr>
            <p:ph type="body" idx="4"/>
          </p:nvPr>
        </p:nvSpPr>
        <p:spPr>
          <a:xfrm>
            <a:off x="6021859" y="1447874"/>
            <a:ext cx="2518891" cy="3151235"/>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360000" marR="0" lvl="0" indent="-360000" algn="l">
              <a:lnSpc>
                <a:spcPct val="100000"/>
              </a:lnSpc>
              <a:spcBef>
                <a:spcPts val="60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77" name="Google Shape;177;p14"/>
          <p:cNvSpPr txBox="1">
            <a:spLocks noGrp="1"/>
          </p:cNvSpPr>
          <p:nvPr>
            <p:ph type="body" idx="5"/>
          </p:nvPr>
        </p:nvSpPr>
        <p:spPr>
          <a:xfrm>
            <a:off x="3259161" y="553757"/>
            <a:ext cx="2532038" cy="894117"/>
          </a:xfrm>
          <a:prstGeom prst="rect">
            <a:avLst/>
          </a:prstGeom>
          <a:noFill/>
          <a:ln>
            <a:noFill/>
          </a:ln>
        </p:spPr>
        <p:txBody>
          <a:bodyPr spcFirstLastPara="1" wrap="square" lIns="0" tIns="0" rIns="91425" bIns="0" anchor="t" anchorCtr="0">
            <a:noAutofit/>
          </a:bodyPr>
          <a:lstStyle>
            <a:lvl1pPr marL="360000" marR="0" lvl="0"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78" name="Google Shape;178;p14"/>
          <p:cNvSpPr txBox="1">
            <a:spLocks noGrp="1"/>
          </p:cNvSpPr>
          <p:nvPr>
            <p:ph type="body" idx="6"/>
          </p:nvPr>
        </p:nvSpPr>
        <p:spPr>
          <a:xfrm>
            <a:off x="6020084" y="553757"/>
            <a:ext cx="2532039" cy="894117"/>
          </a:xfrm>
          <a:prstGeom prst="rect">
            <a:avLst/>
          </a:prstGeom>
          <a:noFill/>
          <a:ln>
            <a:noFill/>
          </a:ln>
        </p:spPr>
        <p:txBody>
          <a:bodyPr spcFirstLastPara="1" wrap="square" lIns="0" tIns="0" rIns="91425" bIns="0" anchor="t" anchorCtr="0">
            <a:noAutofit/>
          </a:bodyPr>
          <a:lstStyle>
            <a:lvl1pPr marL="360000" marR="0" lvl="0"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79" name="Google Shape;179;p14"/>
          <p:cNvSpPr txBox="1">
            <a:spLocks noGrp="1"/>
          </p:cNvSpPr>
          <p:nvPr>
            <p:ph type="body" idx="7"/>
          </p:nvPr>
        </p:nvSpPr>
        <p:spPr>
          <a:xfrm>
            <a:off x="600075" y="2005611"/>
            <a:ext cx="2649000" cy="25935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_11bis">
  <p:cSld name="4_Cover 6_1_1_1_1_1_1_3">
    <p:bg>
      <p:bgPr>
        <a:solidFill>
          <a:srgbClr val="FFFFFF"/>
        </a:solidFill>
        <a:effectLst/>
      </p:bgPr>
    </p:bg>
    <p:spTree>
      <p:nvGrpSpPr>
        <p:cNvPr id="1" name="Shape 180"/>
        <p:cNvGrpSpPr/>
        <p:nvPr/>
      </p:nvGrpSpPr>
      <p:grpSpPr>
        <a:xfrm>
          <a:off x="0" y="0"/>
          <a:ext cx="0" cy="0"/>
          <a:chOff x="0" y="0"/>
          <a:chExt cx="0" cy="0"/>
        </a:xfrm>
      </p:grpSpPr>
      <p:pic>
        <p:nvPicPr>
          <p:cNvPr id="181" name="Google Shape;181;p1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71600" y="2133261"/>
            <a:ext cx="1920376" cy="2032349"/>
          </a:xfrm>
          <a:prstGeom prst="rect">
            <a:avLst/>
          </a:prstGeom>
          <a:noFill/>
          <a:ln>
            <a:noFill/>
          </a:ln>
        </p:spPr>
      </p:pic>
      <p:sp>
        <p:nvSpPr>
          <p:cNvPr id="182" name="Google Shape;182;p15"/>
          <p:cNvSpPr/>
          <p:nvPr/>
        </p:nvSpPr>
        <p:spPr>
          <a:xfrm rot="-430255">
            <a:off x="5190538" y="-5760058"/>
            <a:ext cx="6873362" cy="687637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183" name="Google Shape;183;p15"/>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Google Shape;184;p15"/>
          <p:cNvSpPr txBox="1">
            <a:spLocks noGrp="1"/>
          </p:cNvSpPr>
          <p:nvPr>
            <p:ph type="subTitle" idx="1"/>
          </p:nvPr>
        </p:nvSpPr>
        <p:spPr>
          <a:xfrm>
            <a:off x="603250" y="1164975"/>
            <a:ext cx="793895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85" name="Google Shape;185;p15"/>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186" name="Google Shape;186;p15"/>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187" name="Google Shape;187;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188" name="Google Shape;188;p15"/>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189" name="Google Shape;189;p15"/>
          <p:cNvSpPr txBox="1">
            <a:spLocks noGrp="1"/>
          </p:cNvSpPr>
          <p:nvPr>
            <p:ph type="body" idx="3"/>
          </p:nvPr>
        </p:nvSpPr>
        <p:spPr>
          <a:xfrm>
            <a:off x="603249" y="2644538"/>
            <a:ext cx="2645825" cy="19545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15"/>
          <p:cNvSpPr txBox="1">
            <a:spLocks noGrp="1"/>
          </p:cNvSpPr>
          <p:nvPr>
            <p:ph type="body" idx="4"/>
          </p:nvPr>
        </p:nvSpPr>
        <p:spPr>
          <a:xfrm>
            <a:off x="603249" y="1856501"/>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91" name="Google Shape;191;p15"/>
          <p:cNvSpPr txBox="1">
            <a:spLocks noGrp="1"/>
          </p:cNvSpPr>
          <p:nvPr>
            <p:ph type="body" idx="5"/>
          </p:nvPr>
        </p:nvSpPr>
        <p:spPr>
          <a:xfrm>
            <a:off x="603249" y="2181081"/>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92" name="Google Shape;192;p15"/>
          <p:cNvSpPr txBox="1">
            <a:spLocks noGrp="1"/>
          </p:cNvSpPr>
          <p:nvPr>
            <p:ph type="body" idx="6"/>
          </p:nvPr>
        </p:nvSpPr>
        <p:spPr>
          <a:xfrm>
            <a:off x="3251664" y="2644539"/>
            <a:ext cx="2645825" cy="19545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15"/>
          <p:cNvSpPr txBox="1">
            <a:spLocks noGrp="1"/>
          </p:cNvSpPr>
          <p:nvPr>
            <p:ph type="body" idx="7"/>
          </p:nvPr>
        </p:nvSpPr>
        <p:spPr>
          <a:xfrm>
            <a:off x="3251664" y="1856502"/>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Google Shape;194;p15"/>
          <p:cNvSpPr txBox="1">
            <a:spLocks noGrp="1"/>
          </p:cNvSpPr>
          <p:nvPr>
            <p:ph type="body" idx="8"/>
          </p:nvPr>
        </p:nvSpPr>
        <p:spPr>
          <a:xfrm>
            <a:off x="3251664" y="2181082"/>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Google Shape;195;p15"/>
          <p:cNvSpPr txBox="1">
            <a:spLocks noGrp="1"/>
          </p:cNvSpPr>
          <p:nvPr>
            <p:ph type="body" idx="9"/>
          </p:nvPr>
        </p:nvSpPr>
        <p:spPr>
          <a:xfrm>
            <a:off x="5900079" y="2644539"/>
            <a:ext cx="2645825" cy="19545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Google Shape;196;p15"/>
          <p:cNvSpPr txBox="1">
            <a:spLocks noGrp="1"/>
          </p:cNvSpPr>
          <p:nvPr>
            <p:ph type="body" idx="13"/>
          </p:nvPr>
        </p:nvSpPr>
        <p:spPr>
          <a:xfrm>
            <a:off x="5900079" y="1856502"/>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Google Shape;197;p15"/>
          <p:cNvSpPr txBox="1">
            <a:spLocks noGrp="1"/>
          </p:cNvSpPr>
          <p:nvPr>
            <p:ph type="body" idx="14"/>
          </p:nvPr>
        </p:nvSpPr>
        <p:spPr>
          <a:xfrm>
            <a:off x="5900079" y="2181082"/>
            <a:ext cx="2645825" cy="273900"/>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_12">
  <p:cSld name="4_Cover 6_1_1_1_1_1_1_2">
    <p:bg>
      <p:bgPr>
        <a:solidFill>
          <a:srgbClr val="FFFFFF"/>
        </a:solidFill>
        <a:effectLst/>
      </p:bgPr>
    </p:bg>
    <p:spTree>
      <p:nvGrpSpPr>
        <p:cNvPr id="1" name="Shape 198"/>
        <p:cNvGrpSpPr/>
        <p:nvPr/>
      </p:nvGrpSpPr>
      <p:grpSpPr>
        <a:xfrm>
          <a:off x="0" y="0"/>
          <a:ext cx="0" cy="0"/>
          <a:chOff x="0" y="0"/>
          <a:chExt cx="0" cy="0"/>
        </a:xfrm>
      </p:grpSpPr>
      <p:sp>
        <p:nvSpPr>
          <p:cNvPr id="199" name="Google Shape;199;p16"/>
          <p:cNvSpPr txBox="1">
            <a:spLocks noGrp="1"/>
          </p:cNvSpPr>
          <p:nvPr>
            <p:ph type="body" idx="1"/>
          </p:nvPr>
        </p:nvSpPr>
        <p:spPr>
          <a:xfrm>
            <a:off x="5903969" y="542100"/>
            <a:ext cx="2645925" cy="4059300"/>
          </a:xfrm>
          <a:prstGeom prst="rect">
            <a:avLst/>
          </a:prstGeom>
          <a:solidFill>
            <a:schemeClr val="accent5"/>
          </a:solidFill>
          <a:ln>
            <a:noFill/>
          </a:ln>
        </p:spPr>
        <p:txBody>
          <a:bodyPr spcFirstLastPara="1" wrap="square" lIns="54000" tIns="45700" rIns="54000"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 name="Google Shape;200;p16"/>
          <p:cNvSpPr txBox="1">
            <a:spLocks noGrp="1"/>
          </p:cNvSpPr>
          <p:nvPr>
            <p:ph type="body" idx="2"/>
          </p:nvPr>
        </p:nvSpPr>
        <p:spPr>
          <a:xfrm>
            <a:off x="603249" y="539750"/>
            <a:ext cx="2645925" cy="4059300"/>
          </a:xfrm>
          <a:prstGeom prst="rect">
            <a:avLst/>
          </a:prstGeom>
          <a:solidFill>
            <a:schemeClr val="accent5"/>
          </a:solidFill>
          <a:ln>
            <a:noFill/>
          </a:ln>
        </p:spPr>
        <p:txBody>
          <a:bodyPr spcFirstLastPara="1" wrap="square" lIns="54000" tIns="45700" rIns="54000"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01" name="Google Shape;201;p16"/>
          <p:cNvSpPr txBox="1">
            <a:spLocks noGrp="1"/>
          </p:cNvSpPr>
          <p:nvPr>
            <p:ph type="body" idx="3"/>
          </p:nvPr>
        </p:nvSpPr>
        <p:spPr>
          <a:xfrm>
            <a:off x="3248463" y="542100"/>
            <a:ext cx="2645925" cy="4059300"/>
          </a:xfrm>
          <a:prstGeom prst="rect">
            <a:avLst/>
          </a:prstGeom>
          <a:solidFill>
            <a:schemeClr val="lt2"/>
          </a:solidFill>
          <a:ln>
            <a:noFill/>
          </a:ln>
        </p:spPr>
        <p:txBody>
          <a:bodyPr spcFirstLastPara="1" wrap="square" lIns="54000" tIns="45700" rIns="54000"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pic>
        <p:nvPicPr>
          <p:cNvPr id="202" name="Google Shape;202;p1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956312" y="2278856"/>
            <a:ext cx="585788" cy="585788"/>
          </a:xfrm>
          <a:prstGeom prst="rect">
            <a:avLst/>
          </a:prstGeom>
          <a:noFill/>
          <a:ln>
            <a:noFill/>
          </a:ln>
        </p:spPr>
      </p:pic>
      <p:pic>
        <p:nvPicPr>
          <p:cNvPr id="203" name="Google Shape;203;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601929" y="2324099"/>
            <a:ext cx="585787" cy="495300"/>
          </a:xfrm>
          <a:prstGeom prst="rect">
            <a:avLst/>
          </a:prstGeom>
          <a:noFill/>
          <a:ln>
            <a:noFill/>
          </a:ln>
        </p:spPr>
      </p:pic>
      <p:sp>
        <p:nvSpPr>
          <p:cNvPr id="204" name="Google Shape;204;p16"/>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205" name="Google Shape;205;p16"/>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206" name="Google Shape;206;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207" name="Google Shape;207;p16"/>
          <p:cNvSpPr txBox="1">
            <a:spLocks noGrp="1"/>
          </p:cNvSpPr>
          <p:nvPr>
            <p:ph type="body" idx="4"/>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_6">
  <p:cSld name="4_Cover 6_1_1_1_2">
    <p:bg>
      <p:bgPr>
        <a:solidFill>
          <a:srgbClr val="FFFFFF"/>
        </a:solidFill>
        <a:effectLst/>
      </p:bgPr>
    </p:bg>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600075" y="539749"/>
            <a:ext cx="2532786" cy="908125"/>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0" name="Google Shape;210;p27"/>
          <p:cNvSpPr txBox="1">
            <a:spLocks noGrp="1"/>
          </p:cNvSpPr>
          <p:nvPr>
            <p:ph type="subTitle" idx="1"/>
          </p:nvPr>
        </p:nvSpPr>
        <p:spPr>
          <a:xfrm>
            <a:off x="600075" y="1447875"/>
            <a:ext cx="2532786" cy="758613"/>
          </a:xfrm>
          <a:prstGeom prst="rect">
            <a:avLst/>
          </a:prstGeom>
          <a:noFill/>
          <a:ln>
            <a:noFill/>
          </a:ln>
        </p:spPr>
        <p:txBody>
          <a:bodyPr spcFirstLastPara="1" wrap="square" lIns="0" tIns="0" rIns="91425" bIns="0" anchor="t" anchorCtr="0">
            <a:noAutofit/>
          </a:bodyPr>
          <a:lstStyle>
            <a:lvl1pPr marL="0" marR="0" lvl="0" indent="-10800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11" name="Google Shape;211;p2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751943" y="1725905"/>
            <a:ext cx="285749" cy="198438"/>
          </a:xfrm>
          <a:prstGeom prst="rect">
            <a:avLst/>
          </a:prstGeom>
          <a:noFill/>
          <a:ln>
            <a:noFill/>
          </a:ln>
        </p:spPr>
      </p:pic>
      <p:sp>
        <p:nvSpPr>
          <p:cNvPr id="212" name="Google Shape;212;p27"/>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213" name="Google Shape;213;p27"/>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214" name="Google Shape;214;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215" name="Google Shape;215;p27"/>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216" name="Google Shape;216;p27"/>
          <p:cNvSpPr txBox="1">
            <a:spLocks noGrp="1"/>
          </p:cNvSpPr>
          <p:nvPr>
            <p:ph type="body" idx="3"/>
          </p:nvPr>
        </p:nvSpPr>
        <p:spPr>
          <a:xfrm>
            <a:off x="602300" y="2213575"/>
            <a:ext cx="2532786" cy="2392500"/>
          </a:xfrm>
          <a:prstGeom prst="rect">
            <a:avLst/>
          </a:prstGeom>
          <a:noFill/>
          <a:ln>
            <a:noFill/>
          </a:ln>
        </p:spPr>
        <p:txBody>
          <a:bodyPr spcFirstLastPara="1" wrap="square" lIns="0" tIns="0" rIns="54000"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17" name="Google Shape;217;p27"/>
          <p:cNvSpPr txBox="1">
            <a:spLocks noGrp="1"/>
          </p:cNvSpPr>
          <p:nvPr>
            <p:ph type="body" idx="4"/>
          </p:nvPr>
        </p:nvSpPr>
        <p:spPr>
          <a:xfrm>
            <a:off x="3249613" y="539749"/>
            <a:ext cx="5291227" cy="908125"/>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18" name="Google Shape;218;p27"/>
          <p:cNvSpPr txBox="1">
            <a:spLocks noGrp="1"/>
          </p:cNvSpPr>
          <p:nvPr>
            <p:ph type="body" idx="5"/>
          </p:nvPr>
        </p:nvSpPr>
        <p:spPr>
          <a:xfrm>
            <a:off x="3249075" y="2213575"/>
            <a:ext cx="5291675" cy="2385413"/>
          </a:xfrm>
          <a:prstGeom prst="rect">
            <a:avLst/>
          </a:prstGeom>
          <a:noFill/>
          <a:ln w="76200" cap="flat" cmpd="sng">
            <a:solidFill>
              <a:srgbClr val="E1E1E1"/>
            </a:solidFill>
            <a:prstDash val="solid"/>
            <a:round/>
            <a:headEnd type="none" w="sm" len="sm"/>
            <a:tailEnd type="none" w="sm" len="sm"/>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900" b="1"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900" b="1"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900" b="1"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900" b="1"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900" b="1"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_8">
  <p:cSld name="4_Cover 6_1_1_1_1">
    <p:bg>
      <p:bgPr>
        <a:solidFill>
          <a:srgbClr val="FFFFFF"/>
        </a:solidFill>
        <a:effectLst/>
      </p:bgPr>
    </p:bg>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 name="Google Shape;221;p28"/>
          <p:cNvSpPr txBox="1">
            <a:spLocks noGrp="1"/>
          </p:cNvSpPr>
          <p:nvPr>
            <p:ph type="subTitle" idx="1"/>
          </p:nvPr>
        </p:nvSpPr>
        <p:spPr>
          <a:xfrm>
            <a:off x="601800" y="1164975"/>
            <a:ext cx="7940400" cy="3363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22" name="Google Shape;222;p28"/>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223" name="Google Shape;223;p28"/>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224" name="Google Shape;224;p2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225" name="Google Shape;225;p28"/>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226" name="Google Shape;226;p28"/>
          <p:cNvSpPr txBox="1">
            <a:spLocks noGrp="1"/>
          </p:cNvSpPr>
          <p:nvPr>
            <p:ph type="body" idx="3"/>
          </p:nvPr>
        </p:nvSpPr>
        <p:spPr>
          <a:xfrm>
            <a:off x="609599" y="2187525"/>
            <a:ext cx="3962400" cy="2411400"/>
          </a:xfrm>
          <a:prstGeom prst="rect">
            <a:avLst/>
          </a:prstGeom>
          <a:noFill/>
          <a:ln>
            <a:noFill/>
          </a:ln>
        </p:spPr>
        <p:txBody>
          <a:bodyPr spcFirstLastPara="1" wrap="square" lIns="0" tIns="0" rIns="54000"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27" name="Google Shape;227;p28"/>
          <p:cNvSpPr txBox="1">
            <a:spLocks noGrp="1"/>
          </p:cNvSpPr>
          <p:nvPr>
            <p:ph type="title" idx="4"/>
          </p:nvPr>
        </p:nvSpPr>
        <p:spPr>
          <a:xfrm>
            <a:off x="600074" y="1617000"/>
            <a:ext cx="3971925" cy="4548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300"/>
              <a:buFont typeface="Arial"/>
              <a:buNone/>
              <a:defRPr sz="13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 name="Google Shape;228;p28"/>
          <p:cNvSpPr txBox="1">
            <a:spLocks noGrp="1"/>
          </p:cNvSpPr>
          <p:nvPr>
            <p:ph type="body" idx="5"/>
          </p:nvPr>
        </p:nvSpPr>
        <p:spPr>
          <a:xfrm>
            <a:off x="4580708" y="2187525"/>
            <a:ext cx="3962400" cy="2411400"/>
          </a:xfrm>
          <a:prstGeom prst="rect">
            <a:avLst/>
          </a:prstGeom>
          <a:noFill/>
          <a:ln>
            <a:noFill/>
          </a:ln>
        </p:spPr>
        <p:txBody>
          <a:bodyPr spcFirstLastPara="1" wrap="square" lIns="0" tIns="0" rIns="54000" bIns="0" anchor="t" anchorCtr="0">
            <a:noAutofit/>
          </a:bodyPr>
          <a:lstStyle>
            <a:lvl1pPr marL="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9" name="Google Shape;229;p28"/>
          <p:cNvSpPr txBox="1"/>
          <p:nvPr/>
        </p:nvSpPr>
        <p:spPr>
          <a:xfrm>
            <a:off x="4571182" y="1617000"/>
            <a:ext cx="3971925" cy="4548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144000" marR="0" lvl="0" indent="-144000" algn="l" rtl="0">
              <a:lnSpc>
                <a:spcPct val="100000"/>
              </a:lnSpc>
              <a:spcBef>
                <a:spcPts val="0"/>
              </a:spcBef>
              <a:spcAft>
                <a:spcPts val="0"/>
              </a:spcAft>
              <a:buClr>
                <a:srgbClr val="000000"/>
              </a:buClr>
              <a:buSzPts val="1300"/>
              <a:buFont typeface="Arial"/>
              <a:buNone/>
            </a:pPr>
            <a:endParaRPr sz="1300" b="1"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_11">
  <p:cSld name="4_Cover 6_1_1_1_1_1_1">
    <p:bg>
      <p:bgPr>
        <a:solidFill>
          <a:srgbClr val="FFFFFF"/>
        </a:solidFill>
        <a:effectLst/>
      </p:bgPr>
    </p:bg>
    <p:spTree>
      <p:nvGrpSpPr>
        <p:cNvPr id="1" name="Shape 265"/>
        <p:cNvGrpSpPr/>
        <p:nvPr/>
      </p:nvGrpSpPr>
      <p:grpSpPr>
        <a:xfrm>
          <a:off x="0" y="0"/>
          <a:ext cx="0" cy="0"/>
          <a:chOff x="0" y="0"/>
          <a:chExt cx="0" cy="0"/>
        </a:xfrm>
      </p:grpSpPr>
      <p:pic>
        <p:nvPicPr>
          <p:cNvPr id="266" name="Google Shape;266;p3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71600" y="2133261"/>
            <a:ext cx="1920376" cy="2032349"/>
          </a:xfrm>
          <a:prstGeom prst="rect">
            <a:avLst/>
          </a:prstGeom>
          <a:noFill/>
          <a:ln>
            <a:noFill/>
          </a:ln>
        </p:spPr>
      </p:pic>
      <p:sp>
        <p:nvSpPr>
          <p:cNvPr id="267" name="Google Shape;267;p31"/>
          <p:cNvSpPr/>
          <p:nvPr/>
        </p:nvSpPr>
        <p:spPr>
          <a:xfrm rot="-430255">
            <a:off x="5190576" y="-5760062"/>
            <a:ext cx="6873362" cy="687637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268" name="Google Shape;268;p31"/>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9" name="Google Shape;269;p31"/>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70" name="Google Shape;270;p31"/>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271" name="Google Shape;271;p31"/>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272" name="Google Shape;272;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273" name="Google Shape;273;p31"/>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274" name="Google Shape;274;p31"/>
          <p:cNvSpPr>
            <a:spLocks noGrp="1"/>
          </p:cNvSpPr>
          <p:nvPr>
            <p:ph type="pic" idx="3"/>
          </p:nvPr>
        </p:nvSpPr>
        <p:spPr>
          <a:xfrm>
            <a:off x="611340" y="1726869"/>
            <a:ext cx="826200" cy="8274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9pPr>
          </a:lstStyle>
          <a:p>
            <a:endParaRPr dirty="0"/>
          </a:p>
        </p:txBody>
      </p:sp>
      <p:sp>
        <p:nvSpPr>
          <p:cNvPr id="275" name="Google Shape;275;p31"/>
          <p:cNvSpPr>
            <a:spLocks noGrp="1"/>
          </p:cNvSpPr>
          <p:nvPr>
            <p:ph type="pic" idx="4"/>
          </p:nvPr>
        </p:nvSpPr>
        <p:spPr>
          <a:xfrm>
            <a:off x="3252860" y="1734645"/>
            <a:ext cx="826200" cy="8274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9pPr>
          </a:lstStyle>
          <a:p>
            <a:endParaRPr dirty="0"/>
          </a:p>
        </p:txBody>
      </p:sp>
      <p:sp>
        <p:nvSpPr>
          <p:cNvPr id="276" name="Google Shape;276;p31"/>
          <p:cNvSpPr>
            <a:spLocks noGrp="1"/>
          </p:cNvSpPr>
          <p:nvPr>
            <p:ph type="pic" idx="5"/>
          </p:nvPr>
        </p:nvSpPr>
        <p:spPr>
          <a:xfrm>
            <a:off x="5894388" y="1745891"/>
            <a:ext cx="826200" cy="8274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9pPr>
          </a:lstStyle>
          <a:p>
            <a:endParaRPr dirty="0"/>
          </a:p>
        </p:txBody>
      </p:sp>
      <p:sp>
        <p:nvSpPr>
          <p:cNvPr id="277" name="Google Shape;277;p31"/>
          <p:cNvSpPr txBox="1">
            <a:spLocks noGrp="1"/>
          </p:cNvSpPr>
          <p:nvPr>
            <p:ph type="body" idx="6"/>
          </p:nvPr>
        </p:nvSpPr>
        <p:spPr>
          <a:xfrm>
            <a:off x="600075" y="2644538"/>
            <a:ext cx="2649000" cy="1954500"/>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78" name="Google Shape;278;p31"/>
          <p:cNvSpPr txBox="1">
            <a:spLocks noGrp="1"/>
          </p:cNvSpPr>
          <p:nvPr>
            <p:ph type="body" idx="7"/>
          </p:nvPr>
        </p:nvSpPr>
        <p:spPr>
          <a:xfrm>
            <a:off x="3258215" y="2644538"/>
            <a:ext cx="2649000" cy="1954500"/>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9" name="Google Shape;279;p31"/>
          <p:cNvSpPr txBox="1">
            <a:spLocks noGrp="1"/>
          </p:cNvSpPr>
          <p:nvPr>
            <p:ph type="body" idx="8"/>
          </p:nvPr>
        </p:nvSpPr>
        <p:spPr>
          <a:xfrm>
            <a:off x="5902178" y="2644538"/>
            <a:ext cx="2649000" cy="1954500"/>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31"/>
          <p:cNvSpPr txBox="1">
            <a:spLocks noGrp="1"/>
          </p:cNvSpPr>
          <p:nvPr>
            <p:ph type="body" idx="9"/>
          </p:nvPr>
        </p:nvSpPr>
        <p:spPr>
          <a:xfrm>
            <a:off x="1437572" y="178030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81" name="Google Shape;281;p31"/>
          <p:cNvSpPr txBox="1">
            <a:spLocks noGrp="1"/>
          </p:cNvSpPr>
          <p:nvPr>
            <p:ph type="body" idx="13"/>
          </p:nvPr>
        </p:nvSpPr>
        <p:spPr>
          <a:xfrm>
            <a:off x="1437572" y="218108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82" name="Google Shape;282;p31"/>
          <p:cNvSpPr txBox="1">
            <a:spLocks noGrp="1"/>
          </p:cNvSpPr>
          <p:nvPr>
            <p:ph type="body" idx="14"/>
          </p:nvPr>
        </p:nvSpPr>
        <p:spPr>
          <a:xfrm>
            <a:off x="4079100" y="178030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31"/>
          <p:cNvSpPr txBox="1">
            <a:spLocks noGrp="1"/>
          </p:cNvSpPr>
          <p:nvPr>
            <p:ph type="body" idx="15"/>
          </p:nvPr>
        </p:nvSpPr>
        <p:spPr>
          <a:xfrm>
            <a:off x="4079100" y="218108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31"/>
          <p:cNvSpPr txBox="1">
            <a:spLocks noGrp="1"/>
          </p:cNvSpPr>
          <p:nvPr>
            <p:ph type="body" idx="16"/>
          </p:nvPr>
        </p:nvSpPr>
        <p:spPr>
          <a:xfrm>
            <a:off x="6720628" y="178030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1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Google Shape;285;p31"/>
          <p:cNvSpPr txBox="1">
            <a:spLocks noGrp="1"/>
          </p:cNvSpPr>
          <p:nvPr>
            <p:ph type="body" idx="17"/>
          </p:nvPr>
        </p:nvSpPr>
        <p:spPr>
          <a:xfrm>
            <a:off x="6720628" y="2181081"/>
            <a:ext cx="1723800" cy="273900"/>
          </a:xfrm>
          <a:prstGeom prst="rect">
            <a:avLst/>
          </a:prstGeom>
          <a:noFill/>
          <a:ln>
            <a:noFill/>
          </a:ln>
        </p:spPr>
        <p:txBody>
          <a:bodyPr spcFirstLastPara="1" wrap="square" lIns="91425" tIns="45700" rIns="91425" bIns="45700" anchor="t" anchorCtr="0">
            <a:noAutofit/>
          </a:bodyPr>
          <a:lstStyle>
            <a:lvl1pPr marL="108000" marR="0" lvl="0" indent="-108000" algn="l">
              <a:lnSpc>
                <a:spcPct val="100000"/>
              </a:lnSpc>
              <a:spcBef>
                <a:spcPts val="0"/>
              </a:spcBef>
              <a:spcAft>
                <a:spcPts val="0"/>
              </a:spcAft>
              <a:buClr>
                <a:srgbClr val="000000"/>
              </a:buClr>
              <a:buSzPts val="1400"/>
              <a:buFont typeface="Arial"/>
              <a:buNone/>
              <a:defRPr sz="1000"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_13">
  <p:cSld name="4_Cover 6_1_1_1_1_1_1_2_2">
    <p:bg>
      <p:bgPr>
        <a:solidFill>
          <a:srgbClr val="FFFFFF"/>
        </a:solidFill>
        <a:effectLst/>
      </p:bgPr>
    </p:bg>
    <p:spTree>
      <p:nvGrpSpPr>
        <p:cNvPr id="1" name="Shape 286"/>
        <p:cNvGrpSpPr/>
        <p:nvPr/>
      </p:nvGrpSpPr>
      <p:grpSpPr>
        <a:xfrm>
          <a:off x="0" y="0"/>
          <a:ext cx="0" cy="0"/>
          <a:chOff x="0" y="0"/>
          <a:chExt cx="0" cy="0"/>
        </a:xfrm>
      </p:grpSpPr>
      <p:sp>
        <p:nvSpPr>
          <p:cNvPr id="287" name="Google Shape;287;p32"/>
          <p:cNvSpPr txBox="1">
            <a:spLocks noGrp="1"/>
          </p:cNvSpPr>
          <p:nvPr>
            <p:ph type="body" idx="1"/>
          </p:nvPr>
        </p:nvSpPr>
        <p:spPr>
          <a:xfrm>
            <a:off x="4572000" y="539750"/>
            <a:ext cx="3968400" cy="4059375"/>
          </a:xfrm>
          <a:prstGeom prst="rect">
            <a:avLst/>
          </a:prstGeom>
          <a:solidFill>
            <a:schemeClr val="accent4"/>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 name="Google Shape;288;p32"/>
          <p:cNvSpPr txBox="1">
            <a:spLocks noGrp="1"/>
          </p:cNvSpPr>
          <p:nvPr>
            <p:ph type="body" idx="2"/>
          </p:nvPr>
        </p:nvSpPr>
        <p:spPr>
          <a:xfrm>
            <a:off x="599606" y="539750"/>
            <a:ext cx="3968400" cy="4059375"/>
          </a:xfrm>
          <a:prstGeom prst="rect">
            <a:avLst/>
          </a:prstGeom>
          <a:solidFill>
            <a:schemeClr val="accent5"/>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pic>
        <p:nvPicPr>
          <p:cNvPr id="289" name="Google Shape;289;p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279112" y="2278856"/>
            <a:ext cx="585788" cy="585788"/>
          </a:xfrm>
          <a:prstGeom prst="rect">
            <a:avLst/>
          </a:prstGeom>
          <a:noFill/>
          <a:ln>
            <a:noFill/>
          </a:ln>
        </p:spPr>
      </p:pic>
      <p:sp>
        <p:nvSpPr>
          <p:cNvPr id="290" name="Google Shape;290;p32"/>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291" name="Google Shape;291;p32"/>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292" name="Google Shape;292;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293" name="Google Shape;293;p32"/>
          <p:cNvSpPr txBox="1">
            <a:spLocks noGrp="1"/>
          </p:cNvSpPr>
          <p:nvPr>
            <p:ph type="body" idx="3"/>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_2">
  <p:cSld name="Cover_2">
    <p:bg>
      <p:bgPr>
        <a:solidFill>
          <a:srgbClr val="FFFFFF"/>
        </a:solidFill>
        <a:effectLst/>
      </p:bgPr>
    </p:bg>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603675" y="1353200"/>
            <a:ext cx="7937100" cy="1471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1A1A1A"/>
              </a:buClr>
              <a:buSzPts val="3000"/>
              <a:buFont typeface="Arial"/>
              <a:buNone/>
              <a:defRPr sz="3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9pPr>
          </a:lstStyle>
          <a:p>
            <a:endParaRPr dirty="0"/>
          </a:p>
        </p:txBody>
      </p:sp>
      <p:sp>
        <p:nvSpPr>
          <p:cNvPr id="27" name="Google Shape;27;p9"/>
          <p:cNvSpPr txBox="1">
            <a:spLocks noGrp="1"/>
          </p:cNvSpPr>
          <p:nvPr>
            <p:ph type="subTitle" idx="1"/>
          </p:nvPr>
        </p:nvSpPr>
        <p:spPr>
          <a:xfrm>
            <a:off x="603676" y="2824400"/>
            <a:ext cx="7937100" cy="739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400" b="0" i="0" u="none" strike="noStrike" cap="none">
                <a:solidFill>
                  <a:srgbClr val="1A1A1A"/>
                </a:solidFill>
                <a:latin typeface="Arial"/>
                <a:ea typeface="Arial"/>
                <a:cs typeface="Arial"/>
                <a:sym typeface="Arial"/>
              </a:defRPr>
            </a:lvl9pPr>
          </a:lstStyle>
          <a:p>
            <a:endParaRPr dirty="0"/>
          </a:p>
        </p:txBody>
      </p:sp>
      <p:sp>
        <p:nvSpPr>
          <p:cNvPr id="28" name="Google Shape;28;p9"/>
          <p:cNvSpPr>
            <a:spLocks noGrp="1"/>
          </p:cNvSpPr>
          <p:nvPr>
            <p:ph type="pic" idx="2"/>
          </p:nvPr>
        </p:nvSpPr>
        <p:spPr>
          <a:xfrm>
            <a:off x="3249588" y="316175"/>
            <a:ext cx="2644800" cy="577200"/>
          </a:xfrm>
          <a:prstGeom prst="rect">
            <a:avLst/>
          </a:prstGeom>
          <a:noFill/>
          <a:ln>
            <a:noFill/>
          </a:ln>
        </p:spPr>
        <p:txBody>
          <a:bodyPr spcFirstLastPara="1" wrap="square" lIns="0" tIns="0" rIns="0" bIns="0" anchor="ctr" anchorCtr="0">
            <a:noAutofit/>
          </a:bodyPr>
          <a:lstStyle>
            <a:lvl1pPr marR="0" lvl="0" algn="ctr" rtl="0">
              <a:lnSpc>
                <a:spcPct val="90000"/>
              </a:lnSpc>
              <a:spcBef>
                <a:spcPts val="800"/>
              </a:spcBef>
              <a:spcAft>
                <a:spcPts val="0"/>
              </a:spcAft>
              <a:buClr>
                <a:srgbClr val="797979"/>
              </a:buClr>
              <a:buSzPts val="1100"/>
              <a:buFont typeface="Arial"/>
              <a:buNone/>
              <a:defRPr sz="1100" b="0" i="0" u="none" strike="noStrike" cap="none">
                <a:solidFill>
                  <a:srgbClr val="797979"/>
                </a:solidFill>
                <a:latin typeface="Arial"/>
                <a:ea typeface="Arial"/>
                <a:cs typeface="Arial"/>
                <a:sym typeface="Arial"/>
              </a:defRPr>
            </a:lvl1pPr>
            <a:lvl2pPr marR="0" lvl="1"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R="0" lvl="2"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R="0" lvl="3"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R="0" lvl="4"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29" name="Google Shape;29;p9"/>
          <p:cNvSpPr/>
          <p:nvPr/>
        </p:nvSpPr>
        <p:spPr>
          <a:xfrm rot="-430330">
            <a:off x="5144527" y="2814489"/>
            <a:ext cx="5877388" cy="5877388"/>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0" name="Google Shape;30;p9"/>
          <p:cNvCxnSpPr/>
          <p:nvPr/>
        </p:nvCxnSpPr>
        <p:spPr>
          <a:xfrm flipH="1">
            <a:off x="8183325" y="1011025"/>
            <a:ext cx="1838400" cy="1752300"/>
          </a:xfrm>
          <a:prstGeom prst="straightConnector1">
            <a:avLst/>
          </a:prstGeom>
          <a:noFill/>
          <a:ln w="9525" cap="flat" cmpd="sng">
            <a:solidFill>
              <a:schemeClr val="accent1"/>
            </a:solidFill>
            <a:prstDash val="solid"/>
            <a:round/>
            <a:headEnd type="none" w="sm" len="sm"/>
            <a:tailEnd type="none" w="sm" len="sm"/>
          </a:ln>
        </p:spPr>
      </p:cxnSp>
      <p:sp>
        <p:nvSpPr>
          <p:cNvPr id="31" name="Google Shape;31;p9"/>
          <p:cNvSpPr/>
          <p:nvPr/>
        </p:nvSpPr>
        <p:spPr>
          <a:xfrm>
            <a:off x="8005225" y="2687625"/>
            <a:ext cx="282900" cy="2829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32;p9"/>
          <p:cNvSpPr txBox="1">
            <a:spLocks noGrp="1"/>
          </p:cNvSpPr>
          <p:nvPr>
            <p:ph type="body" idx="3"/>
          </p:nvPr>
        </p:nvSpPr>
        <p:spPr>
          <a:xfrm>
            <a:off x="603250" y="1133100"/>
            <a:ext cx="3785100" cy="131400"/>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900"/>
              <a:buFont typeface="Arial"/>
              <a:buNone/>
              <a:defRPr sz="900" b="1"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5pPr>
            <a:lvl6pPr marL="2743200" marR="0" lvl="5"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6pPr>
            <a:lvl7pPr marL="3200400" marR="0" lvl="6"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7pPr>
            <a:lvl8pPr marL="3657600" marR="0" lvl="7"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8pPr>
            <a:lvl9pPr marL="4114800" marR="0" lvl="8" indent="-285750" algn="l">
              <a:lnSpc>
                <a:spcPct val="90000"/>
              </a:lnSpc>
              <a:spcBef>
                <a:spcPts val="400"/>
              </a:spcBef>
              <a:spcAft>
                <a:spcPts val="0"/>
              </a:spcAft>
              <a:buClr>
                <a:schemeClr val="dk2"/>
              </a:buClr>
              <a:buSzPts val="900"/>
              <a:buFont typeface="Arial"/>
              <a:buChar char="•"/>
              <a:defRPr sz="900" b="0" i="1" u="none" strike="noStrike" cap="none">
                <a:solidFill>
                  <a:schemeClr val="dk2"/>
                </a:solidFill>
                <a:latin typeface="Arial"/>
                <a:ea typeface="Arial"/>
                <a:cs typeface="Arial"/>
                <a:sym typeface="Arial"/>
              </a:defRPr>
            </a:lvl9pPr>
          </a:lstStyle>
          <a:p>
            <a:endParaRPr dirty="0"/>
          </a:p>
        </p:txBody>
      </p:sp>
      <p:sp>
        <p:nvSpPr>
          <p:cNvPr id="33" name="Google Shape;33;p9"/>
          <p:cNvSpPr>
            <a:spLocks noGrp="1"/>
          </p:cNvSpPr>
          <p:nvPr>
            <p:ph type="pic" idx="4"/>
          </p:nvPr>
        </p:nvSpPr>
        <p:spPr>
          <a:xfrm>
            <a:off x="5894388" y="316175"/>
            <a:ext cx="2644800" cy="577200"/>
          </a:xfrm>
          <a:prstGeom prst="rect">
            <a:avLst/>
          </a:prstGeom>
          <a:noFill/>
          <a:ln>
            <a:noFill/>
          </a:ln>
        </p:spPr>
        <p:txBody>
          <a:bodyPr spcFirstLastPara="1" wrap="square" lIns="0" tIns="0" rIns="0" bIns="0" anchor="ctr" anchorCtr="0">
            <a:noAutofit/>
          </a:bodyPr>
          <a:lstStyle>
            <a:lvl1pPr marR="0" lvl="0" algn="ctr" rtl="0">
              <a:lnSpc>
                <a:spcPct val="90000"/>
              </a:lnSpc>
              <a:spcBef>
                <a:spcPts val="800"/>
              </a:spcBef>
              <a:spcAft>
                <a:spcPts val="0"/>
              </a:spcAft>
              <a:buClr>
                <a:srgbClr val="797979"/>
              </a:buClr>
              <a:buSzPts val="1100"/>
              <a:buFont typeface="Arial"/>
              <a:buNone/>
              <a:defRPr sz="1100" b="0" i="0" u="none" strike="noStrike" cap="none">
                <a:solidFill>
                  <a:srgbClr val="797979"/>
                </a:solidFill>
                <a:latin typeface="Arial"/>
                <a:ea typeface="Arial"/>
                <a:cs typeface="Arial"/>
                <a:sym typeface="Arial"/>
              </a:defRPr>
            </a:lvl1pPr>
            <a:lvl2pPr marR="0" lvl="1"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R="0" lvl="2"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R="0" lvl="3"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R="0" lvl="4" algn="l" rtl="0">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34" name="Google Shape;34;p9"/>
          <p:cNvSpPr txBox="1">
            <a:spLocks noGrp="1"/>
          </p:cNvSpPr>
          <p:nvPr>
            <p:ph type="body" idx="5"/>
          </p:nvPr>
        </p:nvSpPr>
        <p:spPr>
          <a:xfrm>
            <a:off x="609554" y="3980994"/>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rgbClr val="1A1A1A"/>
              </a:buClr>
              <a:buSzPts val="800"/>
              <a:buFont typeface="Arial"/>
              <a:buNone/>
              <a:defRPr sz="800" b="1" i="0" u="none" strike="noStrike" cap="none">
                <a:solidFill>
                  <a:srgbClr val="1A1A1A"/>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35" name="Google Shape;35;p9"/>
          <p:cNvSpPr txBox="1">
            <a:spLocks noGrp="1"/>
          </p:cNvSpPr>
          <p:nvPr>
            <p:ph type="body" idx="6"/>
          </p:nvPr>
        </p:nvSpPr>
        <p:spPr>
          <a:xfrm>
            <a:off x="609554" y="4146698"/>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6" name="Google Shape;36;p9"/>
          <p:cNvSpPr txBox="1">
            <a:spLocks noGrp="1"/>
          </p:cNvSpPr>
          <p:nvPr>
            <p:ph type="body" idx="7"/>
          </p:nvPr>
        </p:nvSpPr>
        <p:spPr>
          <a:xfrm>
            <a:off x="609554" y="4312403"/>
            <a:ext cx="2640033" cy="135002"/>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 name="Google Shape;37;p9"/>
          <p:cNvSpPr txBox="1">
            <a:spLocks noGrp="1"/>
          </p:cNvSpPr>
          <p:nvPr>
            <p:ph type="body" idx="8"/>
          </p:nvPr>
        </p:nvSpPr>
        <p:spPr>
          <a:xfrm>
            <a:off x="609554" y="4478107"/>
            <a:ext cx="2640033" cy="1314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rgbClr val="1A1A1A"/>
              </a:buClr>
              <a:buSzPts val="1400"/>
              <a:buFont typeface="Arial"/>
              <a:buChar char="•"/>
              <a:defRPr sz="1400" b="0" i="0" u="none" strike="noStrike" cap="none">
                <a:solidFill>
                  <a:srgbClr val="1A1A1A"/>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 name="Google Shape;38;p9"/>
          <p:cNvSpPr txBox="1">
            <a:spLocks noGrp="1"/>
          </p:cNvSpPr>
          <p:nvPr>
            <p:ph type="body" idx="9"/>
          </p:nvPr>
        </p:nvSpPr>
        <p:spPr>
          <a:xfrm>
            <a:off x="3255865" y="3980994"/>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rgbClr val="1A1A1A"/>
              </a:buClr>
              <a:buSzPts val="800"/>
              <a:buFont typeface="Arial"/>
              <a:buNone/>
              <a:defRPr sz="800" b="1" i="0" u="none" strike="noStrike" cap="none">
                <a:solidFill>
                  <a:srgbClr val="1A1A1A"/>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13"/>
          </p:nvPr>
        </p:nvSpPr>
        <p:spPr>
          <a:xfrm>
            <a:off x="3255865" y="4146698"/>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body" idx="14"/>
          </p:nvPr>
        </p:nvSpPr>
        <p:spPr>
          <a:xfrm>
            <a:off x="3255865" y="4312403"/>
            <a:ext cx="2640033" cy="135002"/>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1" name="Google Shape;41;p9"/>
          <p:cNvSpPr txBox="1">
            <a:spLocks noGrp="1"/>
          </p:cNvSpPr>
          <p:nvPr>
            <p:ph type="body" idx="15"/>
          </p:nvPr>
        </p:nvSpPr>
        <p:spPr>
          <a:xfrm>
            <a:off x="3255865" y="4478107"/>
            <a:ext cx="2640033" cy="1314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rgbClr val="1A1A1A"/>
              </a:buClr>
              <a:buSzPts val="1400"/>
              <a:buFont typeface="Arial"/>
              <a:buChar char="•"/>
              <a:defRPr sz="1400" b="0" i="0" u="none" strike="noStrike" cap="none">
                <a:solidFill>
                  <a:srgbClr val="1A1A1A"/>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2" name="Google Shape;42;p9"/>
          <p:cNvSpPr txBox="1">
            <a:spLocks noGrp="1"/>
          </p:cNvSpPr>
          <p:nvPr>
            <p:ph type="body" idx="16"/>
          </p:nvPr>
        </p:nvSpPr>
        <p:spPr>
          <a:xfrm>
            <a:off x="5896120" y="3980994"/>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rgbClr val="1A1A1A"/>
              </a:buClr>
              <a:buSzPts val="800"/>
              <a:buFont typeface="Arial"/>
              <a:buNone/>
              <a:defRPr sz="800" b="1" i="0" u="none" strike="noStrike" cap="none">
                <a:solidFill>
                  <a:srgbClr val="1A1A1A"/>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3" name="Google Shape;43;p9"/>
          <p:cNvSpPr txBox="1">
            <a:spLocks noGrp="1"/>
          </p:cNvSpPr>
          <p:nvPr>
            <p:ph type="body" idx="17"/>
          </p:nvPr>
        </p:nvSpPr>
        <p:spPr>
          <a:xfrm>
            <a:off x="5896120" y="4146698"/>
            <a:ext cx="2640033" cy="1350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1"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4" name="Google Shape;44;p9"/>
          <p:cNvSpPr txBox="1">
            <a:spLocks noGrp="1"/>
          </p:cNvSpPr>
          <p:nvPr>
            <p:ph type="body" idx="18"/>
          </p:nvPr>
        </p:nvSpPr>
        <p:spPr>
          <a:xfrm>
            <a:off x="5896120" y="4312403"/>
            <a:ext cx="2640033" cy="135002"/>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5" name="Google Shape;45;p9"/>
          <p:cNvSpPr txBox="1">
            <a:spLocks noGrp="1"/>
          </p:cNvSpPr>
          <p:nvPr>
            <p:ph type="body" idx="19"/>
          </p:nvPr>
        </p:nvSpPr>
        <p:spPr>
          <a:xfrm>
            <a:off x="5896120" y="4478107"/>
            <a:ext cx="2640033" cy="131401"/>
          </a:xfrm>
          <a:prstGeom prst="rect">
            <a:avLst/>
          </a:prstGeom>
          <a:noFill/>
          <a:ln>
            <a:noFill/>
          </a:ln>
        </p:spPr>
        <p:txBody>
          <a:bodyPr spcFirstLastPara="1" wrap="square" lIns="0" tIns="0" rIns="0" bIns="0" anchor="ctr" anchorCtr="0">
            <a:noAutofit/>
          </a:bodyPr>
          <a:lstStyle>
            <a:lvl1pPr marL="0" marR="0" lvl="0" indent="0" algn="l">
              <a:lnSpc>
                <a:spcPct val="9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2pPr>
            <a:lvl3pPr marL="1371600" marR="0" lvl="2"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3pPr>
            <a:lvl4pPr marL="1828800" marR="0" lvl="3"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4pPr>
            <a:lvl5pPr marL="2286000" marR="0" lvl="4" indent="-285750" algn="l">
              <a:lnSpc>
                <a:spcPct val="100000"/>
              </a:lnSpc>
              <a:spcBef>
                <a:spcPts val="400"/>
              </a:spcBef>
              <a:spcAft>
                <a:spcPts val="0"/>
              </a:spcAft>
              <a:buClr>
                <a:schemeClr val="dk2"/>
              </a:buClr>
              <a:buSzPts val="900"/>
              <a:buFont typeface="Arial"/>
              <a:buChar char="•"/>
              <a:defRPr sz="900" b="0" i="0" u="none" strike="noStrike" cap="none">
                <a:solidFill>
                  <a:schemeClr val="dk2"/>
                </a:solidFill>
                <a:latin typeface="Arial"/>
                <a:ea typeface="Arial"/>
                <a:cs typeface="Arial"/>
                <a:sym typeface="Arial"/>
              </a:defRPr>
            </a:lvl5pPr>
            <a:lvl6pPr marL="2743200" marR="0" lvl="5" indent="-317500" algn="l">
              <a:lnSpc>
                <a:spcPct val="90000"/>
              </a:lnSpc>
              <a:spcBef>
                <a:spcPts val="400"/>
              </a:spcBef>
              <a:spcAft>
                <a:spcPts val="0"/>
              </a:spcAft>
              <a:buClr>
                <a:srgbClr val="1A1A1A"/>
              </a:buClr>
              <a:buSzPts val="1400"/>
              <a:buFont typeface="Arial"/>
              <a:buChar char="•"/>
              <a:defRPr sz="1400" b="0" i="0" u="none" strike="noStrike" cap="none">
                <a:solidFill>
                  <a:srgbClr val="1A1A1A"/>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23" name="Google Shape;80;p9">
            <a:extLst>
              <a:ext uri="{FF2B5EF4-FFF2-40B4-BE49-F238E27FC236}">
                <a16:creationId xmlns:a16="http://schemas.microsoft.com/office/drawing/2014/main" id="{F5A8CE95-00C5-43A0-8F13-729AC42CBCB3}"/>
              </a:ext>
            </a:extLst>
          </p:cNvPr>
          <p:cNvPicPr preferRelativeResize="0"/>
          <p:nvPr userDrawn="1"/>
        </p:nvPicPr>
        <p:blipFill>
          <a:blip r:embed="rId2"/>
          <a:srcRect t="25116" b="25116"/>
          <a:stretch/>
        </p:blipFill>
        <p:spPr>
          <a:xfrm>
            <a:off x="298553" y="515146"/>
            <a:ext cx="2442950" cy="2829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_14">
  <p:cSld name="4_Cover 6_1_1_1_1_1_1_2_1">
    <p:bg>
      <p:bgPr>
        <a:solidFill>
          <a:srgbClr val="FFFFFF"/>
        </a:solidFill>
        <a:effectLst/>
      </p:bgPr>
    </p:bg>
    <p:spTree>
      <p:nvGrpSpPr>
        <p:cNvPr id="1" name="Shape 294"/>
        <p:cNvGrpSpPr/>
        <p:nvPr/>
      </p:nvGrpSpPr>
      <p:grpSpPr>
        <a:xfrm>
          <a:off x="0" y="0"/>
          <a:ext cx="0" cy="0"/>
          <a:chOff x="0" y="0"/>
          <a:chExt cx="0" cy="0"/>
        </a:xfrm>
      </p:grpSpPr>
      <p:sp>
        <p:nvSpPr>
          <p:cNvPr id="295" name="Google Shape;295;p33"/>
          <p:cNvSpPr txBox="1">
            <a:spLocks noGrp="1"/>
          </p:cNvSpPr>
          <p:nvPr>
            <p:ph type="body" idx="1"/>
          </p:nvPr>
        </p:nvSpPr>
        <p:spPr>
          <a:xfrm>
            <a:off x="5897987" y="1686970"/>
            <a:ext cx="2643154" cy="2919600"/>
          </a:xfrm>
          <a:prstGeom prst="rect">
            <a:avLst/>
          </a:prstGeom>
          <a:noFill/>
          <a:ln>
            <a:noFill/>
          </a:ln>
        </p:spPr>
        <p:txBody>
          <a:bodyPr spcFirstLastPara="1" wrap="square" lIns="54000" tIns="0" rIns="54000" bIns="0" anchor="ctr"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6" name="Google Shape;296;p33"/>
          <p:cNvSpPr txBox="1">
            <a:spLocks noGrp="1"/>
          </p:cNvSpPr>
          <p:nvPr>
            <p:ph type="body" idx="2"/>
          </p:nvPr>
        </p:nvSpPr>
        <p:spPr>
          <a:xfrm>
            <a:off x="3252398" y="1686970"/>
            <a:ext cx="2639030" cy="2919600"/>
          </a:xfrm>
          <a:prstGeom prst="rect">
            <a:avLst/>
          </a:prstGeom>
          <a:noFill/>
          <a:ln>
            <a:noFill/>
          </a:ln>
        </p:spPr>
        <p:txBody>
          <a:bodyPr spcFirstLastPara="1" wrap="square" lIns="54000" tIns="0" rIns="54000" bIns="0" anchor="ctr"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 name="Google Shape;297;p33"/>
          <p:cNvSpPr txBox="1">
            <a:spLocks noGrp="1"/>
          </p:cNvSpPr>
          <p:nvPr>
            <p:ph type="body" idx="3"/>
          </p:nvPr>
        </p:nvSpPr>
        <p:spPr>
          <a:xfrm>
            <a:off x="606809" y="1686970"/>
            <a:ext cx="2639030" cy="2919600"/>
          </a:xfrm>
          <a:prstGeom prst="rect">
            <a:avLst/>
          </a:prstGeom>
          <a:noFill/>
          <a:ln>
            <a:noFill/>
          </a:ln>
        </p:spPr>
        <p:txBody>
          <a:bodyPr spcFirstLastPara="1" wrap="square" lIns="54000" tIns="0" rIns="54000" bIns="0" anchor="ctr"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pic>
        <p:nvPicPr>
          <p:cNvPr id="298" name="Google Shape;298;p3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956312" y="2812256"/>
            <a:ext cx="585788" cy="585787"/>
          </a:xfrm>
          <a:prstGeom prst="rect">
            <a:avLst/>
          </a:prstGeom>
          <a:noFill/>
          <a:ln>
            <a:noFill/>
          </a:ln>
        </p:spPr>
      </p:pic>
      <p:pic>
        <p:nvPicPr>
          <p:cNvPr id="299" name="Google Shape;299;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601929" y="2857499"/>
            <a:ext cx="585787" cy="495300"/>
          </a:xfrm>
          <a:prstGeom prst="rect">
            <a:avLst/>
          </a:prstGeom>
          <a:noFill/>
          <a:ln>
            <a:noFill/>
          </a:ln>
        </p:spPr>
      </p:pic>
      <p:sp>
        <p:nvSpPr>
          <p:cNvPr id="300" name="Google Shape;300;p33"/>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33"/>
          <p:cNvSpPr txBox="1">
            <a:spLocks noGrp="1"/>
          </p:cNvSpPr>
          <p:nvPr>
            <p:ph type="subTitle" idx="4"/>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302" name="Google Shape;302;p33"/>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303" name="Google Shape;303;p33"/>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04" name="Google Shape;304;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305" name="Google Shape;305;p33"/>
          <p:cNvSpPr txBox="1">
            <a:spLocks noGrp="1"/>
          </p:cNvSpPr>
          <p:nvPr>
            <p:ph type="body" idx="5"/>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977">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_15">
  <p:cSld name="4_Cover 6_1_1_1_1_1_1_2_1_2">
    <p:bg>
      <p:bgPr>
        <a:solidFill>
          <a:srgbClr val="FFFFFF"/>
        </a:solidFill>
        <a:effectLst/>
      </p:bgPr>
    </p:bg>
    <p:spTree>
      <p:nvGrpSpPr>
        <p:cNvPr id="1" name="Shape 306"/>
        <p:cNvGrpSpPr/>
        <p:nvPr/>
      </p:nvGrpSpPr>
      <p:grpSpPr>
        <a:xfrm>
          <a:off x="0" y="0"/>
          <a:ext cx="0" cy="0"/>
          <a:chOff x="0" y="0"/>
          <a:chExt cx="0" cy="0"/>
        </a:xfrm>
      </p:grpSpPr>
      <p:sp>
        <p:nvSpPr>
          <p:cNvPr id="307" name="Google Shape;307;p34"/>
          <p:cNvSpPr/>
          <p:nvPr/>
        </p:nvSpPr>
        <p:spPr>
          <a:xfrm>
            <a:off x="4572000" y="-57150"/>
            <a:ext cx="4743300" cy="52770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pic>
        <p:nvPicPr>
          <p:cNvPr id="308" name="Google Shape;308;p3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5400000">
            <a:off x="4279216" y="2935955"/>
            <a:ext cx="585568" cy="406646"/>
          </a:xfrm>
          <a:prstGeom prst="rect">
            <a:avLst/>
          </a:prstGeom>
          <a:noFill/>
          <a:ln>
            <a:noFill/>
          </a:ln>
        </p:spPr>
      </p:pic>
      <p:sp>
        <p:nvSpPr>
          <p:cNvPr id="309" name="Google Shape;309;p34"/>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34"/>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311" name="Google Shape;311;p34"/>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12" name="Google Shape;312;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313" name="Google Shape;313;p34"/>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314" name="Google Shape;314;p34"/>
          <p:cNvSpPr txBox="1">
            <a:spLocks noGrp="1"/>
          </p:cNvSpPr>
          <p:nvPr>
            <p:ph type="body" idx="3"/>
          </p:nvPr>
        </p:nvSpPr>
        <p:spPr>
          <a:xfrm>
            <a:off x="603250" y="1679474"/>
            <a:ext cx="3968574" cy="2919600"/>
          </a:xfrm>
          <a:prstGeom prst="rect">
            <a:avLst/>
          </a:prstGeom>
          <a:noFill/>
          <a:ln>
            <a:noFill/>
          </a:ln>
        </p:spPr>
        <p:txBody>
          <a:bodyPr spcFirstLastPara="1" wrap="square" lIns="91425" tIns="0" rIns="72000" bIns="0" anchor="ctr"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315" name="Google Shape;315;p34"/>
          <p:cNvSpPr txBox="1">
            <a:spLocks noGrp="1"/>
          </p:cNvSpPr>
          <p:nvPr>
            <p:ph type="body" idx="4"/>
          </p:nvPr>
        </p:nvSpPr>
        <p:spPr>
          <a:xfrm>
            <a:off x="4572000" y="1679474"/>
            <a:ext cx="3970024" cy="2919600"/>
          </a:xfrm>
          <a:prstGeom prst="rect">
            <a:avLst/>
          </a:prstGeom>
          <a:noFill/>
          <a:ln>
            <a:noFill/>
          </a:ln>
        </p:spPr>
        <p:txBody>
          <a:bodyPr spcFirstLastPara="1" wrap="square" lIns="91425" tIns="0" rIns="72000" bIns="0" anchor="ctr" anchorCtr="0">
            <a:noAutofit/>
          </a:bodyPr>
          <a:lstStyle>
            <a:lvl1pPr marL="0" marR="0" lvl="0" indent="0" algn="ctr">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6" name="Google Shape;316;p34"/>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_16">
  <p:cSld name="4_Cover 6_1_1_1_1_1_1_2_1_1">
    <p:bg>
      <p:bgPr>
        <a:solidFill>
          <a:srgbClr val="FFFFFF"/>
        </a:solidFill>
        <a:effectLst/>
      </p:bgPr>
    </p:bg>
    <p:spTree>
      <p:nvGrpSpPr>
        <p:cNvPr id="1" name="Shape 317"/>
        <p:cNvGrpSpPr/>
        <p:nvPr/>
      </p:nvGrpSpPr>
      <p:grpSpPr>
        <a:xfrm>
          <a:off x="0" y="0"/>
          <a:ext cx="0" cy="0"/>
          <a:chOff x="0" y="0"/>
          <a:chExt cx="0" cy="0"/>
        </a:xfrm>
      </p:grpSpPr>
      <p:pic>
        <p:nvPicPr>
          <p:cNvPr id="318" name="Google Shape;318;p3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572001" y="-166687"/>
            <a:ext cx="4777049" cy="5476874"/>
          </a:xfrm>
          <a:prstGeom prst="rect">
            <a:avLst/>
          </a:prstGeom>
          <a:noFill/>
          <a:ln>
            <a:noFill/>
          </a:ln>
        </p:spPr>
      </p:pic>
      <p:sp>
        <p:nvSpPr>
          <p:cNvPr id="319" name="Google Shape;319;p35"/>
          <p:cNvSpPr txBox="1">
            <a:spLocks noGrp="1"/>
          </p:cNvSpPr>
          <p:nvPr>
            <p:ph type="title"/>
          </p:nvPr>
        </p:nvSpPr>
        <p:spPr>
          <a:xfrm>
            <a:off x="603500" y="539500"/>
            <a:ext cx="3968400" cy="40596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0" name="Google Shape;320;p35"/>
          <p:cNvSpPr/>
          <p:nvPr/>
        </p:nvSpPr>
        <p:spPr>
          <a:xfrm rot="341919">
            <a:off x="-74970" y="2742044"/>
            <a:ext cx="6873369" cy="641270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21" name="Google Shape;321;p35"/>
          <p:cNvCxnSpPr/>
          <p:nvPr/>
        </p:nvCxnSpPr>
        <p:spPr>
          <a:xfrm flipH="1">
            <a:off x="6236850" y="762000"/>
            <a:ext cx="3573900" cy="3429000"/>
          </a:xfrm>
          <a:prstGeom prst="straightConnector1">
            <a:avLst/>
          </a:prstGeom>
          <a:noFill/>
          <a:ln w="9525" cap="flat" cmpd="sng">
            <a:solidFill>
              <a:schemeClr val="accent1"/>
            </a:solidFill>
            <a:prstDash val="solid"/>
            <a:round/>
            <a:headEnd type="none" w="sm" len="sm"/>
            <a:tailEnd type="none" w="sm" len="sm"/>
          </a:ln>
        </p:spPr>
      </p:cxnSp>
      <p:sp>
        <p:nvSpPr>
          <p:cNvPr id="322" name="Google Shape;322;p35"/>
          <p:cNvSpPr/>
          <p:nvPr/>
        </p:nvSpPr>
        <p:spPr>
          <a:xfrm rot="772297">
            <a:off x="6112538" y="4070827"/>
            <a:ext cx="282806" cy="282806"/>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23" name="Google Shape;323;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11812" y="2010523"/>
            <a:ext cx="1920376" cy="2032349"/>
          </a:xfrm>
          <a:prstGeom prst="rect">
            <a:avLst/>
          </a:prstGeom>
          <a:noFill/>
          <a:ln>
            <a:noFill/>
          </a:ln>
        </p:spPr>
      </p:pic>
      <p:sp>
        <p:nvSpPr>
          <p:cNvPr id="324" name="Google Shape;324;p35"/>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325" name="Google Shape;325;p35"/>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26" name="Google Shape;326;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327" name="Google Shape;327;p35"/>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_17">
  <p:cSld name="4_Cover 6_1_1_1_1_1_1_2_1_1_2">
    <p:bg>
      <p:bgPr>
        <a:solidFill>
          <a:srgbClr val="FFFFFF"/>
        </a:solidFill>
        <a:effectLst/>
      </p:bgPr>
    </p:bg>
    <p:spTree>
      <p:nvGrpSpPr>
        <p:cNvPr id="1" name="Shape 339"/>
        <p:cNvGrpSpPr/>
        <p:nvPr/>
      </p:nvGrpSpPr>
      <p:grpSpPr>
        <a:xfrm>
          <a:off x="0" y="0"/>
          <a:ext cx="0" cy="0"/>
          <a:chOff x="0" y="0"/>
          <a:chExt cx="0" cy="0"/>
        </a:xfrm>
      </p:grpSpPr>
      <p:pic>
        <p:nvPicPr>
          <p:cNvPr id="340" name="Google Shape;340;p3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05050" y="-23812"/>
            <a:ext cx="4777052" cy="5191124"/>
          </a:xfrm>
          <a:prstGeom prst="rect">
            <a:avLst/>
          </a:prstGeom>
          <a:noFill/>
          <a:ln>
            <a:noFill/>
          </a:ln>
        </p:spPr>
      </p:pic>
      <p:sp>
        <p:nvSpPr>
          <p:cNvPr id="341" name="Google Shape;341;p37"/>
          <p:cNvSpPr txBox="1">
            <a:spLocks noGrp="1"/>
          </p:cNvSpPr>
          <p:nvPr>
            <p:ph type="title"/>
          </p:nvPr>
        </p:nvSpPr>
        <p:spPr>
          <a:xfrm>
            <a:off x="4572000" y="541950"/>
            <a:ext cx="3968400" cy="40596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2" name="Google Shape;342;p37"/>
          <p:cNvSpPr/>
          <p:nvPr/>
        </p:nvSpPr>
        <p:spPr>
          <a:xfrm rot="341919">
            <a:off x="-1413954" y="-4429763"/>
            <a:ext cx="6873369" cy="641270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43" name="Google Shape;343;p37"/>
          <p:cNvCxnSpPr/>
          <p:nvPr/>
        </p:nvCxnSpPr>
        <p:spPr>
          <a:xfrm flipH="1">
            <a:off x="-838837" y="1308150"/>
            <a:ext cx="3573900" cy="3429000"/>
          </a:xfrm>
          <a:prstGeom prst="straightConnector1">
            <a:avLst/>
          </a:prstGeom>
          <a:noFill/>
          <a:ln w="9525" cap="flat" cmpd="sng">
            <a:solidFill>
              <a:schemeClr val="accent1"/>
            </a:solidFill>
            <a:prstDash val="solid"/>
            <a:round/>
            <a:headEnd type="none" w="sm" len="sm"/>
            <a:tailEnd type="none" w="sm" len="sm"/>
          </a:ln>
        </p:spPr>
      </p:cxnSp>
      <p:sp>
        <p:nvSpPr>
          <p:cNvPr id="344" name="Google Shape;344;p37"/>
          <p:cNvSpPr/>
          <p:nvPr/>
        </p:nvSpPr>
        <p:spPr>
          <a:xfrm rot="772297">
            <a:off x="1881400" y="1841127"/>
            <a:ext cx="282806" cy="282806"/>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45" name="Google Shape;345;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38850" y="3790948"/>
            <a:ext cx="1920376" cy="2032349"/>
          </a:xfrm>
          <a:prstGeom prst="rect">
            <a:avLst/>
          </a:prstGeom>
          <a:noFill/>
          <a:ln>
            <a:noFill/>
          </a:ln>
        </p:spPr>
      </p:pic>
      <p:sp>
        <p:nvSpPr>
          <p:cNvPr id="346" name="Google Shape;346;p37"/>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347" name="Google Shape;347;p37"/>
          <p:cNvSpPr txBox="1"/>
          <p:nvPr/>
        </p:nvSpPr>
        <p:spPr>
          <a:xfrm>
            <a:off x="60336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48" name="Google Shape;348;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3075" y="4810188"/>
            <a:ext cx="1272925" cy="147426"/>
          </a:xfrm>
          <a:prstGeom prst="rect">
            <a:avLst/>
          </a:prstGeom>
          <a:noFill/>
          <a:ln>
            <a:noFill/>
          </a:ln>
        </p:spPr>
      </p:pic>
      <p:sp>
        <p:nvSpPr>
          <p:cNvPr id="349" name="Google Shape;349;p37"/>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3118">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_17bis">
  <p:cSld name="4_Cover 6_1_1_1_1_1_1_2_1_1_2_2">
    <p:bg>
      <p:bgPr>
        <a:solidFill>
          <a:schemeClr val="dk1"/>
        </a:solidFill>
        <a:effectLst/>
      </p:bgPr>
    </p:bg>
    <p:spTree>
      <p:nvGrpSpPr>
        <p:cNvPr id="1" name="Shape 350"/>
        <p:cNvGrpSpPr/>
        <p:nvPr/>
      </p:nvGrpSpPr>
      <p:grpSpPr>
        <a:xfrm>
          <a:off x="0" y="0"/>
          <a:ext cx="0" cy="0"/>
          <a:chOff x="0" y="0"/>
          <a:chExt cx="0" cy="0"/>
        </a:xfrm>
      </p:grpSpPr>
      <p:pic>
        <p:nvPicPr>
          <p:cNvPr id="351" name="Google Shape;351;p3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05050" y="-23812"/>
            <a:ext cx="4777052" cy="5191124"/>
          </a:xfrm>
          <a:prstGeom prst="rect">
            <a:avLst/>
          </a:prstGeom>
          <a:noFill/>
          <a:ln>
            <a:noFill/>
          </a:ln>
        </p:spPr>
      </p:pic>
      <p:sp>
        <p:nvSpPr>
          <p:cNvPr id="352" name="Google Shape;352;p38"/>
          <p:cNvSpPr txBox="1">
            <a:spLocks noGrp="1"/>
          </p:cNvSpPr>
          <p:nvPr>
            <p:ph type="title"/>
          </p:nvPr>
        </p:nvSpPr>
        <p:spPr>
          <a:xfrm>
            <a:off x="4572000" y="539350"/>
            <a:ext cx="4132500" cy="40596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rgbClr val="FFFFFF"/>
              </a:buClr>
              <a:buSzPts val="3300"/>
              <a:buFont typeface="Arial"/>
              <a:buNone/>
              <a:defRPr sz="33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a:p>
        </p:txBody>
      </p:sp>
      <p:pic>
        <p:nvPicPr>
          <p:cNvPr id="353" name="Google Shape;353;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38850" y="3790948"/>
            <a:ext cx="1920376" cy="2032349"/>
          </a:xfrm>
          <a:prstGeom prst="rect">
            <a:avLst/>
          </a:prstGeom>
          <a:noFill/>
          <a:ln>
            <a:noFill/>
          </a:ln>
        </p:spPr>
      </p:pic>
      <p:sp>
        <p:nvSpPr>
          <p:cNvPr id="354" name="Google Shape;354;p38"/>
          <p:cNvSpPr/>
          <p:nvPr/>
        </p:nvSpPr>
        <p:spPr>
          <a:xfrm rot="341919">
            <a:off x="-1413954" y="-4429763"/>
            <a:ext cx="6873369" cy="641270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55" name="Google Shape;355;p38"/>
          <p:cNvCxnSpPr/>
          <p:nvPr/>
        </p:nvCxnSpPr>
        <p:spPr>
          <a:xfrm flipH="1">
            <a:off x="-838837" y="1308150"/>
            <a:ext cx="3573900" cy="3429000"/>
          </a:xfrm>
          <a:prstGeom prst="straightConnector1">
            <a:avLst/>
          </a:prstGeom>
          <a:noFill/>
          <a:ln w="9525" cap="flat" cmpd="sng">
            <a:solidFill>
              <a:schemeClr val="accent1"/>
            </a:solidFill>
            <a:prstDash val="solid"/>
            <a:round/>
            <a:headEnd type="none" w="sm" len="sm"/>
            <a:tailEnd type="none" w="sm" len="sm"/>
          </a:ln>
        </p:spPr>
      </p:cxnSp>
      <p:sp>
        <p:nvSpPr>
          <p:cNvPr id="356" name="Google Shape;356;p38"/>
          <p:cNvSpPr/>
          <p:nvPr/>
        </p:nvSpPr>
        <p:spPr>
          <a:xfrm rot="772297">
            <a:off x="1881400" y="1841127"/>
            <a:ext cx="282806" cy="282806"/>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7" name="Google Shape;357;p38"/>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2"/>
                </a:solidFill>
                <a:latin typeface="Arial"/>
                <a:ea typeface="Arial"/>
                <a:cs typeface="Arial"/>
                <a:sym typeface="Arial"/>
              </a:rPr>
              <a:t>‹N›</a:t>
            </a:fld>
            <a:endParaRPr sz="900" b="0" i="0" u="none" strike="noStrike" cap="none" dirty="0">
              <a:solidFill>
                <a:schemeClr val="lt2"/>
              </a:solidFill>
              <a:latin typeface="Arial"/>
              <a:ea typeface="Arial"/>
              <a:cs typeface="Arial"/>
              <a:sym typeface="Arial"/>
            </a:endParaRPr>
          </a:p>
        </p:txBody>
      </p:sp>
      <p:sp>
        <p:nvSpPr>
          <p:cNvPr id="358" name="Google Shape;358;p38"/>
          <p:cNvSpPr txBox="1"/>
          <p:nvPr/>
        </p:nvSpPr>
        <p:spPr>
          <a:xfrm>
            <a:off x="60336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chemeClr val="lt2"/>
                </a:solidFill>
                <a:latin typeface="Arial"/>
                <a:ea typeface="Arial"/>
                <a:cs typeface="Arial"/>
                <a:sym typeface="Arial"/>
              </a:rPr>
              <a:t>confidential</a:t>
            </a:r>
            <a:endParaRPr sz="800" b="0" i="0" u="none" strike="noStrike" cap="none" dirty="0">
              <a:solidFill>
                <a:schemeClr val="lt2"/>
              </a:solidFill>
              <a:latin typeface="Arial"/>
              <a:ea typeface="Arial"/>
              <a:cs typeface="Arial"/>
              <a:sym typeface="Arial"/>
            </a:endParaRPr>
          </a:p>
        </p:txBody>
      </p:sp>
      <p:pic>
        <p:nvPicPr>
          <p:cNvPr id="359" name="Google Shape;359;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3075" y="4810188"/>
            <a:ext cx="1272925" cy="147285"/>
          </a:xfrm>
          <a:prstGeom prst="rect">
            <a:avLst/>
          </a:prstGeom>
          <a:noFill/>
          <a:ln>
            <a:noFill/>
          </a:ln>
        </p:spPr>
      </p:pic>
      <p:sp>
        <p:nvSpPr>
          <p:cNvPr id="360" name="Google Shape;360;p38"/>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_18">
  <p:cSld name="4_Cover 6_1_1_1_1_1_1_2_1_1_2_1">
    <p:bg>
      <p:bgPr>
        <a:solidFill>
          <a:srgbClr val="FFFFFF"/>
        </a:solidFill>
        <a:effectLst/>
      </p:bgPr>
    </p:bg>
    <p:spTree>
      <p:nvGrpSpPr>
        <p:cNvPr id="1" name="Shape 361"/>
        <p:cNvGrpSpPr/>
        <p:nvPr/>
      </p:nvGrpSpPr>
      <p:grpSpPr>
        <a:xfrm>
          <a:off x="0" y="0"/>
          <a:ext cx="0" cy="0"/>
          <a:chOff x="0" y="0"/>
          <a:chExt cx="0" cy="0"/>
        </a:xfrm>
      </p:grpSpPr>
      <p:pic>
        <p:nvPicPr>
          <p:cNvPr id="362" name="Google Shape;362;p3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76200" y="-98287"/>
            <a:ext cx="4657726" cy="5340076"/>
          </a:xfrm>
          <a:prstGeom prst="rect">
            <a:avLst/>
          </a:prstGeom>
          <a:noFill/>
          <a:ln>
            <a:noFill/>
          </a:ln>
        </p:spPr>
      </p:pic>
      <p:sp>
        <p:nvSpPr>
          <p:cNvPr id="363" name="Google Shape;363;p39"/>
          <p:cNvSpPr txBox="1">
            <a:spLocks noGrp="1"/>
          </p:cNvSpPr>
          <p:nvPr>
            <p:ph type="title"/>
          </p:nvPr>
        </p:nvSpPr>
        <p:spPr>
          <a:xfrm>
            <a:off x="4572000" y="523875"/>
            <a:ext cx="3969300" cy="641100"/>
          </a:xfrm>
          <a:prstGeom prst="rect">
            <a:avLst/>
          </a:prstGeom>
          <a:noFill/>
          <a:ln>
            <a:noFill/>
          </a:ln>
        </p:spPr>
        <p:txBody>
          <a:bodyPr spcFirstLastPara="1" wrap="square" lIns="342000" tIns="0" rIns="0" bIns="0" anchor="t" anchorCtr="0">
            <a:noAutofit/>
          </a:bodyPr>
          <a:lstStyle>
            <a:lvl1pPr marL="216000" marR="0" lvl="0" indent="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4" name="Google Shape;364;p39"/>
          <p:cNvSpPr txBox="1">
            <a:spLocks noGrp="1"/>
          </p:cNvSpPr>
          <p:nvPr>
            <p:ph type="subTitle" idx="1"/>
          </p:nvPr>
        </p:nvSpPr>
        <p:spPr>
          <a:xfrm>
            <a:off x="4572850" y="1164975"/>
            <a:ext cx="3969300" cy="3434100"/>
          </a:xfrm>
          <a:prstGeom prst="rect">
            <a:avLst/>
          </a:prstGeom>
          <a:noFill/>
          <a:ln>
            <a:noFill/>
          </a:ln>
        </p:spPr>
        <p:txBody>
          <a:bodyPr spcFirstLastPara="1" wrap="square" lIns="342000" tIns="0" rIns="0" bIns="0" anchor="t" anchorCtr="0">
            <a:noAutofit/>
          </a:bodyPr>
          <a:lstStyle>
            <a:lvl1pPr marL="21600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365" name="Google Shape;365;p39"/>
          <p:cNvSpPr/>
          <p:nvPr/>
        </p:nvSpPr>
        <p:spPr>
          <a:xfrm rot="341919">
            <a:off x="-1397882" y="-4751376"/>
            <a:ext cx="6873369" cy="6734979"/>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66" name="Google Shape;366;p39"/>
          <p:cNvCxnSpPr/>
          <p:nvPr/>
        </p:nvCxnSpPr>
        <p:spPr>
          <a:xfrm flipH="1">
            <a:off x="-788387" y="3381875"/>
            <a:ext cx="3573900" cy="3429000"/>
          </a:xfrm>
          <a:prstGeom prst="straightConnector1">
            <a:avLst/>
          </a:prstGeom>
          <a:noFill/>
          <a:ln w="9525" cap="flat" cmpd="sng">
            <a:solidFill>
              <a:schemeClr val="accent1"/>
            </a:solidFill>
            <a:prstDash val="solid"/>
            <a:round/>
            <a:headEnd type="none" w="sm" len="sm"/>
            <a:tailEnd type="none" w="sm" len="sm"/>
          </a:ln>
        </p:spPr>
      </p:cxnSp>
      <p:sp>
        <p:nvSpPr>
          <p:cNvPr id="367" name="Google Shape;367;p39"/>
          <p:cNvSpPr/>
          <p:nvPr/>
        </p:nvSpPr>
        <p:spPr>
          <a:xfrm rot="772297">
            <a:off x="3350975" y="1514577"/>
            <a:ext cx="282806" cy="282806"/>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68" name="Google Shape;368;p3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38850" y="3790948"/>
            <a:ext cx="1920376" cy="2032349"/>
          </a:xfrm>
          <a:prstGeom prst="rect">
            <a:avLst/>
          </a:prstGeom>
          <a:noFill/>
          <a:ln>
            <a:noFill/>
          </a:ln>
        </p:spPr>
      </p:pic>
      <p:sp>
        <p:nvSpPr>
          <p:cNvPr id="369" name="Google Shape;369;p39"/>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370" name="Google Shape;370;p39"/>
          <p:cNvSpPr txBox="1"/>
          <p:nvPr/>
        </p:nvSpPr>
        <p:spPr>
          <a:xfrm>
            <a:off x="60336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71" name="Google Shape;371;p3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3075" y="4810188"/>
            <a:ext cx="1272925" cy="147426"/>
          </a:xfrm>
          <a:prstGeom prst="rect">
            <a:avLst/>
          </a:prstGeom>
          <a:noFill/>
          <a:ln>
            <a:noFill/>
          </a:ln>
        </p:spPr>
      </p:pic>
      <p:sp>
        <p:nvSpPr>
          <p:cNvPr id="372" name="Google Shape;372;p39"/>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_19">
  <p:cSld name="Slide_19">
    <p:bg>
      <p:bgPr>
        <a:solidFill>
          <a:srgbClr val="FFFFFF"/>
        </a:solidFill>
        <a:effectLst/>
      </p:bgPr>
    </p:bg>
    <p:spTree>
      <p:nvGrpSpPr>
        <p:cNvPr id="1" name="Shape 373"/>
        <p:cNvGrpSpPr/>
        <p:nvPr/>
      </p:nvGrpSpPr>
      <p:grpSpPr>
        <a:xfrm>
          <a:off x="0" y="0"/>
          <a:ext cx="0" cy="0"/>
          <a:chOff x="0" y="0"/>
          <a:chExt cx="0" cy="0"/>
        </a:xfrm>
      </p:grpSpPr>
      <p:pic>
        <p:nvPicPr>
          <p:cNvPr id="374" name="Google Shape;374;p4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572001" y="-139212"/>
            <a:ext cx="4769276" cy="5421924"/>
          </a:xfrm>
          <a:prstGeom prst="rect">
            <a:avLst/>
          </a:prstGeom>
          <a:noFill/>
          <a:ln>
            <a:noFill/>
          </a:ln>
        </p:spPr>
      </p:pic>
      <p:sp>
        <p:nvSpPr>
          <p:cNvPr id="375" name="Google Shape;375;p40"/>
          <p:cNvSpPr/>
          <p:nvPr/>
        </p:nvSpPr>
        <p:spPr>
          <a:xfrm rot="341919">
            <a:off x="-74970" y="2742044"/>
            <a:ext cx="6873369" cy="641270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376" name="Google Shape;376;p40"/>
          <p:cNvCxnSpPr/>
          <p:nvPr/>
        </p:nvCxnSpPr>
        <p:spPr>
          <a:xfrm flipH="1">
            <a:off x="6236850" y="762000"/>
            <a:ext cx="3573900" cy="3429000"/>
          </a:xfrm>
          <a:prstGeom prst="straightConnector1">
            <a:avLst/>
          </a:prstGeom>
          <a:noFill/>
          <a:ln w="9525" cap="flat" cmpd="sng">
            <a:solidFill>
              <a:schemeClr val="accent1"/>
            </a:solidFill>
            <a:prstDash val="solid"/>
            <a:round/>
            <a:headEnd type="none" w="sm" len="sm"/>
            <a:tailEnd type="none" w="sm" len="sm"/>
          </a:ln>
        </p:spPr>
      </p:cxnSp>
      <p:sp>
        <p:nvSpPr>
          <p:cNvPr id="377" name="Google Shape;377;p40"/>
          <p:cNvSpPr/>
          <p:nvPr/>
        </p:nvSpPr>
        <p:spPr>
          <a:xfrm rot="772297">
            <a:off x="6112538" y="4070827"/>
            <a:ext cx="282806" cy="282806"/>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78" name="Google Shape;378;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11812" y="2010523"/>
            <a:ext cx="1920376" cy="2032349"/>
          </a:xfrm>
          <a:prstGeom prst="rect">
            <a:avLst/>
          </a:prstGeom>
          <a:noFill/>
          <a:ln>
            <a:noFill/>
          </a:ln>
        </p:spPr>
      </p:pic>
      <p:sp>
        <p:nvSpPr>
          <p:cNvPr id="379" name="Google Shape;379;p40"/>
          <p:cNvSpPr txBox="1">
            <a:spLocks noGrp="1"/>
          </p:cNvSpPr>
          <p:nvPr>
            <p:ph type="title"/>
          </p:nvPr>
        </p:nvSpPr>
        <p:spPr>
          <a:xfrm>
            <a:off x="600075" y="523875"/>
            <a:ext cx="3971100" cy="641100"/>
          </a:xfrm>
          <a:prstGeom prst="rect">
            <a:avLst/>
          </a:prstGeom>
          <a:noFill/>
          <a:ln>
            <a:noFill/>
          </a:ln>
        </p:spPr>
        <p:txBody>
          <a:bodyPr spcFirstLastPara="1" wrap="square" lIns="0" tIns="0" rIns="34200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0" name="Google Shape;380;p40"/>
          <p:cNvSpPr txBox="1">
            <a:spLocks noGrp="1"/>
          </p:cNvSpPr>
          <p:nvPr>
            <p:ph type="subTitle" idx="1"/>
          </p:nvPr>
        </p:nvSpPr>
        <p:spPr>
          <a:xfrm>
            <a:off x="600950" y="1164975"/>
            <a:ext cx="3971100" cy="3429000"/>
          </a:xfrm>
          <a:prstGeom prst="rect">
            <a:avLst/>
          </a:prstGeom>
          <a:noFill/>
          <a:ln>
            <a:noFill/>
          </a:ln>
        </p:spPr>
        <p:txBody>
          <a:bodyPr spcFirstLastPara="1" wrap="square" lIns="0" tIns="0" rIns="34200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381" name="Google Shape;381;p40"/>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382" name="Google Shape;382;p40"/>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383" name="Google Shape;383;p4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384" name="Google Shape;384;p40"/>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V">
  <p:cSld name="4_Cover 6_1_1_1_1_1_1_1">
    <p:bg>
      <p:bgPr>
        <a:solidFill>
          <a:srgbClr val="FFFFFF"/>
        </a:solidFill>
        <a:effectLst/>
      </p:bgPr>
    </p:bg>
    <p:spTree>
      <p:nvGrpSpPr>
        <p:cNvPr id="1" name="Shape 409"/>
        <p:cNvGrpSpPr/>
        <p:nvPr/>
      </p:nvGrpSpPr>
      <p:grpSpPr>
        <a:xfrm>
          <a:off x="0" y="0"/>
          <a:ext cx="0" cy="0"/>
          <a:chOff x="0" y="0"/>
          <a:chExt cx="0" cy="0"/>
        </a:xfrm>
      </p:grpSpPr>
      <p:sp>
        <p:nvSpPr>
          <p:cNvPr id="410" name="Google Shape;410;p41"/>
          <p:cNvSpPr/>
          <p:nvPr/>
        </p:nvSpPr>
        <p:spPr>
          <a:xfrm>
            <a:off x="0" y="-75"/>
            <a:ext cx="3249300" cy="5143500"/>
          </a:xfrm>
          <a:prstGeom prst="rect">
            <a:avLst/>
          </a:prstGeom>
          <a:solidFill>
            <a:srgbClr val="1A1A1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411" name="Google Shape;411;p41"/>
          <p:cNvSpPr txBox="1">
            <a:spLocks noGrp="1"/>
          </p:cNvSpPr>
          <p:nvPr>
            <p:ph type="title"/>
          </p:nvPr>
        </p:nvSpPr>
        <p:spPr>
          <a:xfrm>
            <a:off x="600075" y="523875"/>
            <a:ext cx="2184000" cy="924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412" name="Google Shape;412;p4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984237" y="57890"/>
            <a:ext cx="1920376" cy="2032349"/>
          </a:xfrm>
          <a:prstGeom prst="rect">
            <a:avLst/>
          </a:prstGeom>
          <a:noFill/>
          <a:ln>
            <a:noFill/>
          </a:ln>
        </p:spPr>
      </p:pic>
      <p:sp>
        <p:nvSpPr>
          <p:cNvPr id="413" name="Google Shape;413;p41"/>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‹N›</a:t>
            </a:fld>
            <a:endParaRPr sz="900" b="0" i="0" u="none" strike="noStrike" cap="none" dirty="0">
              <a:solidFill>
                <a:schemeClr val="dk1"/>
              </a:solidFill>
              <a:latin typeface="Arial"/>
              <a:ea typeface="Arial"/>
              <a:cs typeface="Arial"/>
              <a:sym typeface="Arial"/>
            </a:endParaRPr>
          </a:p>
        </p:txBody>
      </p:sp>
      <p:sp>
        <p:nvSpPr>
          <p:cNvPr id="414" name="Google Shape;414;p41"/>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415" name="Google Shape;415;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416" name="Google Shape;416;p41"/>
          <p:cNvSpPr txBox="1">
            <a:spLocks noGrp="1"/>
          </p:cNvSpPr>
          <p:nvPr>
            <p:ph type="body" idx="1"/>
          </p:nvPr>
        </p:nvSpPr>
        <p:spPr>
          <a:xfrm>
            <a:off x="1516566" y="1803238"/>
            <a:ext cx="1650784" cy="2739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17" name="Google Shape;417;p41"/>
          <p:cNvSpPr txBox="1">
            <a:spLocks noGrp="1"/>
          </p:cNvSpPr>
          <p:nvPr>
            <p:ph type="body" idx="2"/>
          </p:nvPr>
        </p:nvSpPr>
        <p:spPr>
          <a:xfrm>
            <a:off x="1516566" y="2204019"/>
            <a:ext cx="1650784" cy="2739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000"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18" name="Google Shape;418;p41"/>
          <p:cNvSpPr txBox="1">
            <a:spLocks noGrp="1"/>
          </p:cNvSpPr>
          <p:nvPr>
            <p:ph type="body" idx="3"/>
          </p:nvPr>
        </p:nvSpPr>
        <p:spPr>
          <a:xfrm>
            <a:off x="3263299" y="1111993"/>
            <a:ext cx="5284500" cy="34869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19" name="Google Shape;419;p41"/>
          <p:cNvSpPr txBox="1">
            <a:spLocks noGrp="1"/>
          </p:cNvSpPr>
          <p:nvPr>
            <p:ph type="body" idx="4"/>
          </p:nvPr>
        </p:nvSpPr>
        <p:spPr>
          <a:xfrm>
            <a:off x="3275458" y="539500"/>
            <a:ext cx="5277300" cy="5463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100"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9pPr>
          </a:lstStyle>
          <a:p>
            <a:endParaRPr/>
          </a:p>
        </p:txBody>
      </p:sp>
      <p:sp>
        <p:nvSpPr>
          <p:cNvPr id="420" name="Google Shape;420;p41"/>
          <p:cNvSpPr txBox="1">
            <a:spLocks noGrp="1"/>
          </p:cNvSpPr>
          <p:nvPr>
            <p:ph type="body" idx="5"/>
          </p:nvPr>
        </p:nvSpPr>
        <p:spPr>
          <a:xfrm>
            <a:off x="600075" y="2758763"/>
            <a:ext cx="2653800" cy="1844400"/>
          </a:xfrm>
          <a:prstGeom prst="rect">
            <a:avLst/>
          </a:prstGeom>
          <a:noFill/>
          <a:ln>
            <a:noFill/>
          </a:ln>
        </p:spPr>
        <p:txBody>
          <a:bodyPr spcFirstLastPara="1" wrap="square" lIns="0" tIns="0" rIns="108000" bIns="0" anchor="t" anchorCtr="0">
            <a:noAutofit/>
          </a:bodyPr>
          <a:lstStyle>
            <a:lvl1pPr marL="0" marR="0" lvl="0" indent="0" algn="l">
              <a:lnSpc>
                <a:spcPct val="100000"/>
              </a:lnSpc>
              <a:spcBef>
                <a:spcPts val="0"/>
              </a:spcBef>
              <a:spcAft>
                <a:spcPts val="0"/>
              </a:spcAft>
              <a:buClr>
                <a:schemeClr val="accent6"/>
              </a:buClr>
              <a:buSzPts val="900"/>
              <a:buFont typeface="Arial"/>
              <a:buNone/>
              <a:defRPr sz="9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9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9pPr>
          </a:lstStyle>
          <a:p>
            <a:endParaRPr dirty="0"/>
          </a:p>
        </p:txBody>
      </p:sp>
      <p:sp>
        <p:nvSpPr>
          <p:cNvPr id="421" name="Google Shape;421;p41"/>
          <p:cNvSpPr>
            <a:spLocks noGrp="1"/>
          </p:cNvSpPr>
          <p:nvPr>
            <p:ph type="pic" idx="6"/>
          </p:nvPr>
        </p:nvSpPr>
        <p:spPr>
          <a:xfrm>
            <a:off x="611340" y="1726869"/>
            <a:ext cx="826200" cy="8274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9pPr>
          </a:lstStyle>
          <a:p>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V 2">
  <p:cSld name="4_Cover 6_1_1_1_1_1_1_1_2">
    <p:bg>
      <p:bgPr>
        <a:solidFill>
          <a:srgbClr val="FFFFFF"/>
        </a:solidFill>
        <a:effectLst/>
      </p:bgPr>
    </p:bg>
    <p:spTree>
      <p:nvGrpSpPr>
        <p:cNvPr id="1" name="Shape 422"/>
        <p:cNvGrpSpPr/>
        <p:nvPr/>
      </p:nvGrpSpPr>
      <p:grpSpPr>
        <a:xfrm>
          <a:off x="0" y="0"/>
          <a:ext cx="0" cy="0"/>
          <a:chOff x="0" y="0"/>
          <a:chExt cx="0" cy="0"/>
        </a:xfrm>
      </p:grpSpPr>
      <p:sp>
        <p:nvSpPr>
          <p:cNvPr id="423" name="Google Shape;423;p42"/>
          <p:cNvSpPr/>
          <p:nvPr/>
        </p:nvSpPr>
        <p:spPr>
          <a:xfrm>
            <a:off x="0" y="-75"/>
            <a:ext cx="3249300" cy="5143500"/>
          </a:xfrm>
          <a:prstGeom prst="rect">
            <a:avLst/>
          </a:prstGeom>
          <a:solidFill>
            <a:srgbClr val="1A1A1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424" name="Google Shape;424;p42"/>
          <p:cNvSpPr txBox="1">
            <a:spLocks noGrp="1"/>
          </p:cNvSpPr>
          <p:nvPr>
            <p:ph type="title"/>
          </p:nvPr>
        </p:nvSpPr>
        <p:spPr>
          <a:xfrm>
            <a:off x="600075" y="523875"/>
            <a:ext cx="2649300" cy="4075200"/>
          </a:xfrm>
          <a:prstGeom prst="rect">
            <a:avLst/>
          </a:prstGeom>
          <a:noFill/>
          <a:ln>
            <a:noFill/>
          </a:ln>
        </p:spPr>
        <p:txBody>
          <a:bodyPr spcFirstLastPara="1" wrap="square" lIns="0" tIns="0" rIns="18000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Google Shape;425;p42"/>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‹N›</a:t>
            </a:fld>
            <a:endParaRPr sz="900" b="0" i="0" u="none" strike="noStrike" cap="none" dirty="0">
              <a:solidFill>
                <a:schemeClr val="dk1"/>
              </a:solidFill>
              <a:latin typeface="Arial"/>
              <a:ea typeface="Arial"/>
              <a:cs typeface="Arial"/>
              <a:sym typeface="Arial"/>
            </a:endParaRPr>
          </a:p>
        </p:txBody>
      </p:sp>
      <p:sp>
        <p:nvSpPr>
          <p:cNvPr id="426" name="Google Shape;426;p42"/>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427" name="Google Shape;427;p4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428" name="Google Shape;428;p42"/>
          <p:cNvSpPr txBox="1">
            <a:spLocks noGrp="1"/>
          </p:cNvSpPr>
          <p:nvPr>
            <p:ph type="body" idx="1"/>
          </p:nvPr>
        </p:nvSpPr>
        <p:spPr>
          <a:xfrm>
            <a:off x="3263300" y="539751"/>
            <a:ext cx="5284500" cy="4059300"/>
          </a:xfrm>
          <a:prstGeom prst="rect">
            <a:avLst/>
          </a:prstGeom>
          <a:noFill/>
          <a:ln>
            <a:noFill/>
          </a:ln>
        </p:spPr>
        <p:txBody>
          <a:bodyPr spcFirstLastPara="1" wrap="square" lIns="91425" tIns="45700" rIns="91425" bIns="45700" anchor="t" anchorCtr="0">
            <a:noAutofit/>
          </a:bodyPr>
          <a:lstStyle>
            <a:lvl1pPr marL="360000" marR="0" lvl="0" indent="-3600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V 1bis">
  <p:cSld name="4_Cover 6_1_1_1_1_1_1_1_1">
    <p:bg>
      <p:bgPr>
        <a:solidFill>
          <a:srgbClr val="FFFFFF"/>
        </a:solidFill>
        <a:effectLst/>
      </p:bgPr>
    </p:bg>
    <p:spTree>
      <p:nvGrpSpPr>
        <p:cNvPr id="1" name="Shape 429"/>
        <p:cNvGrpSpPr/>
        <p:nvPr/>
      </p:nvGrpSpPr>
      <p:grpSpPr>
        <a:xfrm>
          <a:off x="0" y="0"/>
          <a:ext cx="0" cy="0"/>
          <a:chOff x="0" y="0"/>
          <a:chExt cx="0" cy="0"/>
        </a:xfrm>
      </p:grpSpPr>
      <p:sp>
        <p:nvSpPr>
          <p:cNvPr id="430" name="Google Shape;430;p43"/>
          <p:cNvSpPr/>
          <p:nvPr/>
        </p:nvSpPr>
        <p:spPr>
          <a:xfrm>
            <a:off x="0" y="186027"/>
            <a:ext cx="3249300" cy="5143500"/>
          </a:xfrm>
          <a:prstGeom prst="rect">
            <a:avLst/>
          </a:prstGeom>
          <a:solidFill>
            <a:srgbClr val="1A1A1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431" name="Google Shape;431;p43"/>
          <p:cNvSpPr txBox="1">
            <a:spLocks noGrp="1"/>
          </p:cNvSpPr>
          <p:nvPr>
            <p:ph type="title"/>
          </p:nvPr>
        </p:nvSpPr>
        <p:spPr>
          <a:xfrm>
            <a:off x="600075" y="523875"/>
            <a:ext cx="2184000" cy="924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432" name="Google Shape;432;p4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984237" y="57890"/>
            <a:ext cx="1920376" cy="2032349"/>
          </a:xfrm>
          <a:prstGeom prst="rect">
            <a:avLst/>
          </a:prstGeom>
          <a:noFill/>
          <a:ln>
            <a:noFill/>
          </a:ln>
        </p:spPr>
      </p:pic>
      <p:sp>
        <p:nvSpPr>
          <p:cNvPr id="433" name="Google Shape;433;p43"/>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‹N›</a:t>
            </a:fld>
            <a:endParaRPr sz="900" b="0" i="0" u="none" strike="noStrike" cap="none" dirty="0">
              <a:solidFill>
                <a:schemeClr val="dk1"/>
              </a:solidFill>
              <a:latin typeface="Arial"/>
              <a:ea typeface="Arial"/>
              <a:cs typeface="Arial"/>
              <a:sym typeface="Arial"/>
            </a:endParaRPr>
          </a:p>
        </p:txBody>
      </p:sp>
      <p:sp>
        <p:nvSpPr>
          <p:cNvPr id="434" name="Google Shape;434;p43"/>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435" name="Google Shape;435;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436" name="Google Shape;436;p43"/>
          <p:cNvSpPr txBox="1">
            <a:spLocks noGrp="1"/>
          </p:cNvSpPr>
          <p:nvPr>
            <p:ph type="body" idx="1"/>
          </p:nvPr>
        </p:nvSpPr>
        <p:spPr>
          <a:xfrm>
            <a:off x="3263299" y="1111993"/>
            <a:ext cx="5284500" cy="34869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37" name="Google Shape;437;p43"/>
          <p:cNvSpPr txBox="1">
            <a:spLocks noGrp="1"/>
          </p:cNvSpPr>
          <p:nvPr>
            <p:ph type="body" idx="2"/>
          </p:nvPr>
        </p:nvSpPr>
        <p:spPr>
          <a:xfrm>
            <a:off x="603250" y="1856501"/>
            <a:ext cx="2558100" cy="2739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panose="020B0604020202020204" pitchFamily="34" charset="0"/>
              <a:buNone/>
              <a:defRPr sz="1100"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38" name="Google Shape;438;p43"/>
          <p:cNvSpPr txBox="1">
            <a:spLocks noGrp="1"/>
          </p:cNvSpPr>
          <p:nvPr>
            <p:ph type="body" idx="3"/>
          </p:nvPr>
        </p:nvSpPr>
        <p:spPr>
          <a:xfrm>
            <a:off x="603250" y="2181081"/>
            <a:ext cx="2558100" cy="2739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panose="020B0604020202020204" pitchFamily="34" charset="0"/>
              <a:buNone/>
              <a:defRPr sz="1000"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100"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9" name="Google Shape;439;p43"/>
          <p:cNvSpPr txBox="1">
            <a:spLocks noGrp="1"/>
          </p:cNvSpPr>
          <p:nvPr>
            <p:ph type="body" idx="4"/>
          </p:nvPr>
        </p:nvSpPr>
        <p:spPr>
          <a:xfrm>
            <a:off x="3275458" y="539500"/>
            <a:ext cx="5277300" cy="5463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100"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100" b="1" i="0" u="none" strike="noStrike" cap="none">
                <a:solidFill>
                  <a:schemeClr val="dk2"/>
                </a:solidFill>
                <a:latin typeface="Arial"/>
                <a:ea typeface="Arial"/>
                <a:cs typeface="Arial"/>
                <a:sym typeface="Arial"/>
              </a:defRPr>
            </a:lvl9pPr>
          </a:lstStyle>
          <a:p>
            <a:endParaRPr/>
          </a:p>
        </p:txBody>
      </p:sp>
      <p:sp>
        <p:nvSpPr>
          <p:cNvPr id="440" name="Google Shape;440;p43"/>
          <p:cNvSpPr txBox="1">
            <a:spLocks noGrp="1"/>
          </p:cNvSpPr>
          <p:nvPr>
            <p:ph type="body" idx="5"/>
          </p:nvPr>
        </p:nvSpPr>
        <p:spPr>
          <a:xfrm>
            <a:off x="600075" y="2570814"/>
            <a:ext cx="2653800" cy="2032349"/>
          </a:xfrm>
          <a:prstGeom prst="rect">
            <a:avLst/>
          </a:prstGeom>
          <a:noFill/>
          <a:ln>
            <a:noFill/>
          </a:ln>
        </p:spPr>
        <p:txBody>
          <a:bodyPr spcFirstLastPara="1" wrap="square" lIns="0" tIns="0" rIns="108000" bIns="0" anchor="t" anchorCtr="0">
            <a:noAutofit/>
          </a:bodyPr>
          <a:lstStyle>
            <a:lvl1pPr marL="0" marR="0" lvl="0" indent="0" algn="l">
              <a:lnSpc>
                <a:spcPct val="100000"/>
              </a:lnSpc>
              <a:spcBef>
                <a:spcPts val="0"/>
              </a:spcBef>
              <a:spcAft>
                <a:spcPts val="0"/>
              </a:spcAft>
              <a:buClr>
                <a:schemeClr val="accent6"/>
              </a:buClr>
              <a:buSzPts val="900"/>
              <a:buFont typeface="Arial"/>
              <a:buNone/>
              <a:defRPr sz="9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9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900" b="0" i="0" u="none" strike="noStrike" cap="none">
                <a:solidFill>
                  <a:schemeClr val="accent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pty_1bis">
  <p:cSld name="Empty_1bis">
    <p:bg>
      <p:bgPr>
        <a:solidFill>
          <a:schemeClr val="dk1"/>
        </a:solidFill>
        <a:effectLst/>
      </p:bgPr>
    </p:bg>
    <p:spTree>
      <p:nvGrpSpPr>
        <p:cNvPr id="1" name="Shape 61"/>
        <p:cNvGrpSpPr/>
        <p:nvPr/>
      </p:nvGrpSpPr>
      <p:grpSpPr>
        <a:xfrm>
          <a:off x="0" y="0"/>
          <a:ext cx="0" cy="0"/>
          <a:chOff x="0" y="0"/>
          <a:chExt cx="0" cy="0"/>
        </a:xfrm>
      </p:grpSpPr>
      <p:sp>
        <p:nvSpPr>
          <p:cNvPr id="62" name="Google Shape;62;p46"/>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63" name="Google Shape;63;p46"/>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64" name="Google Shape;64;p4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65" name="Google Shape;65;p46"/>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_2">
  <p:cSld name="Section_2">
    <p:bg>
      <p:bgPr>
        <a:solidFill>
          <a:srgbClr val="FFFFFF"/>
        </a:solidFill>
        <a:effectLst/>
      </p:bgPr>
    </p:bg>
    <p:spTree>
      <p:nvGrpSpPr>
        <p:cNvPr id="1" name="Shape 453"/>
        <p:cNvGrpSpPr/>
        <p:nvPr/>
      </p:nvGrpSpPr>
      <p:grpSpPr>
        <a:xfrm>
          <a:off x="0" y="0"/>
          <a:ext cx="0" cy="0"/>
          <a:chOff x="0" y="0"/>
          <a:chExt cx="0" cy="0"/>
        </a:xfrm>
      </p:grpSpPr>
      <p:pic>
        <p:nvPicPr>
          <p:cNvPr id="454" name="Google Shape;454;p1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603500" y="539500"/>
            <a:ext cx="7937001" cy="4059501"/>
          </a:xfrm>
          <a:prstGeom prst="rect">
            <a:avLst/>
          </a:prstGeom>
          <a:noFill/>
          <a:ln>
            <a:noFill/>
          </a:ln>
        </p:spPr>
      </p:pic>
      <p:pic>
        <p:nvPicPr>
          <p:cNvPr id="455" name="Google Shape;455;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458325" y="53723"/>
            <a:ext cx="1920376" cy="2032349"/>
          </a:xfrm>
          <a:prstGeom prst="rect">
            <a:avLst/>
          </a:prstGeom>
          <a:noFill/>
          <a:ln>
            <a:noFill/>
          </a:ln>
        </p:spPr>
      </p:pic>
      <p:sp>
        <p:nvSpPr>
          <p:cNvPr id="456" name="Google Shape;456;p19"/>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457" name="Google Shape;457;p19"/>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458" name="Google Shape;458;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459" name="Google Shape;459;p19"/>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460" name="Google Shape;460;p19"/>
          <p:cNvSpPr/>
          <p:nvPr/>
        </p:nvSpPr>
        <p:spPr>
          <a:xfrm rot="-430330">
            <a:off x="-20802" y="-1804500"/>
            <a:ext cx="5877388" cy="5877388"/>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461" name="Google Shape;461;p19"/>
          <p:cNvCxnSpPr/>
          <p:nvPr/>
        </p:nvCxnSpPr>
        <p:spPr>
          <a:xfrm flipH="1">
            <a:off x="-531404" y="3384036"/>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462" name="Google Shape;462;p19"/>
          <p:cNvSpPr/>
          <p:nvPr/>
        </p:nvSpPr>
        <p:spPr>
          <a:xfrm>
            <a:off x="799596" y="3194111"/>
            <a:ext cx="282900" cy="2829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3" name="Google Shape;463;p19"/>
          <p:cNvSpPr txBox="1">
            <a:spLocks noGrp="1"/>
          </p:cNvSpPr>
          <p:nvPr>
            <p:ph type="title"/>
          </p:nvPr>
        </p:nvSpPr>
        <p:spPr>
          <a:xfrm>
            <a:off x="1318200" y="1247764"/>
            <a:ext cx="6507600" cy="1606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33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4" name="Google Shape;464;p19"/>
          <p:cNvSpPr txBox="1">
            <a:spLocks noGrp="1"/>
          </p:cNvSpPr>
          <p:nvPr>
            <p:ph type="subTitle" idx="2"/>
          </p:nvPr>
        </p:nvSpPr>
        <p:spPr>
          <a:xfrm>
            <a:off x="1318200" y="2853875"/>
            <a:ext cx="6507576" cy="5772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_3">
  <p:cSld name="3_Section">
    <p:bg>
      <p:bgPr>
        <a:solidFill>
          <a:srgbClr val="FFFFFF"/>
        </a:solidFill>
        <a:effectLst/>
      </p:bgPr>
    </p:bg>
    <p:spTree>
      <p:nvGrpSpPr>
        <p:cNvPr id="1" name="Shape 465"/>
        <p:cNvGrpSpPr/>
        <p:nvPr/>
      </p:nvGrpSpPr>
      <p:grpSpPr>
        <a:xfrm>
          <a:off x="0" y="0"/>
          <a:ext cx="0" cy="0"/>
          <a:chOff x="0" y="0"/>
          <a:chExt cx="0" cy="0"/>
        </a:xfrm>
      </p:grpSpPr>
      <p:pic>
        <p:nvPicPr>
          <p:cNvPr id="466" name="Google Shape;466;p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624700" y="544975"/>
            <a:ext cx="7937001" cy="4054026"/>
          </a:xfrm>
          <a:prstGeom prst="rect">
            <a:avLst/>
          </a:prstGeom>
          <a:noFill/>
          <a:ln>
            <a:noFill/>
          </a:ln>
        </p:spPr>
      </p:pic>
      <p:pic>
        <p:nvPicPr>
          <p:cNvPr id="467" name="Google Shape;467;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01025" y="3326273"/>
            <a:ext cx="1920376" cy="2032349"/>
          </a:xfrm>
          <a:prstGeom prst="rect">
            <a:avLst/>
          </a:prstGeom>
          <a:noFill/>
          <a:ln>
            <a:noFill/>
          </a:ln>
        </p:spPr>
      </p:pic>
      <p:sp>
        <p:nvSpPr>
          <p:cNvPr id="468" name="Google Shape;468;p20"/>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469" name="Google Shape;469;p20"/>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470" name="Google Shape;470;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471" name="Google Shape;471;p20"/>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
        <p:nvSpPr>
          <p:cNvPr id="472" name="Google Shape;472;p20"/>
          <p:cNvSpPr/>
          <p:nvPr/>
        </p:nvSpPr>
        <p:spPr>
          <a:xfrm rot="-430330">
            <a:off x="-20802" y="-1804500"/>
            <a:ext cx="5877388" cy="5877388"/>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473" name="Google Shape;473;p20"/>
          <p:cNvCxnSpPr/>
          <p:nvPr/>
        </p:nvCxnSpPr>
        <p:spPr>
          <a:xfrm flipH="1">
            <a:off x="-531404" y="3384036"/>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474" name="Google Shape;474;p20"/>
          <p:cNvSpPr/>
          <p:nvPr/>
        </p:nvSpPr>
        <p:spPr>
          <a:xfrm>
            <a:off x="799596" y="3194111"/>
            <a:ext cx="282900" cy="2829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5" name="Google Shape;475;p20"/>
          <p:cNvSpPr txBox="1">
            <a:spLocks noGrp="1"/>
          </p:cNvSpPr>
          <p:nvPr>
            <p:ph type="title"/>
          </p:nvPr>
        </p:nvSpPr>
        <p:spPr>
          <a:xfrm>
            <a:off x="1318200" y="1247764"/>
            <a:ext cx="6507600" cy="1606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33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0"/>
          <p:cNvSpPr txBox="1">
            <a:spLocks noGrp="1"/>
          </p:cNvSpPr>
          <p:nvPr>
            <p:ph type="subTitle" idx="2"/>
          </p:nvPr>
        </p:nvSpPr>
        <p:spPr>
          <a:xfrm>
            <a:off x="1318200" y="2853875"/>
            <a:ext cx="6507576" cy="5772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d_EN">
  <p:cSld name="End_EN">
    <p:bg>
      <p:bgPr>
        <a:solidFill>
          <a:srgbClr val="FFFFFF"/>
        </a:solidFill>
        <a:effectLst/>
      </p:bgPr>
    </p:bg>
    <p:spTree>
      <p:nvGrpSpPr>
        <p:cNvPr id="1" name="Shape 397"/>
        <p:cNvGrpSpPr/>
        <p:nvPr/>
      </p:nvGrpSpPr>
      <p:grpSpPr>
        <a:xfrm>
          <a:off x="0" y="0"/>
          <a:ext cx="0" cy="0"/>
          <a:chOff x="0" y="0"/>
          <a:chExt cx="0" cy="0"/>
        </a:xfrm>
      </p:grpSpPr>
      <p:pic>
        <p:nvPicPr>
          <p:cNvPr id="398" name="Google Shape;398;p2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894925" y="-258209"/>
            <a:ext cx="3275400" cy="5659921"/>
          </a:xfrm>
          <a:prstGeom prst="rect">
            <a:avLst/>
          </a:prstGeom>
          <a:noFill/>
          <a:ln>
            <a:noFill/>
          </a:ln>
        </p:spPr>
      </p:pic>
      <p:sp>
        <p:nvSpPr>
          <p:cNvPr id="399" name="Google Shape;399;p22"/>
          <p:cNvSpPr/>
          <p:nvPr/>
        </p:nvSpPr>
        <p:spPr>
          <a:xfrm>
            <a:off x="603250" y="1612736"/>
            <a:ext cx="3968700" cy="1349600"/>
          </a:xfrm>
          <a:prstGeom prst="rect">
            <a:avLst/>
          </a:prstGeom>
          <a:noFill/>
          <a:ln>
            <a:noFill/>
          </a:ln>
        </p:spPr>
        <p:txBody>
          <a:bodyPr spcFirstLastPara="1" wrap="square" lIns="0" tIns="0" rIns="0" bIns="0" anchor="t" anchorCtr="0">
            <a:noAutofit/>
          </a:bodyPr>
          <a:lstStyle/>
          <a:p>
            <a:pPr marL="0" marR="0" lvl="0" indent="0" algn="just" rtl="0">
              <a:lnSpc>
                <a:spcPct val="115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Sia Partners is a next generation consulting firm focused on delivering superior value and tangible results to its clients as they navigate the digital revolution. Our global footprint and our expertise in more than 30 sectors and services allow us to enhance our clients' businesses worldwide. We guide their projects and initiatives in strategy, business transformation, IT &amp; digital strategy, and Data Science. As the pioneer of </a:t>
            </a:r>
            <a:r>
              <a:rPr lang="en-US" sz="1000" b="0" i="1" u="none" strike="noStrike" cap="none" dirty="0">
                <a:solidFill>
                  <a:schemeClr val="dk1"/>
                </a:solidFill>
                <a:latin typeface="Arial"/>
                <a:ea typeface="Arial"/>
                <a:cs typeface="Arial"/>
                <a:sym typeface="Arial"/>
              </a:rPr>
              <a:t>Consulting 4.0</a:t>
            </a:r>
            <a:r>
              <a:rPr lang="en-US" sz="1000" b="0" i="0" u="none" strike="noStrike" cap="none" dirty="0">
                <a:solidFill>
                  <a:schemeClr val="dk1"/>
                </a:solidFill>
                <a:latin typeface="Arial"/>
                <a:ea typeface="Arial"/>
                <a:cs typeface="Arial"/>
                <a:sym typeface="Arial"/>
              </a:rPr>
              <a:t>, we develop consulting bots and integrate AI in our solutions.</a:t>
            </a:r>
            <a:endParaRPr sz="10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000"/>
              <a:buFont typeface="Arial"/>
              <a:buNone/>
            </a:pPr>
            <a:endParaRPr sz="1000" b="0" i="0" u="none" strike="noStrike" cap="none" dirty="0">
              <a:solidFill>
                <a:srgbClr val="1A1A1A"/>
              </a:solidFill>
              <a:latin typeface="Arial"/>
              <a:ea typeface="Arial"/>
              <a:cs typeface="Arial"/>
              <a:sym typeface="Arial"/>
            </a:endParaRPr>
          </a:p>
        </p:txBody>
      </p:sp>
      <p:sp>
        <p:nvSpPr>
          <p:cNvPr id="400" name="Google Shape;400;p22"/>
          <p:cNvSpPr/>
          <p:nvPr/>
        </p:nvSpPr>
        <p:spPr>
          <a:xfrm>
            <a:off x="603250" y="3802880"/>
            <a:ext cx="3648900" cy="5907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US" sz="900" b="0" i="0" u="none" strike="noStrike" cap="none" dirty="0">
                <a:solidFill>
                  <a:srgbClr val="939699"/>
                </a:solidFill>
                <a:latin typeface="Arial"/>
                <a:ea typeface="Arial"/>
                <a:cs typeface="Arial"/>
                <a:sym typeface="Arial"/>
              </a:rPr>
              <a:t>Follow us on </a:t>
            </a:r>
            <a:r>
              <a:rPr lang="en-US" sz="900" b="1" i="0" u="none" strike="noStrike" cap="none" dirty="0">
                <a:solidFill>
                  <a:srgbClr val="1A1A1A"/>
                </a:solidFill>
                <a:latin typeface="Arial"/>
                <a:ea typeface="Arial"/>
                <a:cs typeface="Arial"/>
                <a:sym typeface="Arial"/>
              </a:rPr>
              <a:t>LinkedIn</a:t>
            </a:r>
            <a:r>
              <a:rPr lang="en-US" sz="900" b="0" i="0" u="none" strike="noStrike" cap="none" dirty="0">
                <a:solidFill>
                  <a:srgbClr val="757070"/>
                </a:solidFill>
                <a:latin typeface="Arial"/>
                <a:ea typeface="Arial"/>
                <a:cs typeface="Arial"/>
                <a:sym typeface="Arial"/>
              </a:rPr>
              <a:t> </a:t>
            </a:r>
            <a:r>
              <a:rPr lang="en-US" sz="900" b="0" i="0" u="none" strike="noStrike" cap="none" dirty="0">
                <a:solidFill>
                  <a:srgbClr val="939699"/>
                </a:solidFill>
                <a:latin typeface="Arial"/>
                <a:ea typeface="Arial"/>
                <a:cs typeface="Arial"/>
                <a:sym typeface="Arial"/>
              </a:rPr>
              <a:t>and</a:t>
            </a:r>
            <a:r>
              <a:rPr lang="en-US" sz="900" b="0" i="0" u="none" strike="noStrike" cap="none" dirty="0">
                <a:solidFill>
                  <a:srgbClr val="757070"/>
                </a:solidFill>
                <a:latin typeface="Arial"/>
                <a:ea typeface="Arial"/>
                <a:cs typeface="Arial"/>
                <a:sym typeface="Arial"/>
              </a:rPr>
              <a:t> </a:t>
            </a:r>
            <a:r>
              <a:rPr lang="en-US" sz="900" b="1" i="0" u="none" strike="noStrike" cap="none" dirty="0">
                <a:solidFill>
                  <a:srgbClr val="1A1A1A"/>
                </a:solidFill>
                <a:latin typeface="Arial"/>
                <a:ea typeface="Arial"/>
                <a:cs typeface="Arial"/>
                <a:sym typeface="Arial"/>
              </a:rPr>
              <a:t>Twitter @SiaPartners</a:t>
            </a:r>
            <a:br>
              <a:rPr lang="en-US" sz="900" b="1" i="0" u="none" strike="noStrike" cap="none" dirty="0">
                <a:solidFill>
                  <a:srgbClr val="660033"/>
                </a:solidFill>
                <a:latin typeface="Arial"/>
                <a:ea typeface="Arial"/>
                <a:cs typeface="Arial"/>
                <a:sym typeface="Arial"/>
              </a:rPr>
            </a:br>
            <a:r>
              <a:rPr lang="en-US" sz="900" b="0" i="0" u="none" strike="noStrike" cap="none" dirty="0">
                <a:solidFill>
                  <a:srgbClr val="939699"/>
                </a:solidFill>
                <a:latin typeface="Arial"/>
                <a:ea typeface="Arial"/>
                <a:cs typeface="Arial"/>
                <a:sym typeface="Arial"/>
              </a:rPr>
              <a:t>For more information, visit:</a:t>
            </a:r>
            <a:endParaRPr sz="11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900"/>
              <a:buFont typeface="Arial"/>
              <a:buNone/>
            </a:pPr>
            <a:endParaRPr sz="900" b="0" i="0" u="none" strike="noStrike" cap="none" dirty="0">
              <a:solidFill>
                <a:srgbClr val="939699"/>
              </a:solidFill>
              <a:latin typeface="Arial"/>
              <a:ea typeface="Arial"/>
              <a:cs typeface="Arial"/>
              <a:sym typeface="Arial"/>
            </a:endParaRPr>
          </a:p>
        </p:txBody>
      </p:sp>
      <p:sp>
        <p:nvSpPr>
          <p:cNvPr id="401" name="Google Shape;401;p22">
            <a:hlinkClick r:id="rId3"/>
          </p:cNvPr>
          <p:cNvSpPr/>
          <p:nvPr/>
        </p:nvSpPr>
        <p:spPr>
          <a:xfrm>
            <a:off x="603501" y="4240575"/>
            <a:ext cx="1581900" cy="363300"/>
          </a:xfrm>
          <a:prstGeom prst="roundRect">
            <a:avLst>
              <a:gd name="adj" fmla="val 50000"/>
            </a:avLst>
          </a:prstGeom>
          <a:solidFill>
            <a:srgbClr val="14E9B6"/>
          </a:solidFill>
          <a:ln w="12700" cap="flat" cmpd="sng">
            <a:solidFill>
              <a:srgbClr val="14E9B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900"/>
              <a:buFont typeface="Arial"/>
              <a:buNone/>
            </a:pPr>
            <a:r>
              <a:rPr lang="en-US" sz="900" b="1" i="0" u="none" strike="noStrike" cap="none" dirty="0">
                <a:solidFill>
                  <a:srgbClr val="1A1A1A"/>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sia-partners.com</a:t>
            </a:r>
            <a:endParaRPr sz="900" b="1" i="0" u="none" strike="noStrike" cap="none" dirty="0">
              <a:solidFill>
                <a:srgbClr val="1A1A1A"/>
              </a:solidFill>
              <a:latin typeface="Arial"/>
              <a:ea typeface="Arial"/>
              <a:cs typeface="Arial"/>
              <a:sym typeface="Arial"/>
            </a:endParaRPr>
          </a:p>
        </p:txBody>
      </p:sp>
      <p:sp>
        <p:nvSpPr>
          <p:cNvPr id="402" name="Google Shape;402;p22"/>
          <p:cNvSpPr/>
          <p:nvPr/>
        </p:nvSpPr>
        <p:spPr>
          <a:xfrm>
            <a:off x="603250" y="4935300"/>
            <a:ext cx="2260800" cy="13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
              <a:buFont typeface="Arial"/>
              <a:buNone/>
            </a:pPr>
            <a:r>
              <a:rPr lang="en-US" sz="500" b="1" i="1" u="none" strike="noStrike" cap="none" dirty="0">
                <a:solidFill>
                  <a:srgbClr val="939699"/>
                </a:solidFill>
                <a:latin typeface="Arial"/>
                <a:ea typeface="Arial"/>
                <a:cs typeface="Arial"/>
                <a:sym typeface="Arial"/>
              </a:rPr>
              <a:t>*Sia Partners Panama, a Sia Partners member firm </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00"/>
              <a:buFont typeface="Arial"/>
              <a:buNone/>
            </a:pPr>
            <a:endParaRPr sz="500" b="1" i="1" u="none" strike="noStrike" cap="none" dirty="0">
              <a:solidFill>
                <a:srgbClr val="939699"/>
              </a:solidFill>
              <a:latin typeface="Arial"/>
              <a:ea typeface="Arial"/>
              <a:cs typeface="Arial"/>
              <a:sym typeface="Arial"/>
            </a:endParaRPr>
          </a:p>
        </p:txBody>
      </p:sp>
      <p:sp>
        <p:nvSpPr>
          <p:cNvPr id="403" name="Google Shape;403;p22"/>
          <p:cNvSpPr/>
          <p:nvPr/>
        </p:nvSpPr>
        <p:spPr>
          <a:xfrm>
            <a:off x="4744725" y="69600"/>
            <a:ext cx="1150200" cy="5004300"/>
          </a:xfrm>
          <a:prstGeom prst="rect">
            <a:avLst/>
          </a:prstGeom>
          <a:noFill/>
          <a:ln>
            <a:noFill/>
          </a:ln>
        </p:spPr>
        <p:txBody>
          <a:bodyPr spcFirstLastPara="1" wrap="square" lIns="68575" tIns="34275" rIns="68575" bIns="34275" anchor="t" anchorCtr="0">
            <a:noAutofit/>
          </a:bodyPr>
          <a:lstStyle/>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Abu Dhabi</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Amsterdam</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Baltimore</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Brussels</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Casablanca</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Charlotte</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Chicago</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Denver</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Doha</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Dubai</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Dublin</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Edinburgh</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Frankfurt</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Greater Bay Area</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Hamburg</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Hong Kong</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Houston</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London</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Luxembourg</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Lyon</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Milan</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Montreal</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New York</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Panama City*</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Paris</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Riyadh</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Rome</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Seattle</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Singapore</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Tokyo</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en-US" sz="700" b="1" i="0" u="none" strike="noStrike" cap="none" dirty="0">
                <a:solidFill>
                  <a:srgbClr val="1A1A1A"/>
                </a:solidFill>
                <a:latin typeface="Arial"/>
                <a:ea typeface="Arial"/>
                <a:cs typeface="Arial"/>
                <a:sym typeface="Arial"/>
              </a:rPr>
              <a:t>Toronto </a:t>
            </a: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700" b="1" i="0" u="none" strike="noStrike" cap="none" dirty="0">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700" b="1" i="0" u="none" strike="noStrike" cap="none" dirty="0">
              <a:solidFill>
                <a:srgbClr val="1A1A1A"/>
              </a:solidFill>
              <a:latin typeface="Arial"/>
              <a:ea typeface="Arial"/>
              <a:cs typeface="Arial"/>
              <a:sym typeface="Arial"/>
            </a:endParaRPr>
          </a:p>
        </p:txBody>
      </p:sp>
      <p:pic>
        <p:nvPicPr>
          <p:cNvPr id="404" name="Google Shape;404;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651625" y="3802848"/>
            <a:ext cx="1920376" cy="2032349"/>
          </a:xfrm>
          <a:prstGeom prst="rect">
            <a:avLst/>
          </a:prstGeom>
          <a:noFill/>
          <a:ln>
            <a:noFill/>
          </a:ln>
        </p:spPr>
      </p:pic>
      <p:sp>
        <p:nvSpPr>
          <p:cNvPr id="405" name="Google Shape;405;p22"/>
          <p:cNvSpPr/>
          <p:nvPr/>
        </p:nvSpPr>
        <p:spPr>
          <a:xfrm rot="-430255">
            <a:off x="4488103" y="-2898706"/>
            <a:ext cx="6873362" cy="6876376"/>
          </a:xfrm>
          <a:prstGeom prst="ellipse">
            <a:avLst/>
          </a:prstGeom>
          <a:noFill/>
          <a:ln w="2857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cxnSp>
        <p:nvCxnSpPr>
          <p:cNvPr id="406" name="Google Shape;406;p22"/>
          <p:cNvCxnSpPr/>
          <p:nvPr/>
        </p:nvCxnSpPr>
        <p:spPr>
          <a:xfrm flipH="1">
            <a:off x="6709775" y="2816275"/>
            <a:ext cx="1419300" cy="1352700"/>
          </a:xfrm>
          <a:prstGeom prst="straightConnector1">
            <a:avLst/>
          </a:prstGeom>
          <a:noFill/>
          <a:ln w="9525" cap="flat" cmpd="sng">
            <a:solidFill>
              <a:schemeClr val="accent1"/>
            </a:solidFill>
            <a:prstDash val="solid"/>
            <a:round/>
            <a:headEnd type="none" w="sm" len="sm"/>
            <a:tailEnd type="none" w="sm" len="sm"/>
          </a:ln>
        </p:spPr>
      </p:cxnSp>
      <p:sp>
        <p:nvSpPr>
          <p:cNvPr id="407" name="Google Shape;407;p22"/>
          <p:cNvSpPr/>
          <p:nvPr/>
        </p:nvSpPr>
        <p:spPr>
          <a:xfrm>
            <a:off x="6907300" y="3721725"/>
            <a:ext cx="282900" cy="2829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3" name="Google Shape;80;p9">
            <a:extLst>
              <a:ext uri="{FF2B5EF4-FFF2-40B4-BE49-F238E27FC236}">
                <a16:creationId xmlns:a16="http://schemas.microsoft.com/office/drawing/2014/main" id="{989E4C69-37A8-4C5E-8125-2F8CB3F8D887}"/>
              </a:ext>
            </a:extLst>
          </p:cNvPr>
          <p:cNvPicPr preferRelativeResize="0"/>
          <p:nvPr userDrawn="1"/>
        </p:nvPicPr>
        <p:blipFill>
          <a:blip r:embed="rId6"/>
          <a:srcRect t="25116" b="25116"/>
          <a:stretch/>
        </p:blipFill>
        <p:spPr>
          <a:xfrm>
            <a:off x="298553" y="515146"/>
            <a:ext cx="2442950" cy="282950"/>
          </a:xfrm>
          <a:prstGeom prst="rect">
            <a:avLst/>
          </a:prstGeom>
          <a:noFill/>
          <a:ln>
            <a:noFill/>
          </a:ln>
        </p:spPr>
      </p:pic>
    </p:spTree>
    <p:extLst>
      <p:ext uri="{BB962C8B-B14F-4D97-AF65-F5344CB8AC3E}">
        <p14:creationId xmlns:p14="http://schemas.microsoft.com/office/powerpoint/2010/main" val="509335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_21bis">
  <p:cSld name="Slide_21bis">
    <p:bg>
      <p:bgPr>
        <a:solidFill>
          <a:schemeClr val="dk1"/>
        </a:solidFill>
        <a:effectLst/>
      </p:bgPr>
    </p:bg>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600076"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418"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103" b="0" i="0" u="none" strike="noStrike" cap="none">
                <a:solidFill>
                  <a:srgbClr val="FFFFFF"/>
                </a:solidFill>
                <a:latin typeface="Arial"/>
                <a:ea typeface="Arial"/>
                <a:cs typeface="Arial"/>
                <a:sym typeface="Arial"/>
              </a:defRPr>
            </a:lvl9pPr>
          </a:lstStyle>
          <a:p>
            <a:endParaRPr/>
          </a:p>
        </p:txBody>
      </p:sp>
      <p:sp>
        <p:nvSpPr>
          <p:cNvPr id="54" name="Google Shape;54;p6"/>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709" b="0" i="0" u="none" strike="noStrike" cap="none">
                <a:solidFill>
                  <a:srgbClr val="FFFFFF"/>
                </a:solidFill>
                <a:latin typeface="Arial"/>
                <a:ea typeface="Arial"/>
                <a:cs typeface="Arial"/>
                <a:sym typeface="Arial"/>
              </a:rPr>
              <a:pPr marL="0" marR="0" lvl="0" indent="0" algn="r" rtl="0">
                <a:lnSpc>
                  <a:spcPct val="100000"/>
                </a:lnSpc>
                <a:spcBef>
                  <a:spcPts val="0"/>
                </a:spcBef>
                <a:spcAft>
                  <a:spcPts val="0"/>
                </a:spcAft>
                <a:buClr>
                  <a:srgbClr val="000000"/>
                </a:buClr>
                <a:buSzPts val="900"/>
                <a:buFont typeface="Arial"/>
                <a:buNone/>
              </a:pPr>
              <a:t>‹N›</a:t>
            </a:fld>
            <a:endParaRPr sz="709" b="0" i="0" u="none" strike="noStrike" cap="none" dirty="0">
              <a:solidFill>
                <a:srgbClr val="FFFFFF"/>
              </a:solidFill>
              <a:latin typeface="Arial"/>
              <a:ea typeface="Arial"/>
              <a:cs typeface="Arial"/>
              <a:sym typeface="Arial"/>
            </a:endParaRPr>
          </a:p>
        </p:txBody>
      </p:sp>
      <p:sp>
        <p:nvSpPr>
          <p:cNvPr id="55" name="Google Shape;55;p6"/>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630" b="0" i="0" u="none" strike="noStrike" cap="none" dirty="0" err="1">
                <a:solidFill>
                  <a:srgbClr val="FFFFFF"/>
                </a:solidFill>
                <a:latin typeface="Arial"/>
                <a:ea typeface="Arial"/>
                <a:cs typeface="Arial"/>
                <a:sym typeface="Arial"/>
              </a:rPr>
              <a:t>confidential</a:t>
            </a:r>
            <a:endParaRPr sz="630" b="0" i="0" u="none" strike="noStrike" cap="none" dirty="0">
              <a:solidFill>
                <a:srgbClr val="FFFFFF"/>
              </a:solidFill>
              <a:latin typeface="Arial"/>
              <a:ea typeface="Arial"/>
              <a:cs typeface="Arial"/>
              <a:sym typeface="Arial"/>
            </a:endParaRPr>
          </a:p>
        </p:txBody>
      </p:sp>
      <p:pic>
        <p:nvPicPr>
          <p:cNvPr id="56" name="Google Shape;56;p6"/>
          <p:cNvPicPr preferRelativeResize="0"/>
          <p:nvPr/>
        </p:nvPicPr>
        <p:blipFill rotWithShape="1">
          <a:blip r:embed="rId2">
            <a:alphaModFix/>
          </a:blip>
          <a:srcRect t="25111" b="25101"/>
          <a:stretch/>
        </p:blipFill>
        <p:spPr>
          <a:xfrm>
            <a:off x="439676" y="4810189"/>
            <a:ext cx="1272925" cy="147285"/>
          </a:xfrm>
          <a:prstGeom prst="rect">
            <a:avLst/>
          </a:prstGeom>
          <a:noFill/>
          <a:ln>
            <a:noFill/>
          </a:ln>
        </p:spPr>
      </p:pic>
      <p:sp>
        <p:nvSpPr>
          <p:cNvPr id="57" name="Google Shape;57;p6"/>
          <p:cNvSpPr txBox="1">
            <a:spLocks noGrp="1"/>
          </p:cNvSpPr>
          <p:nvPr>
            <p:ph type="body" idx="1"/>
          </p:nvPr>
        </p:nvSpPr>
        <p:spPr>
          <a:xfrm>
            <a:off x="601801" y="218875"/>
            <a:ext cx="7940400" cy="92100"/>
          </a:xfrm>
          <a:prstGeom prst="rect">
            <a:avLst/>
          </a:prstGeom>
          <a:noFill/>
          <a:ln>
            <a:noFill/>
          </a:ln>
        </p:spPr>
        <p:txBody>
          <a:bodyPr spcFirstLastPara="1" wrap="square" lIns="0" tIns="0" rIns="0" bIns="0" anchor="t" anchorCtr="0">
            <a:noAutofit/>
          </a:bodyPr>
          <a:lstStyle>
            <a:lvl1pPr marL="360113" marR="0" lvl="0" indent="-180057" algn="r">
              <a:lnSpc>
                <a:spcPct val="100000"/>
              </a:lnSpc>
              <a:spcBef>
                <a:spcPts val="0"/>
              </a:spcBef>
              <a:spcAft>
                <a:spcPts val="0"/>
              </a:spcAft>
              <a:buClr>
                <a:srgbClr val="FFFFFF"/>
              </a:buClr>
              <a:buSzPts val="800"/>
              <a:buFont typeface="Arial"/>
              <a:buNone/>
              <a:defRPr sz="630" b="0" i="0" u="none" strike="noStrike" cap="none">
                <a:solidFill>
                  <a:srgbClr val="FFFFFF"/>
                </a:solidFill>
                <a:latin typeface="Arial"/>
                <a:ea typeface="Arial"/>
                <a:cs typeface="Arial"/>
                <a:sym typeface="Arial"/>
              </a:defRPr>
            </a:lvl1pPr>
            <a:lvl2pPr marL="720227" marR="0" lvl="1"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2pPr>
            <a:lvl3pPr marL="1080341" marR="0" lvl="2"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3pPr>
            <a:lvl4pPr marL="1440455" marR="0" lvl="3"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4pPr>
            <a:lvl5pPr marL="1800568" marR="0" lvl="4"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5pPr>
            <a:lvl6pPr marL="2160682" marR="0" lvl="5"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6pPr>
            <a:lvl7pPr marL="2520795" marR="0" lvl="6"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7pPr>
            <a:lvl8pPr marL="2880909" marR="0" lvl="7"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8pPr>
            <a:lvl9pPr marL="3241022" marR="0" lvl="8" indent="-220070" algn="r">
              <a:lnSpc>
                <a:spcPct val="100000"/>
              </a:lnSpc>
              <a:spcBef>
                <a:spcPts val="0"/>
              </a:spcBef>
              <a:spcAft>
                <a:spcPts val="0"/>
              </a:spcAft>
              <a:buClr>
                <a:srgbClr val="FFFFFF"/>
              </a:buClr>
              <a:buSzPts val="800"/>
              <a:buFont typeface="Arial"/>
              <a:buChar char="■"/>
              <a:defRPr sz="630"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2431789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apositive de titre sans contact">
    <p:spTree>
      <p:nvGrpSpPr>
        <p:cNvPr id="1" name=""/>
        <p:cNvGrpSpPr/>
        <p:nvPr/>
      </p:nvGrpSpPr>
      <p:grpSpPr>
        <a:xfrm>
          <a:off x="0" y="0"/>
          <a:ext cx="0" cy="0"/>
          <a:chOff x="0" y="0"/>
          <a:chExt cx="0" cy="0"/>
        </a:xfrm>
      </p:grpSpPr>
      <p:sp>
        <p:nvSpPr>
          <p:cNvPr id="18" name="Espace réservé du texte 17"/>
          <p:cNvSpPr>
            <a:spLocks noGrp="1"/>
          </p:cNvSpPr>
          <p:nvPr>
            <p:ph type="body" sz="quarter" idx="12"/>
          </p:nvPr>
        </p:nvSpPr>
        <p:spPr>
          <a:xfrm>
            <a:off x="178508" y="4520565"/>
            <a:ext cx="2089486" cy="499696"/>
          </a:xfrm>
          <a:prstGeom prst="rect">
            <a:avLst/>
          </a:prstGeom>
        </p:spPr>
        <p:txBody>
          <a:bodyPr lIns="0" tIns="42946" rIns="0" bIns="42946"/>
          <a:lstStyle>
            <a:lvl1pPr>
              <a:buFontTx/>
              <a:buNone/>
              <a:defRPr sz="600"/>
            </a:lvl1pPr>
          </a:lstStyle>
          <a:p>
            <a:pPr lvl="0"/>
            <a:endParaRPr lang="fr-FR" dirty="0"/>
          </a:p>
        </p:txBody>
      </p:sp>
      <p:sp>
        <p:nvSpPr>
          <p:cNvPr id="3" name="Sous-titre 2"/>
          <p:cNvSpPr>
            <a:spLocks noGrp="1"/>
          </p:cNvSpPr>
          <p:nvPr>
            <p:ph type="subTitle" idx="1"/>
          </p:nvPr>
        </p:nvSpPr>
        <p:spPr>
          <a:xfrm>
            <a:off x="183208" y="1236346"/>
            <a:ext cx="6433350" cy="1314450"/>
          </a:xfrm>
          <a:prstGeom prst="rect">
            <a:avLst/>
          </a:prstGeom>
        </p:spPr>
        <p:txBody>
          <a:bodyPr lIns="0" tIns="45698" rIns="91396" bIns="45698" anchor="b"/>
          <a:lstStyle>
            <a:lvl1pPr marL="0" indent="0" algn="l">
              <a:buNone/>
              <a:defRPr b="1">
                <a:solidFill>
                  <a:schemeClr val="tx1"/>
                </a:solidFill>
                <a:latin typeface="Calibri" pitchFamily="34" charset="0"/>
                <a:cs typeface="Arial" pitchFamily="34" charset="0"/>
              </a:defRPr>
            </a:lvl1pPr>
            <a:lvl2pPr marL="342736" indent="0" algn="ctr">
              <a:buNone/>
              <a:defRPr>
                <a:solidFill>
                  <a:schemeClr val="tx1">
                    <a:tint val="75000"/>
                  </a:schemeClr>
                </a:solidFill>
              </a:defRPr>
            </a:lvl2pPr>
            <a:lvl3pPr marL="685472" indent="0" algn="ctr">
              <a:buNone/>
              <a:defRPr>
                <a:solidFill>
                  <a:schemeClr val="tx1">
                    <a:tint val="75000"/>
                  </a:schemeClr>
                </a:solidFill>
              </a:defRPr>
            </a:lvl3pPr>
            <a:lvl4pPr marL="1028207" indent="0" algn="ctr">
              <a:buNone/>
              <a:defRPr>
                <a:solidFill>
                  <a:schemeClr val="tx1">
                    <a:tint val="75000"/>
                  </a:schemeClr>
                </a:solidFill>
              </a:defRPr>
            </a:lvl4pPr>
            <a:lvl5pPr marL="1370942" indent="0" algn="ctr">
              <a:buNone/>
              <a:defRPr>
                <a:solidFill>
                  <a:schemeClr val="tx1">
                    <a:tint val="75000"/>
                  </a:schemeClr>
                </a:solidFill>
              </a:defRPr>
            </a:lvl5pPr>
            <a:lvl6pPr marL="1713679" indent="0" algn="ctr">
              <a:buNone/>
              <a:defRPr>
                <a:solidFill>
                  <a:schemeClr val="tx1">
                    <a:tint val="75000"/>
                  </a:schemeClr>
                </a:solidFill>
              </a:defRPr>
            </a:lvl6pPr>
            <a:lvl7pPr marL="2056414" indent="0" algn="ctr">
              <a:buNone/>
              <a:defRPr>
                <a:solidFill>
                  <a:schemeClr val="tx1">
                    <a:tint val="75000"/>
                  </a:schemeClr>
                </a:solidFill>
              </a:defRPr>
            </a:lvl7pPr>
            <a:lvl8pPr marL="2399150" indent="0" algn="ctr">
              <a:buNone/>
              <a:defRPr>
                <a:solidFill>
                  <a:schemeClr val="tx1">
                    <a:tint val="75000"/>
                  </a:schemeClr>
                </a:solidFill>
              </a:defRPr>
            </a:lvl8pPr>
            <a:lvl9pPr marL="2741886" indent="0" algn="ctr">
              <a:buNone/>
              <a:defRPr>
                <a:solidFill>
                  <a:schemeClr val="tx1">
                    <a:tint val="75000"/>
                  </a:schemeClr>
                </a:solidFill>
              </a:defRPr>
            </a:lvl9pPr>
          </a:lstStyle>
          <a:p>
            <a:r>
              <a:rPr lang="fr-FR" dirty="0"/>
              <a:t>Cliquez pour modifier le style des sous-titres du masque</a:t>
            </a:r>
          </a:p>
        </p:txBody>
      </p:sp>
      <p:sp>
        <p:nvSpPr>
          <p:cNvPr id="13" name="Espace réservé du texte 12"/>
          <p:cNvSpPr>
            <a:spLocks noGrp="1"/>
          </p:cNvSpPr>
          <p:nvPr userDrawn="1">
            <p:ph type="body" sz="quarter" idx="10"/>
          </p:nvPr>
        </p:nvSpPr>
        <p:spPr>
          <a:xfrm>
            <a:off x="183208" y="2485585"/>
            <a:ext cx="6433350" cy="685800"/>
          </a:xfrm>
          <a:prstGeom prst="rect">
            <a:avLst/>
          </a:prstGeom>
        </p:spPr>
        <p:txBody>
          <a:bodyPr lIns="0" tIns="45698" rIns="91396" bIns="45698" anchor="t"/>
          <a:lstStyle>
            <a:lvl1pPr marL="0" indent="0" algn="l" defTabSz="685472" rtl="0" eaLnBrk="1" latinLnBrk="0" hangingPunct="1">
              <a:spcBef>
                <a:spcPct val="20000"/>
              </a:spcBef>
              <a:buFont typeface="Arial" pitchFamily="34" charset="0"/>
              <a:buNone/>
              <a:defRPr lang="fr-FR" sz="1350" kern="1200" smtClean="0">
                <a:solidFill>
                  <a:schemeClr val="tx1"/>
                </a:solidFill>
                <a:latin typeface="Calibri" pitchFamily="34" charset="0"/>
                <a:ea typeface="+mn-ea"/>
                <a:cs typeface="Arial" pitchFamily="34" charset="0"/>
              </a:defRPr>
            </a:lvl1pPr>
            <a:lvl2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2pPr>
            <a:lvl3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3pPr>
            <a:lvl4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4pPr>
            <a:lvl5pPr marL="0" indent="0" algn="l" defTabSz="685472" rtl="0" eaLnBrk="1" latinLnBrk="0" hangingPunct="1">
              <a:spcBef>
                <a:spcPct val="20000"/>
              </a:spcBef>
              <a:buFont typeface="Arial" pitchFamily="34" charset="0"/>
              <a:buNone/>
              <a:defRPr lang="fr-FR" sz="2325" kern="1200" dirty="0" smtClean="0">
                <a:solidFill>
                  <a:schemeClr val="tx1"/>
                </a:solidFill>
                <a:latin typeface="Arial" pitchFamily="34" charset="0"/>
                <a:ea typeface="+mn-ea"/>
                <a:cs typeface="Arial" pitchFamily="34" charset="0"/>
              </a:defRPr>
            </a:lvl5pPr>
          </a:lstStyle>
          <a:p>
            <a:pPr lvl="0"/>
            <a:r>
              <a:rPr lang="fr-FR" dirty="0"/>
              <a:t>Cliquez pour modifier les styles du texte du masque</a:t>
            </a:r>
          </a:p>
        </p:txBody>
      </p:sp>
      <p:sp>
        <p:nvSpPr>
          <p:cNvPr id="17" name="Espace réservé du texte 12"/>
          <p:cNvSpPr>
            <a:spLocks noGrp="1"/>
          </p:cNvSpPr>
          <p:nvPr userDrawn="1">
            <p:ph type="body" sz="quarter" idx="11"/>
          </p:nvPr>
        </p:nvSpPr>
        <p:spPr>
          <a:xfrm>
            <a:off x="183208" y="3421233"/>
            <a:ext cx="6433350" cy="333119"/>
          </a:xfrm>
          <a:prstGeom prst="rect">
            <a:avLst/>
          </a:prstGeom>
        </p:spPr>
        <p:txBody>
          <a:bodyPr lIns="0" tIns="45698" rIns="91396" bIns="45698" anchor="ctr"/>
          <a:lstStyle>
            <a:lvl1pPr marL="0" indent="0" algn="l" defTabSz="685472" rtl="0" eaLnBrk="1" latinLnBrk="0" hangingPunct="1">
              <a:spcBef>
                <a:spcPct val="20000"/>
              </a:spcBef>
              <a:buFont typeface="Arial" pitchFamily="34" charset="0"/>
              <a:buNone/>
              <a:defRPr lang="fr-FR" sz="975" kern="1200" smtClean="0">
                <a:solidFill>
                  <a:schemeClr val="bg1">
                    <a:lumMod val="65000"/>
                  </a:schemeClr>
                </a:solidFill>
                <a:latin typeface="Calibri" pitchFamily="34" charset="0"/>
                <a:ea typeface="+mn-ea"/>
                <a:cs typeface="Arial" pitchFamily="34" charset="0"/>
              </a:defRPr>
            </a:lvl1pPr>
            <a:lvl2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2pPr>
            <a:lvl3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3pPr>
            <a:lvl4pPr marL="0" indent="0" algn="l" defTabSz="685472" rtl="0" eaLnBrk="1" latinLnBrk="0" hangingPunct="1">
              <a:spcBef>
                <a:spcPct val="20000"/>
              </a:spcBef>
              <a:buFont typeface="Arial" pitchFamily="34" charset="0"/>
              <a:buNone/>
              <a:defRPr lang="fr-FR" sz="2325" kern="1200" smtClean="0">
                <a:solidFill>
                  <a:schemeClr val="tx1"/>
                </a:solidFill>
                <a:latin typeface="Arial" pitchFamily="34" charset="0"/>
                <a:ea typeface="+mn-ea"/>
                <a:cs typeface="Arial" pitchFamily="34" charset="0"/>
              </a:defRPr>
            </a:lvl4pPr>
            <a:lvl5pPr marL="0" indent="0" algn="l" defTabSz="685472" rtl="0" eaLnBrk="1" latinLnBrk="0" hangingPunct="1">
              <a:spcBef>
                <a:spcPct val="20000"/>
              </a:spcBef>
              <a:buFont typeface="Arial" pitchFamily="34" charset="0"/>
              <a:buNone/>
              <a:defRPr lang="fr-FR" sz="2325" kern="1200" dirty="0" smtClean="0">
                <a:solidFill>
                  <a:schemeClr val="tx1"/>
                </a:solidFill>
                <a:latin typeface="Arial" pitchFamily="34" charset="0"/>
                <a:ea typeface="+mn-ea"/>
                <a:cs typeface="Arial" pitchFamily="34" charset="0"/>
              </a:defRPr>
            </a:lvl5pPr>
          </a:lstStyle>
          <a:p>
            <a:pPr lvl="0"/>
            <a:endParaRPr lang="fr-FR" dirty="0"/>
          </a:p>
        </p:txBody>
      </p:sp>
      <p:sp>
        <p:nvSpPr>
          <p:cNvPr id="16" name="Rectangle 15"/>
          <p:cNvSpPr/>
          <p:nvPr userDrawn="1"/>
        </p:nvSpPr>
        <p:spPr bwMode="ltGray">
          <a:xfrm>
            <a:off x="5256975" y="672069"/>
            <a:ext cx="1619031" cy="81235"/>
          </a:xfrm>
          <a:prstGeom prst="rect">
            <a:avLst/>
          </a:prstGeom>
          <a:gradFill flip="none" rotWithShape="1">
            <a:gsLst>
              <a:gs pos="0">
                <a:schemeClr val="bg1">
                  <a:lumMod val="75000"/>
                </a:schemeClr>
              </a:gs>
              <a:gs pos="50000">
                <a:schemeClr val="bg1">
                  <a:lumMod val="75000"/>
                  <a:tint val="44500"/>
                  <a:satMod val="1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419" tIns="32210" rIns="64419" bIns="32210" rtlCol="0" anchor="ctr"/>
          <a:lstStyle/>
          <a:p>
            <a:pPr algn="ctr" defTabSz="685472"/>
            <a:endParaRPr lang="fr-FR" sz="1050" dirty="0">
              <a:solidFill>
                <a:srgbClr val="FFFFFF"/>
              </a:solidFill>
            </a:endParaRPr>
          </a:p>
        </p:txBody>
      </p:sp>
      <p:sp>
        <p:nvSpPr>
          <p:cNvPr id="20" name="Rectangle 19"/>
          <p:cNvSpPr/>
          <p:nvPr userDrawn="1"/>
        </p:nvSpPr>
        <p:spPr bwMode="ltGray">
          <a:xfrm>
            <a:off x="898047" y="672069"/>
            <a:ext cx="4358929" cy="812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19" tIns="32210" rIns="64419" bIns="32210" rtlCol="0" anchor="ctr"/>
          <a:lstStyle/>
          <a:p>
            <a:pPr algn="ctr" defTabSz="685472"/>
            <a:endParaRPr lang="fr-FR" sz="1050" dirty="0">
              <a:solidFill>
                <a:srgbClr val="FFFFFF"/>
              </a:solidFill>
            </a:endParaRPr>
          </a:p>
        </p:txBody>
      </p:sp>
      <p:pic>
        <p:nvPicPr>
          <p:cNvPr id="22" name="Picture 4"/>
          <p:cNvPicPr>
            <a:picLocks noChangeAspect="1" noChangeArrowheads="1"/>
          </p:cNvPicPr>
          <p:nvPr userDrawn="1"/>
        </p:nvPicPr>
        <p:blipFill>
          <a:blip r:embed="rId2" cstate="print"/>
          <a:srcRect/>
          <a:stretch>
            <a:fillRect/>
          </a:stretch>
        </p:blipFill>
        <p:spPr bwMode="auto">
          <a:xfrm>
            <a:off x="145219" y="92153"/>
            <a:ext cx="700466" cy="701925"/>
          </a:xfrm>
          <a:prstGeom prst="rect">
            <a:avLst/>
          </a:prstGeom>
          <a:noFill/>
          <a:ln w="9525">
            <a:noFill/>
            <a:miter lim="800000"/>
            <a:headEnd/>
            <a:tailEnd/>
          </a:ln>
        </p:spPr>
      </p:pic>
      <p:sp>
        <p:nvSpPr>
          <p:cNvPr id="23" name="ZoneTexte 22"/>
          <p:cNvSpPr txBox="1"/>
          <p:nvPr userDrawn="1"/>
        </p:nvSpPr>
        <p:spPr bwMode="ltGray">
          <a:xfrm>
            <a:off x="6517591" y="544463"/>
            <a:ext cx="2447902" cy="314996"/>
          </a:xfrm>
          <a:prstGeom prst="rect">
            <a:avLst/>
          </a:prstGeom>
          <a:noFill/>
        </p:spPr>
        <p:txBody>
          <a:bodyPr wrap="none" lIns="0" tIns="34274" rIns="0" bIns="34274" rtlCol="0" anchor="ctr">
            <a:noAutofit/>
          </a:bodyPr>
          <a:lstStyle/>
          <a:p>
            <a:pPr algn="r" defTabSz="685472"/>
            <a:r>
              <a:rPr lang="fr-FR" sz="675" b="1" dirty="0">
                <a:solidFill>
                  <a:srgbClr val="FFFFFF">
                    <a:lumMod val="75000"/>
                  </a:srgbClr>
                </a:solidFill>
                <a:cs typeface="Arial" pitchFamily="34" charset="0"/>
              </a:rPr>
              <a:t>Paris </a:t>
            </a:r>
            <a:r>
              <a:rPr lang="fr-FR" sz="675" b="1" dirty="0">
                <a:solidFill>
                  <a:srgbClr val="FFFFFF">
                    <a:lumMod val="75000"/>
                  </a:srgbClr>
                </a:solidFill>
                <a:latin typeface="Arial Narrow"/>
                <a:cs typeface="Arial" pitchFamily="34" charset="0"/>
              </a:rPr>
              <a:t>|</a:t>
            </a:r>
            <a:r>
              <a:rPr lang="fr-FR" sz="675" b="1" dirty="0">
                <a:solidFill>
                  <a:srgbClr val="FFFFFF">
                    <a:lumMod val="75000"/>
                  </a:srgbClr>
                </a:solidFill>
                <a:cs typeface="Arial" pitchFamily="34" charset="0"/>
              </a:rPr>
              <a:t> Bruxelles </a:t>
            </a:r>
            <a:r>
              <a:rPr lang="fr-FR" sz="675" b="1" dirty="0">
                <a:solidFill>
                  <a:srgbClr val="FFFFFF">
                    <a:lumMod val="75000"/>
                  </a:srgbClr>
                </a:solidFill>
                <a:latin typeface="Arial Narrow"/>
                <a:cs typeface="Arial" pitchFamily="34" charset="0"/>
              </a:rPr>
              <a:t>|</a:t>
            </a:r>
            <a:r>
              <a:rPr lang="fr-FR" sz="675" b="1" dirty="0">
                <a:solidFill>
                  <a:srgbClr val="FFFFFF">
                    <a:lumMod val="75000"/>
                  </a:srgbClr>
                </a:solidFill>
                <a:cs typeface="Arial" pitchFamily="34" charset="0"/>
              </a:rPr>
              <a:t> Roma </a:t>
            </a:r>
            <a:r>
              <a:rPr lang="fr-FR" sz="675" b="1" dirty="0">
                <a:solidFill>
                  <a:srgbClr val="FFFFFF">
                    <a:lumMod val="75000"/>
                  </a:srgbClr>
                </a:solidFill>
                <a:latin typeface="Arial Narrow"/>
                <a:cs typeface="Arial" pitchFamily="34" charset="0"/>
              </a:rPr>
              <a:t>|</a:t>
            </a:r>
            <a:r>
              <a:rPr lang="fr-FR" sz="675" b="1" dirty="0">
                <a:solidFill>
                  <a:srgbClr val="FFFFFF">
                    <a:lumMod val="75000"/>
                  </a:srgbClr>
                </a:solidFill>
                <a:cs typeface="Arial" pitchFamily="34" charset="0"/>
              </a:rPr>
              <a:t> Milano </a:t>
            </a:r>
            <a:r>
              <a:rPr lang="fr-FR" sz="675" b="1" dirty="0">
                <a:solidFill>
                  <a:srgbClr val="FFFFFF">
                    <a:lumMod val="75000"/>
                  </a:srgbClr>
                </a:solidFill>
                <a:latin typeface="Arial Narrow"/>
                <a:cs typeface="Arial" pitchFamily="34" charset="0"/>
              </a:rPr>
              <a:t>|</a:t>
            </a:r>
            <a:r>
              <a:rPr lang="fr-FR" sz="675" b="1" dirty="0">
                <a:solidFill>
                  <a:srgbClr val="FFFFFF">
                    <a:lumMod val="75000"/>
                  </a:srgbClr>
                </a:solidFill>
                <a:cs typeface="Arial" pitchFamily="34" charset="0"/>
              </a:rPr>
              <a:t> Casablanca</a:t>
            </a:r>
          </a:p>
        </p:txBody>
      </p:sp>
      <p:sp>
        <p:nvSpPr>
          <p:cNvPr id="24" name="ZoneTexte 23"/>
          <p:cNvSpPr txBox="1"/>
          <p:nvPr userDrawn="1"/>
        </p:nvSpPr>
        <p:spPr bwMode="ltGray">
          <a:xfrm>
            <a:off x="898046" y="71909"/>
            <a:ext cx="1378252" cy="553113"/>
          </a:xfrm>
          <a:prstGeom prst="rect">
            <a:avLst/>
          </a:prstGeom>
          <a:noFill/>
        </p:spPr>
        <p:txBody>
          <a:bodyPr wrap="none" lIns="0" tIns="34274" rIns="0" bIns="34274" rtlCol="0" anchor="t">
            <a:noAutofit/>
          </a:bodyPr>
          <a:lstStyle/>
          <a:p>
            <a:pPr defTabSz="685472"/>
            <a:r>
              <a:rPr lang="fr-FR" sz="675" b="1" dirty="0">
                <a:solidFill>
                  <a:srgbClr val="FFFFFF">
                    <a:lumMod val="75000"/>
                  </a:srgbClr>
                </a:solidFill>
                <a:cs typeface="Arial" pitchFamily="34" charset="0"/>
              </a:rPr>
              <a:t>Bureau de Paris</a:t>
            </a:r>
          </a:p>
          <a:p>
            <a:pPr defTabSz="685472"/>
            <a:r>
              <a:rPr lang="fr-FR" sz="675" dirty="0">
                <a:solidFill>
                  <a:srgbClr val="FFFFFF">
                    <a:lumMod val="75000"/>
                  </a:srgbClr>
                </a:solidFill>
                <a:cs typeface="Arial" pitchFamily="34" charset="0"/>
              </a:rPr>
              <a:t>18, boulevard Montmartre</a:t>
            </a:r>
          </a:p>
          <a:p>
            <a:pPr defTabSz="685472"/>
            <a:r>
              <a:rPr lang="fr-FR" sz="675" dirty="0">
                <a:solidFill>
                  <a:srgbClr val="FFFFFF">
                    <a:lumMod val="75000"/>
                  </a:srgbClr>
                </a:solidFill>
                <a:cs typeface="Arial" pitchFamily="34" charset="0"/>
              </a:rPr>
              <a:t>75009 Paris</a:t>
            </a:r>
          </a:p>
          <a:p>
            <a:pPr defTabSz="685472"/>
            <a:r>
              <a:rPr lang="fr-FR" sz="675" dirty="0">
                <a:solidFill>
                  <a:srgbClr val="FFFFFF">
                    <a:lumMod val="75000"/>
                  </a:srgbClr>
                </a:solidFill>
                <a:cs typeface="Arial" pitchFamily="34" charset="0"/>
              </a:rPr>
              <a:t>Tel : (33) 1 42 77 76 17</a:t>
            </a:r>
          </a:p>
          <a:p>
            <a:pPr defTabSz="685472"/>
            <a:r>
              <a:rPr lang="fr-FR" sz="675" dirty="0">
                <a:solidFill>
                  <a:srgbClr val="FFFFFF">
                    <a:lumMod val="75000"/>
                  </a:srgbClr>
                </a:solidFill>
                <a:cs typeface="Arial" pitchFamily="34" charset="0"/>
              </a:rPr>
              <a:t>Internet : www.sia-conseil.com</a:t>
            </a:r>
          </a:p>
        </p:txBody>
      </p:sp>
      <p:sp>
        <p:nvSpPr>
          <p:cNvPr id="21" name="Espace réservé du texte 17"/>
          <p:cNvSpPr>
            <a:spLocks noGrp="1"/>
          </p:cNvSpPr>
          <p:nvPr>
            <p:ph type="body" sz="quarter" idx="13"/>
          </p:nvPr>
        </p:nvSpPr>
        <p:spPr>
          <a:xfrm>
            <a:off x="6876008" y="4920321"/>
            <a:ext cx="2089486" cy="149909"/>
          </a:xfrm>
          <a:prstGeom prst="rect">
            <a:avLst/>
          </a:prstGeom>
        </p:spPr>
        <p:txBody>
          <a:bodyPr lIns="0" tIns="42946" rIns="0" bIns="42946"/>
          <a:lstStyle>
            <a:lvl1pPr algn="r">
              <a:buFontTx/>
              <a:buNone/>
              <a:defRPr sz="600">
                <a:solidFill>
                  <a:schemeClr val="bg1">
                    <a:lumMod val="75000"/>
                  </a:schemeClr>
                </a:solidFill>
              </a:defRPr>
            </a:lvl1pPr>
          </a:lstStyle>
          <a:p>
            <a:pPr lvl="0"/>
            <a:endParaRPr lang="fr-FR" dirty="0"/>
          </a:p>
        </p:txBody>
      </p:sp>
    </p:spTree>
    <p:extLst>
      <p:ext uri="{BB962C8B-B14F-4D97-AF65-F5344CB8AC3E}">
        <p14:creationId xmlns:p14="http://schemas.microsoft.com/office/powerpoint/2010/main" val="41841305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19" name="Rectangle 18"/>
          <p:cNvSpPr/>
          <p:nvPr userDrawn="1"/>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12" name="Rectangle 11"/>
          <p:cNvSpPr/>
          <p:nvPr userDrawn="1"/>
        </p:nvSpPr>
        <p:spPr bwMode="black">
          <a:xfrm>
            <a:off x="812663" y="2136882"/>
            <a:ext cx="593580" cy="482207"/>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17" name="Espace réservé du contenu 16"/>
          <p:cNvSpPr>
            <a:spLocks noGrp="1"/>
          </p:cNvSpPr>
          <p:nvPr userDrawn="1">
            <p:ph sz="quarter" idx="13"/>
          </p:nvPr>
        </p:nvSpPr>
        <p:spPr>
          <a:xfrm>
            <a:off x="1472195" y="2143126"/>
            <a:ext cx="7487139" cy="482207"/>
          </a:xfrm>
          <a:prstGeom prst="rect">
            <a:avLst/>
          </a:prstGeom>
          <a:noFill/>
        </p:spPr>
        <p:txBody>
          <a:bodyPr lIns="91396" tIns="45698" rIns="91396" bIns="45698" anchor="ctr">
            <a:normAutofit/>
          </a:bodyPr>
          <a:lstStyle>
            <a:lvl1pPr marL="0" indent="0">
              <a:buFontTx/>
              <a:buNone/>
              <a:defRPr sz="2250" baseline="0">
                <a:solidFill>
                  <a:schemeClr val="tx1"/>
                </a:solidFill>
                <a:latin typeface="Calibri"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endParaRPr lang="fr-FR" dirty="0"/>
          </a:p>
        </p:txBody>
      </p:sp>
      <p:sp>
        <p:nvSpPr>
          <p:cNvPr id="29" name="ZoneTexte 28"/>
          <p:cNvSpPr txBox="1"/>
          <p:nvPr userDrawn="1"/>
        </p:nvSpPr>
        <p:spPr bwMode="white">
          <a:xfrm>
            <a:off x="8793704" y="4848213"/>
            <a:ext cx="250322" cy="168924"/>
          </a:xfrm>
          <a:prstGeom prst="rect">
            <a:avLst/>
          </a:prstGeom>
          <a:noFill/>
        </p:spPr>
        <p:txBody>
          <a:bodyPr wrap="none" lIns="64419" tIns="32210" rIns="64419" bIns="32210" rtlCol="0">
            <a:spAutoFit/>
          </a:bodyPr>
          <a:lstStyle/>
          <a:p>
            <a:pPr algn="r" defTabSz="685472"/>
            <a:fld id="{2F80CE25-2144-4C46-8322-6FB88A831CD5}" type="slidenum">
              <a:rPr lang="fr-FR" sz="675" b="1">
                <a:solidFill>
                  <a:srgbClr val="FFFFFF"/>
                </a:solidFill>
              </a:rPr>
              <a:pPr algn="r" defTabSz="685472"/>
              <a:t>‹N›</a:t>
            </a:fld>
            <a:endParaRPr lang="fr-FR" sz="675" b="1" dirty="0">
              <a:solidFill>
                <a:srgbClr val="FFFFFF"/>
              </a:solidFill>
            </a:endParaRPr>
          </a:p>
        </p:txBody>
      </p:sp>
      <p:sp>
        <p:nvSpPr>
          <p:cNvPr id="21" name="ZoneTexte 20"/>
          <p:cNvSpPr txBox="1"/>
          <p:nvPr userDrawn="1"/>
        </p:nvSpPr>
        <p:spPr>
          <a:xfrm>
            <a:off x="790997" y="2548053"/>
            <a:ext cx="610250" cy="269105"/>
          </a:xfrm>
          <a:prstGeom prst="rect">
            <a:avLst/>
          </a:prstGeom>
          <a:noFill/>
        </p:spPr>
        <p:txBody>
          <a:bodyPr wrap="none" lIns="0" tIns="32210" rIns="0" bIns="32210" rtlCol="0">
            <a:noAutofit/>
          </a:bodyPr>
          <a:lstStyle/>
          <a:p>
            <a:pPr algn="dist" defTabSz="685472"/>
            <a:r>
              <a:rPr lang="fr-FR" sz="1425" dirty="0">
                <a:solidFill>
                  <a:srgbClr val="FFFFFF">
                    <a:lumMod val="75000"/>
                  </a:srgbClr>
                </a:solidFill>
              </a:rPr>
              <a:t>section</a:t>
            </a:r>
          </a:p>
        </p:txBody>
      </p:sp>
      <p:sp>
        <p:nvSpPr>
          <p:cNvPr id="13" name="ZoneTexte 12"/>
          <p:cNvSpPr txBox="1"/>
          <p:nvPr userDrawn="1"/>
        </p:nvSpPr>
        <p:spPr bwMode="ltGray">
          <a:xfrm>
            <a:off x="178508" y="4951550"/>
            <a:ext cx="1343316" cy="157382"/>
          </a:xfrm>
          <a:prstGeom prst="rect">
            <a:avLst/>
          </a:prstGeom>
          <a:noFill/>
        </p:spPr>
        <p:txBody>
          <a:bodyPr wrap="none" lIns="0" tIns="32210" rIns="0" bIns="32210" rtlCol="0">
            <a:spAutoFit/>
          </a:bodyPr>
          <a:lstStyle/>
          <a:p>
            <a:pPr defTabSz="685472"/>
            <a:r>
              <a:rPr lang="fr-FR" sz="600" dirty="0">
                <a:solidFill>
                  <a:srgbClr val="FFFFFF">
                    <a:lumMod val="75000"/>
                  </a:srgbClr>
                </a:solidFill>
              </a:rPr>
              <a:t>CONFIDENTIAL   </a:t>
            </a:r>
            <a:r>
              <a:rPr lang="fr-FR" sz="600" dirty="0">
                <a:solidFill>
                  <a:srgbClr val="660033"/>
                </a:solidFill>
                <a:cs typeface="Arial"/>
              </a:rPr>
              <a:t>© </a:t>
            </a:r>
            <a:r>
              <a:rPr lang="fr-FR" sz="600" dirty="0">
                <a:solidFill>
                  <a:srgbClr val="660033"/>
                </a:solidFill>
              </a:rPr>
              <a:t>2012 Sia Partners </a:t>
            </a:r>
            <a:endParaRPr lang="fr-FR" sz="600" dirty="0">
              <a:solidFill>
                <a:srgbClr val="FFFFFF">
                  <a:lumMod val="75000"/>
                </a:srgbClr>
              </a:solidFill>
            </a:endParaRPr>
          </a:p>
        </p:txBody>
      </p:sp>
      <p:sp>
        <p:nvSpPr>
          <p:cNvPr id="18" name="Rectangle 17"/>
          <p:cNvSpPr/>
          <p:nvPr userDrawn="1"/>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sp>
        <p:nvSpPr>
          <p:cNvPr id="24" name="Espace réservé du contenu 14"/>
          <p:cNvSpPr>
            <a:spLocks noGrp="1"/>
          </p:cNvSpPr>
          <p:nvPr>
            <p:ph sz="quarter" idx="12"/>
          </p:nvPr>
        </p:nvSpPr>
        <p:spPr bwMode="white">
          <a:xfrm>
            <a:off x="918816" y="1994814"/>
            <a:ext cx="593580" cy="482207"/>
          </a:xfrm>
          <a:prstGeom prst="rect">
            <a:avLst/>
          </a:prstGeom>
        </p:spPr>
        <p:txBody>
          <a:bodyPr lIns="91396" tIns="45698" rIns="91396" bIns="45698"/>
          <a:lstStyle>
            <a:lvl1pPr algn="r">
              <a:buFontTx/>
              <a:buNone/>
              <a:defRPr sz="2850" b="1">
                <a:solidFill>
                  <a:schemeClr val="bg1"/>
                </a:solidFill>
                <a:latin typeface="+mn-lt"/>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endParaRPr lang="fr-FR" dirty="0"/>
          </a:p>
        </p:txBody>
      </p:sp>
      <p:cxnSp>
        <p:nvCxnSpPr>
          <p:cNvPr id="10" name="Connecteur droit 9"/>
          <p:cNvCxnSpPr/>
          <p:nvPr userDrawn="1"/>
        </p:nvCxnSpPr>
        <p:spPr>
          <a:xfrm>
            <a:off x="180213" y="713485"/>
            <a:ext cx="8776129" cy="1191"/>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55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21" name="Espace réservé du contenu 2"/>
          <p:cNvSpPr>
            <a:spLocks noGrp="1"/>
          </p:cNvSpPr>
          <p:nvPr>
            <p:ph idx="1"/>
          </p:nvPr>
        </p:nvSpPr>
        <p:spPr>
          <a:xfrm>
            <a:off x="711235" y="1172602"/>
            <a:ext cx="8248098" cy="3162507"/>
          </a:xfrm>
          <a:prstGeom prst="rect">
            <a:avLst/>
          </a:prstGeom>
        </p:spPr>
        <p:txBody>
          <a:bodyPr lIns="91396" tIns="45698" rIns="91396" bIns="45698" anchor="ctr">
            <a:normAutofit/>
          </a:bodyPr>
          <a:lstStyle>
            <a:lvl1pPr marL="198739" indent="-198739">
              <a:buClr>
                <a:srgbClr val="660033"/>
              </a:buClr>
              <a:buFont typeface="Arial" pitchFamily="34" charset="0"/>
              <a:buNone/>
              <a:defRPr sz="1275">
                <a:solidFill>
                  <a:schemeClr val="tx1">
                    <a:lumMod val="85000"/>
                    <a:lumOff val="15000"/>
                  </a:schemeClr>
                </a:solidFill>
                <a:latin typeface="Calibri" pitchFamily="34" charset="0"/>
                <a:cs typeface="Arial" pitchFamily="34" charset="0"/>
              </a:defRPr>
            </a:lvl1pPr>
            <a:lvl2pPr marL="437291" indent="-95064">
              <a:buClr>
                <a:srgbClr val="660033"/>
              </a:buClr>
              <a:buSzPct val="100000"/>
              <a:buFont typeface="Arial" pitchFamily="34" charset="0"/>
              <a:buNone/>
              <a:defRPr sz="1125">
                <a:solidFill>
                  <a:schemeClr val="tx1">
                    <a:lumMod val="85000"/>
                    <a:lumOff val="15000"/>
                  </a:schemeClr>
                </a:solidFill>
                <a:latin typeface="Calibri" pitchFamily="34" charset="0"/>
              </a:defRPr>
            </a:lvl2pPr>
            <a:lvl3pPr marL="759389" indent="-73814">
              <a:buClr>
                <a:srgbClr val="660033"/>
              </a:buClr>
              <a:buSzPct val="80000"/>
              <a:buFont typeface="Arial" pitchFamily="34" charset="0"/>
              <a:buNone/>
              <a:defRPr sz="975">
                <a:solidFill>
                  <a:schemeClr val="tx1">
                    <a:lumMod val="85000"/>
                    <a:lumOff val="15000"/>
                  </a:schemeClr>
                </a:solidFill>
                <a:latin typeface="Calibri" pitchFamily="34" charset="0"/>
              </a:defRPr>
            </a:lvl3pPr>
            <a:lvl4pPr marL="1140071" indent="-111864">
              <a:defRPr sz="975">
                <a:solidFill>
                  <a:schemeClr val="tx1">
                    <a:lumMod val="85000"/>
                    <a:lumOff val="15000"/>
                  </a:schemeClr>
                </a:solidFill>
              </a:defRPr>
            </a:lvl4pPr>
            <a:lvl5pPr marL="1482808" indent="-111864">
              <a:buClr>
                <a:schemeClr val="tx1">
                  <a:lumMod val="85000"/>
                  <a:lumOff val="15000"/>
                </a:schemeClr>
              </a:buClr>
              <a:buFont typeface="Wingdings" pitchFamily="2" charset="2"/>
              <a:buChar char="§"/>
              <a:defRPr sz="900">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5" name="Rectangle 14"/>
          <p:cNvSpPr/>
          <p:nvPr/>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28" name="ZoneTexte 27"/>
          <p:cNvSpPr txBox="1"/>
          <p:nvPr/>
        </p:nvSpPr>
        <p:spPr bwMode="white">
          <a:xfrm>
            <a:off x="8794743" y="4849283"/>
            <a:ext cx="250322" cy="168924"/>
          </a:xfrm>
          <a:prstGeom prst="rect">
            <a:avLst/>
          </a:prstGeom>
          <a:noFill/>
        </p:spPr>
        <p:txBody>
          <a:bodyPr wrap="none" lIns="64419" tIns="32210" rIns="64419" bIns="32210" rtlCol="0">
            <a:spAutoFit/>
          </a:bodyPr>
          <a:lstStyle/>
          <a:p>
            <a:pPr algn="r" defTabSz="685472"/>
            <a:fld id="{8154DB9C-711B-4D46-8575-62ED220152BC}" type="slidenum">
              <a:rPr lang="fr-FR" sz="675" b="1">
                <a:solidFill>
                  <a:srgbClr val="FFFFFF"/>
                </a:solidFill>
              </a:rPr>
              <a:pPr algn="r" defTabSz="685472"/>
              <a:t>‹N›</a:t>
            </a:fld>
            <a:endParaRPr lang="fr-FR" sz="675" b="1" dirty="0">
              <a:solidFill>
                <a:srgbClr val="FFFFFF"/>
              </a:solidFill>
            </a:endParaRPr>
          </a:p>
        </p:txBody>
      </p:sp>
      <p:sp>
        <p:nvSpPr>
          <p:cNvPr id="10" name="ZoneTexte 9"/>
          <p:cNvSpPr txBox="1"/>
          <p:nvPr userDrawn="1"/>
        </p:nvSpPr>
        <p:spPr bwMode="ltGray">
          <a:xfrm>
            <a:off x="178508" y="4951550"/>
            <a:ext cx="1343316" cy="157382"/>
          </a:xfrm>
          <a:prstGeom prst="rect">
            <a:avLst/>
          </a:prstGeom>
          <a:noFill/>
        </p:spPr>
        <p:txBody>
          <a:bodyPr wrap="none" lIns="0" tIns="32210" rIns="0" bIns="32210" rtlCol="0">
            <a:spAutoFit/>
          </a:bodyPr>
          <a:lstStyle/>
          <a:p>
            <a:pPr defTabSz="685472"/>
            <a:r>
              <a:rPr lang="fr-FR" sz="600" dirty="0">
                <a:solidFill>
                  <a:srgbClr val="FFFFFF">
                    <a:lumMod val="75000"/>
                  </a:srgbClr>
                </a:solidFill>
              </a:rPr>
              <a:t>CONFIDENTIAL   </a:t>
            </a:r>
            <a:r>
              <a:rPr lang="fr-FR" sz="600" dirty="0">
                <a:solidFill>
                  <a:srgbClr val="660033"/>
                </a:solidFill>
                <a:cs typeface="Arial"/>
              </a:rPr>
              <a:t>© </a:t>
            </a:r>
            <a:r>
              <a:rPr lang="fr-FR" sz="600" dirty="0">
                <a:solidFill>
                  <a:srgbClr val="660033"/>
                </a:solidFill>
              </a:rPr>
              <a:t>2012 Sia Partners </a:t>
            </a:r>
            <a:endParaRPr lang="fr-FR" sz="600" dirty="0">
              <a:solidFill>
                <a:srgbClr val="FFFFFF">
                  <a:lumMod val="75000"/>
                </a:srgbClr>
              </a:solidFill>
            </a:endParaRPr>
          </a:p>
        </p:txBody>
      </p:sp>
      <p:sp>
        <p:nvSpPr>
          <p:cNvPr id="11" name="Rectangle 10"/>
          <p:cNvSpPr/>
          <p:nvPr/>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sp>
        <p:nvSpPr>
          <p:cNvPr id="13" name="Rectangle 12"/>
          <p:cNvSpPr/>
          <p:nvPr userDrawn="1"/>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14" name="ZoneTexte 13"/>
          <p:cNvSpPr txBox="1"/>
          <p:nvPr userDrawn="1"/>
        </p:nvSpPr>
        <p:spPr bwMode="white">
          <a:xfrm>
            <a:off x="8794743" y="4849283"/>
            <a:ext cx="250322" cy="168924"/>
          </a:xfrm>
          <a:prstGeom prst="rect">
            <a:avLst/>
          </a:prstGeom>
          <a:noFill/>
        </p:spPr>
        <p:txBody>
          <a:bodyPr wrap="none" lIns="64419" tIns="32210" rIns="64419" bIns="32210" rtlCol="0">
            <a:spAutoFit/>
          </a:bodyPr>
          <a:lstStyle/>
          <a:p>
            <a:pPr algn="r" defTabSz="685472"/>
            <a:fld id="{8154DB9C-711B-4D46-8575-62ED220152BC}" type="slidenum">
              <a:rPr lang="fr-FR" sz="675" b="1">
                <a:solidFill>
                  <a:srgbClr val="FFFFFF"/>
                </a:solidFill>
              </a:rPr>
              <a:pPr algn="r" defTabSz="685472"/>
              <a:t>‹N›</a:t>
            </a:fld>
            <a:endParaRPr lang="fr-FR" sz="675" b="1" dirty="0">
              <a:solidFill>
                <a:srgbClr val="FFFFFF"/>
              </a:solidFill>
            </a:endParaRPr>
          </a:p>
        </p:txBody>
      </p:sp>
      <p:sp>
        <p:nvSpPr>
          <p:cNvPr id="17" name="Rectangle 16"/>
          <p:cNvSpPr/>
          <p:nvPr userDrawn="1"/>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cxnSp>
        <p:nvCxnSpPr>
          <p:cNvPr id="18" name="Connecteur droit 17"/>
          <p:cNvCxnSpPr/>
          <p:nvPr userDrawn="1"/>
        </p:nvCxnSpPr>
        <p:spPr>
          <a:xfrm>
            <a:off x="180213" y="713485"/>
            <a:ext cx="8776129" cy="1191"/>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178509" y="719503"/>
            <a:ext cx="1778135" cy="284340"/>
          </a:xfrm>
          <a:prstGeom prst="rect">
            <a:avLst/>
          </a:prstGeom>
          <a:noFill/>
        </p:spPr>
        <p:txBody>
          <a:bodyPr wrap="square" lIns="0" tIns="32210" rIns="64419" bIns="32210" rtlCol="0">
            <a:spAutoFit/>
          </a:bodyPr>
          <a:lstStyle/>
          <a:p>
            <a:pPr defTabSz="685472"/>
            <a:r>
              <a:rPr lang="fr-FR" sz="1425" b="1" dirty="0">
                <a:solidFill>
                  <a:srgbClr val="660033"/>
                </a:solidFill>
                <a:cs typeface="Arial" pitchFamily="34" charset="0"/>
              </a:rPr>
              <a:t>Sommaire</a:t>
            </a:r>
          </a:p>
        </p:txBody>
      </p:sp>
    </p:spTree>
    <p:extLst>
      <p:ext uri="{BB962C8B-B14F-4D97-AF65-F5344CB8AC3E}">
        <p14:creationId xmlns:p14="http://schemas.microsoft.com/office/powerpoint/2010/main" val="1162185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Titre et contenu">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178509" y="822815"/>
            <a:ext cx="8780826" cy="3945654"/>
          </a:xfrm>
          <a:prstGeom prst="rect">
            <a:avLst/>
          </a:prstGeom>
        </p:spPr>
        <p:txBody>
          <a:bodyPr lIns="91396" tIns="45698" rIns="91396" bIns="45698">
            <a:normAutofit/>
          </a:bodyPr>
          <a:lstStyle>
            <a:lvl1pPr marL="0" indent="0">
              <a:buClr>
                <a:srgbClr val="660033"/>
              </a:buClr>
              <a:buFont typeface="Arial" pitchFamily="34" charset="0"/>
              <a:buNone/>
              <a:defRPr sz="1125">
                <a:solidFill>
                  <a:schemeClr val="tx1">
                    <a:lumMod val="85000"/>
                    <a:lumOff val="15000"/>
                  </a:schemeClr>
                </a:solidFill>
                <a:latin typeface="Calibri" pitchFamily="34" charset="0"/>
                <a:cs typeface="Arial" pitchFamily="34" charset="0"/>
              </a:defRPr>
            </a:lvl1pPr>
            <a:lvl2pPr marL="437291" indent="-95064">
              <a:buClr>
                <a:schemeClr val="tx1"/>
              </a:buClr>
              <a:buSzPct val="85000"/>
              <a:buFont typeface="Arial" pitchFamily="34" charset="0"/>
              <a:buChar char="•"/>
              <a:defRPr sz="975">
                <a:solidFill>
                  <a:schemeClr val="tx1">
                    <a:lumMod val="85000"/>
                    <a:lumOff val="15000"/>
                  </a:schemeClr>
                </a:solidFill>
                <a:latin typeface="Calibri" pitchFamily="34" charset="0"/>
              </a:defRPr>
            </a:lvl2pPr>
            <a:lvl3pPr marL="759389" indent="-73814">
              <a:buClr>
                <a:schemeClr val="tx1"/>
              </a:buClr>
              <a:buSzPct val="85000"/>
              <a:buFont typeface="Arial" pitchFamily="34" charset="0"/>
              <a:buChar char="•"/>
              <a:defRPr sz="825">
                <a:solidFill>
                  <a:schemeClr val="tx1">
                    <a:lumMod val="85000"/>
                    <a:lumOff val="15000"/>
                  </a:schemeClr>
                </a:solidFill>
                <a:latin typeface="Calibri" pitchFamily="34" charset="0"/>
              </a:defRPr>
            </a:lvl3pPr>
            <a:lvl4pPr marL="1140071" indent="-111864">
              <a:defRPr sz="975">
                <a:solidFill>
                  <a:schemeClr val="tx1">
                    <a:lumMod val="85000"/>
                    <a:lumOff val="15000"/>
                  </a:schemeClr>
                </a:solidFill>
              </a:defRPr>
            </a:lvl4pPr>
            <a:lvl5pPr marL="1482808" indent="-111864">
              <a:buClr>
                <a:schemeClr val="tx1">
                  <a:lumMod val="85000"/>
                  <a:lumOff val="15000"/>
                </a:schemeClr>
              </a:buClr>
              <a:buFont typeface="Wingdings" pitchFamily="2" charset="2"/>
              <a:buChar char="§"/>
              <a:defRPr sz="900">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5" name="Titre 11"/>
          <p:cNvSpPr>
            <a:spLocks noGrp="1"/>
          </p:cNvSpPr>
          <p:nvPr>
            <p:ph type="title"/>
          </p:nvPr>
        </p:nvSpPr>
        <p:spPr>
          <a:xfrm>
            <a:off x="178509" y="255035"/>
            <a:ext cx="8780826" cy="267964"/>
          </a:xfrm>
          <a:prstGeom prst="rect">
            <a:avLst/>
          </a:prstGeom>
        </p:spPr>
        <p:txBody>
          <a:bodyPr lIns="0" tIns="45698" rIns="91396" bIns="45698">
            <a:noAutofit/>
          </a:bodyPr>
          <a:lstStyle>
            <a:lvl1pPr>
              <a:defRPr sz="1275">
                <a:solidFill>
                  <a:srgbClr val="660033"/>
                </a:solidFill>
                <a:latin typeface="Calibri" pitchFamily="34" charset="0"/>
              </a:defRPr>
            </a:lvl1pPr>
          </a:lstStyle>
          <a:p>
            <a:r>
              <a:rPr lang="fr-FR" dirty="0"/>
              <a:t>Cliquez pour modifier le style du titre</a:t>
            </a:r>
          </a:p>
        </p:txBody>
      </p:sp>
      <p:sp>
        <p:nvSpPr>
          <p:cNvPr id="18" name="Rectangle 17"/>
          <p:cNvSpPr/>
          <p:nvPr/>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29" name="ZoneTexte 28"/>
          <p:cNvSpPr txBox="1"/>
          <p:nvPr/>
        </p:nvSpPr>
        <p:spPr bwMode="white">
          <a:xfrm>
            <a:off x="8794743" y="4849283"/>
            <a:ext cx="250322" cy="168924"/>
          </a:xfrm>
          <a:prstGeom prst="rect">
            <a:avLst/>
          </a:prstGeom>
          <a:noFill/>
        </p:spPr>
        <p:txBody>
          <a:bodyPr wrap="none" lIns="64419" tIns="32210" rIns="64419" bIns="32210" rtlCol="0">
            <a:spAutoFit/>
          </a:bodyPr>
          <a:lstStyle/>
          <a:p>
            <a:pPr algn="r" defTabSz="685472"/>
            <a:fld id="{6680135B-10C2-4AA8-BA1E-A055BBD03845}" type="slidenum">
              <a:rPr lang="fr-FR" sz="675" b="1">
                <a:solidFill>
                  <a:srgbClr val="FFFFFF"/>
                </a:solidFill>
              </a:rPr>
              <a:pPr algn="r" defTabSz="685472"/>
              <a:t>‹N›</a:t>
            </a:fld>
            <a:endParaRPr lang="fr-FR" sz="675" b="1" dirty="0">
              <a:solidFill>
                <a:srgbClr val="FFFFFF"/>
              </a:solidFill>
            </a:endParaRPr>
          </a:p>
        </p:txBody>
      </p:sp>
      <p:sp>
        <p:nvSpPr>
          <p:cNvPr id="11" name="ZoneTexte 10"/>
          <p:cNvSpPr txBox="1"/>
          <p:nvPr/>
        </p:nvSpPr>
        <p:spPr bwMode="ltGray">
          <a:xfrm>
            <a:off x="178508" y="4951550"/>
            <a:ext cx="1343316" cy="157382"/>
          </a:xfrm>
          <a:prstGeom prst="rect">
            <a:avLst/>
          </a:prstGeom>
          <a:noFill/>
        </p:spPr>
        <p:txBody>
          <a:bodyPr wrap="none" lIns="0" tIns="32210" rIns="0" bIns="32210" rtlCol="0">
            <a:spAutoFit/>
          </a:bodyPr>
          <a:lstStyle/>
          <a:p>
            <a:pPr defTabSz="685472"/>
            <a:r>
              <a:rPr lang="fr-FR" sz="600" dirty="0">
                <a:solidFill>
                  <a:srgbClr val="FFFFFF">
                    <a:lumMod val="75000"/>
                  </a:srgbClr>
                </a:solidFill>
              </a:rPr>
              <a:t>CONFIDENTIAL   </a:t>
            </a:r>
            <a:r>
              <a:rPr lang="fr-FR" sz="600" dirty="0">
                <a:solidFill>
                  <a:srgbClr val="660033"/>
                </a:solidFill>
                <a:cs typeface="Arial"/>
              </a:rPr>
              <a:t>© </a:t>
            </a:r>
            <a:r>
              <a:rPr lang="fr-FR" sz="600" dirty="0">
                <a:solidFill>
                  <a:srgbClr val="660033"/>
                </a:solidFill>
              </a:rPr>
              <a:t>2012 Sia Partners </a:t>
            </a:r>
            <a:endParaRPr lang="fr-FR" sz="600" dirty="0">
              <a:solidFill>
                <a:srgbClr val="FFFFFF">
                  <a:lumMod val="75000"/>
                </a:srgbClr>
              </a:solidFill>
            </a:endParaRPr>
          </a:p>
        </p:txBody>
      </p:sp>
      <p:sp>
        <p:nvSpPr>
          <p:cNvPr id="12" name="Rectangle 11"/>
          <p:cNvSpPr/>
          <p:nvPr/>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sp>
        <p:nvSpPr>
          <p:cNvPr id="13" name="Rectangle 12"/>
          <p:cNvSpPr/>
          <p:nvPr userDrawn="1"/>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14" name="ZoneTexte 13"/>
          <p:cNvSpPr txBox="1"/>
          <p:nvPr userDrawn="1"/>
        </p:nvSpPr>
        <p:spPr bwMode="white">
          <a:xfrm>
            <a:off x="8794743" y="4849283"/>
            <a:ext cx="250322" cy="168924"/>
          </a:xfrm>
          <a:prstGeom prst="rect">
            <a:avLst/>
          </a:prstGeom>
          <a:noFill/>
        </p:spPr>
        <p:txBody>
          <a:bodyPr wrap="none" lIns="64419" tIns="32210" rIns="64419" bIns="32210" rtlCol="0">
            <a:spAutoFit/>
          </a:bodyPr>
          <a:lstStyle/>
          <a:p>
            <a:pPr algn="r" defTabSz="685472"/>
            <a:fld id="{6680135B-10C2-4AA8-BA1E-A055BBD03845}" type="slidenum">
              <a:rPr lang="fr-FR" sz="675" b="1">
                <a:solidFill>
                  <a:srgbClr val="FFFFFF"/>
                </a:solidFill>
              </a:rPr>
              <a:pPr algn="r" defTabSz="685472"/>
              <a:t>‹N›</a:t>
            </a:fld>
            <a:endParaRPr lang="fr-FR" sz="675" b="1" dirty="0">
              <a:solidFill>
                <a:srgbClr val="FFFFFF"/>
              </a:solidFill>
            </a:endParaRPr>
          </a:p>
        </p:txBody>
      </p:sp>
      <p:sp>
        <p:nvSpPr>
          <p:cNvPr id="19" name="Rectangle 18"/>
          <p:cNvSpPr/>
          <p:nvPr userDrawn="1"/>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cxnSp>
        <p:nvCxnSpPr>
          <p:cNvPr id="20" name="Connecteur droit 19"/>
          <p:cNvCxnSpPr/>
          <p:nvPr userDrawn="1"/>
        </p:nvCxnSpPr>
        <p:spPr>
          <a:xfrm>
            <a:off x="180213" y="713485"/>
            <a:ext cx="8776129" cy="1191"/>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37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itres et contenu">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178509" y="822815"/>
            <a:ext cx="8780826" cy="3945654"/>
          </a:xfrm>
          <a:prstGeom prst="rect">
            <a:avLst/>
          </a:prstGeom>
        </p:spPr>
        <p:txBody>
          <a:bodyPr lIns="91396" tIns="45698" rIns="91396" bIns="45698">
            <a:normAutofit/>
          </a:bodyPr>
          <a:lstStyle>
            <a:lvl1pPr marL="0" indent="0">
              <a:buClr>
                <a:srgbClr val="660033"/>
              </a:buClr>
              <a:buFont typeface="Arial" pitchFamily="34" charset="0"/>
              <a:buNone/>
              <a:defRPr sz="1125">
                <a:solidFill>
                  <a:schemeClr val="tx1">
                    <a:lumMod val="85000"/>
                    <a:lumOff val="15000"/>
                  </a:schemeClr>
                </a:solidFill>
                <a:latin typeface="Calibri" pitchFamily="34" charset="0"/>
                <a:cs typeface="Arial" pitchFamily="34" charset="0"/>
              </a:defRPr>
            </a:lvl1pPr>
            <a:lvl2pPr marL="437291" indent="-95064">
              <a:buClr>
                <a:schemeClr val="tx1"/>
              </a:buClr>
              <a:buSzPct val="85000"/>
              <a:buFont typeface="Arial" pitchFamily="34" charset="0"/>
              <a:buChar char="•"/>
              <a:defRPr sz="975">
                <a:solidFill>
                  <a:schemeClr val="tx1">
                    <a:lumMod val="85000"/>
                    <a:lumOff val="15000"/>
                  </a:schemeClr>
                </a:solidFill>
                <a:latin typeface="Calibri" pitchFamily="34" charset="0"/>
              </a:defRPr>
            </a:lvl2pPr>
            <a:lvl3pPr marL="759389" indent="-73814">
              <a:buClr>
                <a:schemeClr val="tx1"/>
              </a:buClr>
              <a:buSzPct val="85000"/>
              <a:buFont typeface="Arial" pitchFamily="34" charset="0"/>
              <a:buChar char="•"/>
              <a:defRPr sz="825">
                <a:solidFill>
                  <a:schemeClr val="tx1">
                    <a:lumMod val="85000"/>
                    <a:lumOff val="15000"/>
                  </a:schemeClr>
                </a:solidFill>
                <a:latin typeface="Calibri" pitchFamily="34" charset="0"/>
              </a:defRPr>
            </a:lvl3pPr>
            <a:lvl4pPr marL="1140071" indent="-111864">
              <a:defRPr sz="975">
                <a:solidFill>
                  <a:schemeClr val="tx1">
                    <a:lumMod val="85000"/>
                    <a:lumOff val="15000"/>
                  </a:schemeClr>
                </a:solidFill>
              </a:defRPr>
            </a:lvl4pPr>
            <a:lvl5pPr marL="1482808" indent="-111864">
              <a:buClr>
                <a:schemeClr val="tx1">
                  <a:lumMod val="85000"/>
                  <a:lumOff val="15000"/>
                </a:schemeClr>
              </a:buClr>
              <a:buFont typeface="Wingdings" pitchFamily="2" charset="2"/>
              <a:buChar char="§"/>
              <a:defRPr sz="900">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0" name="Espace réservé du contenu 19"/>
          <p:cNvSpPr>
            <a:spLocks noGrp="1"/>
          </p:cNvSpPr>
          <p:nvPr>
            <p:ph sz="quarter" idx="13"/>
          </p:nvPr>
        </p:nvSpPr>
        <p:spPr>
          <a:xfrm>
            <a:off x="178509" y="449709"/>
            <a:ext cx="8781449" cy="249848"/>
          </a:xfrm>
          <a:prstGeom prst="rect">
            <a:avLst/>
          </a:prstGeom>
        </p:spPr>
        <p:txBody>
          <a:bodyPr lIns="0" tIns="45698" rIns="91396" bIns="45698">
            <a:normAutofit/>
          </a:bodyPr>
          <a:lstStyle>
            <a:lvl1pPr marL="0" indent="0">
              <a:buNone/>
              <a:defRPr kumimoji="0" lang="fr-FR" sz="1125" b="0" i="0" u="none" strike="noStrike" kern="1200" cap="none" spc="0" normalizeH="0" baseline="0" noProof="0" dirty="0" smtClean="0">
                <a:ln>
                  <a:noFill/>
                </a:ln>
                <a:solidFill>
                  <a:schemeClr val="tx1"/>
                </a:solidFill>
                <a:effectLst/>
                <a:uLnTx/>
                <a:uFillTx/>
                <a:latin typeface="Calibri" pitchFamily="34" charset="0"/>
                <a:ea typeface="+mj-ea"/>
                <a:cs typeface="Arial" pitchFamily="34" charset="0"/>
              </a:defRPr>
            </a:lvl1pPr>
          </a:lstStyle>
          <a:p>
            <a:pPr marL="0" marR="0" lvl="0" indent="0" algn="l" defTabSz="685472" rtl="0" eaLnBrk="1" fontAlgn="auto" latinLnBrk="0" hangingPunct="1">
              <a:lnSpc>
                <a:spcPct val="100000"/>
              </a:lnSpc>
              <a:spcBef>
                <a:spcPct val="0"/>
              </a:spcBef>
              <a:spcAft>
                <a:spcPts val="0"/>
              </a:spcAft>
              <a:buClrTx/>
              <a:buSzTx/>
              <a:buFontTx/>
              <a:buNone/>
              <a:tabLst/>
              <a:defRPr/>
            </a:pPr>
            <a:r>
              <a:rPr lang="fr-FR" dirty="0"/>
              <a:t>Cliquez pour modifier les styles du texte du masque</a:t>
            </a:r>
          </a:p>
        </p:txBody>
      </p:sp>
      <p:sp>
        <p:nvSpPr>
          <p:cNvPr id="17" name="Rectangle 16"/>
          <p:cNvSpPr/>
          <p:nvPr/>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22" name="ZoneTexte 21"/>
          <p:cNvSpPr txBox="1"/>
          <p:nvPr/>
        </p:nvSpPr>
        <p:spPr bwMode="ltGray">
          <a:xfrm>
            <a:off x="178508" y="4951550"/>
            <a:ext cx="1364156" cy="157382"/>
          </a:xfrm>
          <a:prstGeom prst="rect">
            <a:avLst/>
          </a:prstGeom>
          <a:noFill/>
        </p:spPr>
        <p:txBody>
          <a:bodyPr wrap="none" lIns="0" tIns="32210" rIns="0" bIns="32210" rtlCol="0">
            <a:spAutoFit/>
          </a:bodyPr>
          <a:lstStyle/>
          <a:p>
            <a:pPr defTabSz="685472"/>
            <a:r>
              <a:rPr lang="fr-FR" sz="600" dirty="0">
                <a:solidFill>
                  <a:srgbClr val="FFFFFF">
                    <a:lumMod val="75000"/>
                  </a:srgbClr>
                </a:solidFill>
              </a:rPr>
              <a:t>CONFIDENTIAL   </a:t>
            </a:r>
            <a:r>
              <a:rPr lang="fr-FR" sz="600" dirty="0">
                <a:solidFill>
                  <a:srgbClr val="660033"/>
                </a:solidFill>
                <a:cs typeface="Arial"/>
              </a:rPr>
              <a:t>© </a:t>
            </a:r>
            <a:r>
              <a:rPr lang="fr-FR" sz="600" dirty="0">
                <a:solidFill>
                  <a:srgbClr val="660033"/>
                </a:solidFill>
              </a:rPr>
              <a:t>2014  Sia Partners </a:t>
            </a:r>
            <a:endParaRPr lang="fr-FR" sz="600" dirty="0">
              <a:solidFill>
                <a:srgbClr val="FFFFFF">
                  <a:lumMod val="75000"/>
                </a:srgbClr>
              </a:solidFill>
            </a:endParaRPr>
          </a:p>
        </p:txBody>
      </p:sp>
      <p:sp>
        <p:nvSpPr>
          <p:cNvPr id="25" name="ZoneTexte 24"/>
          <p:cNvSpPr txBox="1"/>
          <p:nvPr/>
        </p:nvSpPr>
        <p:spPr bwMode="white">
          <a:xfrm>
            <a:off x="8794743" y="4849283"/>
            <a:ext cx="250322" cy="168924"/>
          </a:xfrm>
          <a:prstGeom prst="rect">
            <a:avLst/>
          </a:prstGeom>
          <a:noFill/>
        </p:spPr>
        <p:txBody>
          <a:bodyPr wrap="none" lIns="64419" tIns="32210" rIns="64419" bIns="32210" rtlCol="0">
            <a:spAutoFit/>
          </a:bodyPr>
          <a:lstStyle/>
          <a:p>
            <a:pPr algn="r" defTabSz="685472"/>
            <a:fld id="{CC971676-8AD5-4836-830B-2F79CFFD510E}" type="slidenum">
              <a:rPr lang="fr-FR" sz="675" b="1">
                <a:solidFill>
                  <a:srgbClr val="FFFFFF"/>
                </a:solidFill>
              </a:rPr>
              <a:pPr algn="r" defTabSz="685472"/>
              <a:t>‹N›</a:t>
            </a:fld>
            <a:endParaRPr lang="fr-FR" sz="675" b="1" dirty="0">
              <a:solidFill>
                <a:srgbClr val="FFFFFF"/>
              </a:solidFill>
            </a:endParaRPr>
          </a:p>
        </p:txBody>
      </p:sp>
      <p:sp>
        <p:nvSpPr>
          <p:cNvPr id="11" name="Rectangle 10"/>
          <p:cNvSpPr/>
          <p:nvPr/>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sp>
        <p:nvSpPr>
          <p:cNvPr id="14" name="Rectangle 13"/>
          <p:cNvSpPr/>
          <p:nvPr userDrawn="1"/>
        </p:nvSpPr>
        <p:spPr bwMode="black">
          <a:xfrm>
            <a:off x="8771793" y="4906615"/>
            <a:ext cx="186812" cy="151761"/>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963" tIns="31482" rIns="62963" bIns="31482" rtlCol="0" anchor="ctr"/>
          <a:lstStyle/>
          <a:p>
            <a:pPr algn="ctr" defTabSz="685472"/>
            <a:endParaRPr lang="fr-FR" sz="1050" dirty="0">
              <a:solidFill>
                <a:srgbClr val="FFFFFF"/>
              </a:solidFill>
            </a:endParaRPr>
          </a:p>
        </p:txBody>
      </p:sp>
      <p:sp>
        <p:nvSpPr>
          <p:cNvPr id="16" name="ZoneTexte 15"/>
          <p:cNvSpPr txBox="1"/>
          <p:nvPr userDrawn="1"/>
        </p:nvSpPr>
        <p:spPr bwMode="white">
          <a:xfrm>
            <a:off x="8794743" y="4849283"/>
            <a:ext cx="250322" cy="168924"/>
          </a:xfrm>
          <a:prstGeom prst="rect">
            <a:avLst/>
          </a:prstGeom>
          <a:noFill/>
        </p:spPr>
        <p:txBody>
          <a:bodyPr wrap="none" lIns="64419" tIns="32210" rIns="64419" bIns="32210" rtlCol="0">
            <a:spAutoFit/>
          </a:bodyPr>
          <a:lstStyle/>
          <a:p>
            <a:pPr algn="r" defTabSz="685472"/>
            <a:fld id="{CC971676-8AD5-4836-830B-2F79CFFD510E}" type="slidenum">
              <a:rPr lang="fr-FR" sz="675" b="1">
                <a:solidFill>
                  <a:srgbClr val="FFFFFF"/>
                </a:solidFill>
              </a:rPr>
              <a:pPr algn="r" defTabSz="685472"/>
              <a:t>‹N›</a:t>
            </a:fld>
            <a:endParaRPr lang="fr-FR" sz="675" b="1" dirty="0">
              <a:solidFill>
                <a:srgbClr val="FFFFFF"/>
              </a:solidFill>
            </a:endParaRPr>
          </a:p>
        </p:txBody>
      </p:sp>
      <p:sp>
        <p:nvSpPr>
          <p:cNvPr id="18" name="Rectangle 17"/>
          <p:cNvSpPr/>
          <p:nvPr userDrawn="1"/>
        </p:nvSpPr>
        <p:spPr bwMode="ltGray">
          <a:xfrm>
            <a:off x="8765565" y="5065234"/>
            <a:ext cx="197854" cy="31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dist" defTabSz="685472"/>
            <a:r>
              <a:rPr lang="fr-FR" sz="525" dirty="0">
                <a:solidFill>
                  <a:srgbClr val="FFFFFF">
                    <a:lumMod val="75000"/>
                  </a:srgbClr>
                </a:solidFill>
                <a:cs typeface="Arial" pitchFamily="34" charset="0"/>
              </a:rPr>
              <a:t>page</a:t>
            </a:r>
          </a:p>
        </p:txBody>
      </p:sp>
      <p:cxnSp>
        <p:nvCxnSpPr>
          <p:cNvPr id="19" name="Connecteur droit 18"/>
          <p:cNvCxnSpPr/>
          <p:nvPr userDrawn="1"/>
        </p:nvCxnSpPr>
        <p:spPr>
          <a:xfrm>
            <a:off x="180213" y="713485"/>
            <a:ext cx="8776129" cy="1191"/>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
        <p:nvSpPr>
          <p:cNvPr id="21" name="Titre 11"/>
          <p:cNvSpPr>
            <a:spLocks noGrp="1"/>
          </p:cNvSpPr>
          <p:nvPr>
            <p:ph type="title"/>
          </p:nvPr>
        </p:nvSpPr>
        <p:spPr>
          <a:xfrm>
            <a:off x="178509" y="255035"/>
            <a:ext cx="8780826" cy="217994"/>
          </a:xfrm>
          <a:prstGeom prst="rect">
            <a:avLst/>
          </a:prstGeom>
        </p:spPr>
        <p:txBody>
          <a:bodyPr lIns="0" tIns="45698" rIns="91396" bIns="45698">
            <a:noAutofit/>
          </a:bodyPr>
          <a:lstStyle>
            <a:lvl1pPr>
              <a:defRPr sz="1275">
                <a:solidFill>
                  <a:srgbClr val="660033"/>
                </a:solidFill>
                <a:latin typeface="Calibri" pitchFamily="34" charset="0"/>
              </a:defRPr>
            </a:lvl1pPr>
          </a:lstStyle>
          <a:p>
            <a:r>
              <a:rPr lang="fr-FR" dirty="0"/>
              <a:t>Cliquez pour modifier le style du titre</a:t>
            </a:r>
          </a:p>
        </p:txBody>
      </p:sp>
    </p:spTree>
    <p:extLst>
      <p:ext uri="{BB962C8B-B14F-4D97-AF65-F5344CB8AC3E}">
        <p14:creationId xmlns:p14="http://schemas.microsoft.com/office/powerpoint/2010/main" val="5672551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3" name="Rectangle 14"/>
          <p:cNvSpPr/>
          <p:nvPr/>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4" name="ZoneTexte 27"/>
          <p:cNvSpPr txBox="1"/>
          <p:nvPr/>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27F74C49-8654-4718-A2AF-7BA7A46EC9E8}"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5" name="ZoneTexte 9"/>
          <p:cNvSpPr txBox="1">
            <a:spLocks noChangeArrowheads="1"/>
          </p:cNvSpPr>
          <p:nvPr/>
        </p:nvSpPr>
        <p:spPr bwMode="ltGray">
          <a:xfrm>
            <a:off x="178507" y="4951397"/>
            <a:ext cx="1218282" cy="16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1969" rIns="0" bIns="31969">
            <a:spAutoFit/>
          </a:bodyPr>
          <a:lstStyle>
            <a:lvl1pPr defTabSz="971550">
              <a:defRPr sz="1900">
                <a:solidFill>
                  <a:schemeClr val="tx1"/>
                </a:solidFill>
                <a:latin typeface="Arial" panose="020B0604020202020204" pitchFamily="34" charset="0"/>
                <a:cs typeface="Arial" panose="020B0604020202020204" pitchFamily="34" charset="0"/>
              </a:defRPr>
            </a:lvl1pPr>
            <a:lvl2pPr defTabSz="971550">
              <a:defRPr sz="1900">
                <a:solidFill>
                  <a:schemeClr val="tx1"/>
                </a:solidFill>
                <a:latin typeface="Arial" panose="020B0604020202020204" pitchFamily="34" charset="0"/>
                <a:cs typeface="Arial" panose="020B0604020202020204" pitchFamily="34" charset="0"/>
              </a:defRPr>
            </a:lvl2pPr>
            <a:lvl3pPr defTabSz="971550">
              <a:defRPr sz="1900">
                <a:solidFill>
                  <a:schemeClr val="tx1"/>
                </a:solidFill>
                <a:latin typeface="Arial" panose="020B0604020202020204" pitchFamily="34" charset="0"/>
                <a:cs typeface="Arial" panose="020B0604020202020204" pitchFamily="34" charset="0"/>
              </a:defRPr>
            </a:lvl3pPr>
            <a:lvl4pPr defTabSz="971550">
              <a:defRPr sz="1900">
                <a:solidFill>
                  <a:schemeClr val="tx1"/>
                </a:solidFill>
                <a:latin typeface="Arial" panose="020B0604020202020204" pitchFamily="34" charset="0"/>
                <a:cs typeface="Arial" panose="020B0604020202020204" pitchFamily="34" charset="0"/>
              </a:defRPr>
            </a:lvl4pPr>
            <a:lvl5pPr defTabSz="971550">
              <a:defRPr sz="1900">
                <a:solidFill>
                  <a:schemeClr val="tx1"/>
                </a:solidFill>
                <a:latin typeface="Arial" panose="020B0604020202020204" pitchFamily="34" charset="0"/>
                <a:cs typeface="Arial" panose="020B0604020202020204" pitchFamily="34" charset="0"/>
              </a:defRPr>
            </a:lvl5pPr>
            <a:lvl6pPr marL="23987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8559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3131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7703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fr-FR" altLang="fr-FR" sz="629">
                <a:solidFill>
                  <a:srgbClr val="BFBFBF"/>
                </a:solidFill>
                <a:latin typeface="Calibri" panose="020F0502020204030204" pitchFamily="34" charset="0"/>
              </a:rPr>
              <a:t>CONFIDENTIAL   </a:t>
            </a:r>
            <a:r>
              <a:rPr lang="fr-FR" altLang="fr-FR" sz="629">
                <a:solidFill>
                  <a:srgbClr val="660033"/>
                </a:solidFill>
                <a:latin typeface="Calibri" panose="020F0502020204030204" pitchFamily="34" charset="0"/>
              </a:rPr>
              <a:t>© 2014 Sia Partners </a:t>
            </a:r>
            <a:endParaRPr lang="fr-FR" altLang="fr-FR" sz="629">
              <a:solidFill>
                <a:srgbClr val="BFBFBF"/>
              </a:solidFill>
              <a:latin typeface="Calibri" panose="020F0502020204030204" pitchFamily="34" charset="0"/>
            </a:endParaRPr>
          </a:p>
        </p:txBody>
      </p:sp>
      <p:sp>
        <p:nvSpPr>
          <p:cNvPr id="6" name="Rectangle 10"/>
          <p:cNvSpPr/>
          <p:nvPr/>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sp>
        <p:nvSpPr>
          <p:cNvPr id="7" name="Rectangle 12"/>
          <p:cNvSpPr/>
          <p:nvPr userDrawn="1"/>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8" name="ZoneTexte 13"/>
          <p:cNvSpPr txBox="1"/>
          <p:nvPr userDrawn="1"/>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A4EAABBE-758D-4616-B361-0D3959A63B5F}"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9" name="Rectangle 16"/>
          <p:cNvSpPr/>
          <p:nvPr userDrawn="1"/>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cxnSp>
        <p:nvCxnSpPr>
          <p:cNvPr id="10" name="Connecteur droit 17"/>
          <p:cNvCxnSpPr/>
          <p:nvPr userDrawn="1"/>
        </p:nvCxnSpPr>
        <p:spPr>
          <a:xfrm>
            <a:off x="179891" y="714005"/>
            <a:ext cx="8775916" cy="1110"/>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
        <p:nvSpPr>
          <p:cNvPr id="11" name="ZoneTexte 18"/>
          <p:cNvSpPr txBox="1">
            <a:spLocks noChangeArrowheads="1"/>
          </p:cNvSpPr>
          <p:nvPr userDrawn="1"/>
        </p:nvSpPr>
        <p:spPr bwMode="auto">
          <a:xfrm>
            <a:off x="178509" y="719557"/>
            <a:ext cx="1778154" cy="27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969" rIns="63938" bIns="31969">
            <a:spAutoFit/>
          </a:bodyPr>
          <a:lstStyle>
            <a:lvl1pPr defTabSz="971550">
              <a:defRPr sz="1900">
                <a:solidFill>
                  <a:schemeClr val="tx1"/>
                </a:solidFill>
                <a:latin typeface="Arial" panose="020B0604020202020204" pitchFamily="34" charset="0"/>
                <a:cs typeface="Arial" panose="020B0604020202020204" pitchFamily="34" charset="0"/>
              </a:defRPr>
            </a:lvl1pPr>
            <a:lvl2pPr defTabSz="971550">
              <a:defRPr sz="1900">
                <a:solidFill>
                  <a:schemeClr val="tx1"/>
                </a:solidFill>
                <a:latin typeface="Arial" panose="020B0604020202020204" pitchFamily="34" charset="0"/>
                <a:cs typeface="Arial" panose="020B0604020202020204" pitchFamily="34" charset="0"/>
              </a:defRPr>
            </a:lvl2pPr>
            <a:lvl3pPr defTabSz="971550">
              <a:defRPr sz="1900">
                <a:solidFill>
                  <a:schemeClr val="tx1"/>
                </a:solidFill>
                <a:latin typeface="Arial" panose="020B0604020202020204" pitchFamily="34" charset="0"/>
                <a:cs typeface="Arial" panose="020B0604020202020204" pitchFamily="34" charset="0"/>
              </a:defRPr>
            </a:lvl3pPr>
            <a:lvl4pPr defTabSz="971550">
              <a:defRPr sz="1900">
                <a:solidFill>
                  <a:schemeClr val="tx1"/>
                </a:solidFill>
                <a:latin typeface="Arial" panose="020B0604020202020204" pitchFamily="34" charset="0"/>
                <a:cs typeface="Arial" panose="020B0604020202020204" pitchFamily="34" charset="0"/>
              </a:defRPr>
            </a:lvl4pPr>
            <a:lvl5pPr defTabSz="971550">
              <a:defRPr sz="1900">
                <a:solidFill>
                  <a:schemeClr val="tx1"/>
                </a:solidFill>
                <a:latin typeface="Arial" panose="020B0604020202020204" pitchFamily="34" charset="0"/>
                <a:cs typeface="Arial" panose="020B0604020202020204" pitchFamily="34" charset="0"/>
              </a:defRPr>
            </a:lvl5pPr>
            <a:lvl6pPr marL="23987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8559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3131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7703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fr-FR" altLang="fr-FR" sz="1399" b="1">
                <a:solidFill>
                  <a:srgbClr val="660033"/>
                </a:solidFill>
                <a:latin typeface="Calibri" panose="020F0502020204030204" pitchFamily="34" charset="0"/>
              </a:rPr>
              <a:t>Sommaire</a:t>
            </a:r>
          </a:p>
        </p:txBody>
      </p:sp>
      <p:sp>
        <p:nvSpPr>
          <p:cNvPr id="21" name="Espace réservé du contenu 2"/>
          <p:cNvSpPr>
            <a:spLocks noGrp="1"/>
          </p:cNvSpPr>
          <p:nvPr>
            <p:ph idx="1"/>
          </p:nvPr>
        </p:nvSpPr>
        <p:spPr>
          <a:xfrm>
            <a:off x="711235" y="1172602"/>
            <a:ext cx="8248098" cy="3162507"/>
          </a:xfrm>
          <a:prstGeom prst="rect">
            <a:avLst/>
          </a:prstGeom>
        </p:spPr>
        <p:txBody>
          <a:bodyPr lIns="97265" tIns="48632" rIns="97265" bIns="48632" anchor="ctr">
            <a:normAutofit/>
          </a:bodyPr>
          <a:lstStyle>
            <a:lvl1pPr marL="197243" indent="-197243">
              <a:buClr>
                <a:srgbClr val="660033"/>
              </a:buClr>
              <a:buFont typeface="Arial" pitchFamily="34" charset="0"/>
              <a:buNone/>
              <a:defRPr sz="1259">
                <a:solidFill>
                  <a:schemeClr val="tx1">
                    <a:lumMod val="85000"/>
                    <a:lumOff val="15000"/>
                  </a:schemeClr>
                </a:solidFill>
                <a:latin typeface="Calibri" pitchFamily="34" charset="0"/>
                <a:cs typeface="Arial" pitchFamily="34" charset="0"/>
              </a:defRPr>
            </a:lvl1pPr>
            <a:lvl2pPr marL="434002" indent="-94348">
              <a:buClr>
                <a:srgbClr val="660033"/>
              </a:buClr>
              <a:buSzPct val="100000"/>
              <a:buFont typeface="Arial" pitchFamily="34" charset="0"/>
              <a:buNone/>
              <a:defRPr sz="1119">
                <a:solidFill>
                  <a:schemeClr val="tx1">
                    <a:lumMod val="85000"/>
                    <a:lumOff val="15000"/>
                  </a:schemeClr>
                </a:solidFill>
                <a:latin typeface="Calibri" pitchFamily="34" charset="0"/>
              </a:defRPr>
            </a:lvl2pPr>
            <a:lvl3pPr marL="753677" indent="-73259">
              <a:buClr>
                <a:srgbClr val="660033"/>
              </a:buClr>
              <a:buSzPct val="80000"/>
              <a:buFont typeface="Arial" pitchFamily="34" charset="0"/>
              <a:buNone/>
              <a:defRPr sz="980">
                <a:solidFill>
                  <a:schemeClr val="tx1">
                    <a:lumMod val="85000"/>
                    <a:lumOff val="15000"/>
                  </a:schemeClr>
                </a:solidFill>
                <a:latin typeface="Calibri" pitchFamily="34" charset="0"/>
              </a:defRPr>
            </a:lvl3pPr>
            <a:lvl4pPr marL="1131495" indent="-111023">
              <a:defRPr sz="980">
                <a:solidFill>
                  <a:schemeClr val="tx1">
                    <a:lumMod val="85000"/>
                    <a:lumOff val="15000"/>
                  </a:schemeClr>
                </a:solidFill>
              </a:defRPr>
            </a:lvl4pPr>
            <a:lvl5pPr marL="1471653" indent="-111023">
              <a:buClr>
                <a:schemeClr val="tx1">
                  <a:lumMod val="85000"/>
                  <a:lumOff val="15000"/>
                </a:schemeClr>
              </a:buClr>
              <a:buFont typeface="Wingdings" pitchFamily="2" charset="2"/>
              <a:buChar char="§"/>
              <a:defRPr sz="909">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Tree>
    <p:extLst>
      <p:ext uri="{BB962C8B-B14F-4D97-AF65-F5344CB8AC3E}">
        <p14:creationId xmlns:p14="http://schemas.microsoft.com/office/powerpoint/2010/main" val="14240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mpty_2">
  <p:cSld name="Empty_2">
    <p:bg>
      <p:bgPr>
        <a:solidFill>
          <a:schemeClr val="lt2"/>
        </a:solidFill>
        <a:effectLst/>
      </p:bgPr>
    </p:bg>
    <p:spTree>
      <p:nvGrpSpPr>
        <p:cNvPr id="1" name="Shape 66"/>
        <p:cNvGrpSpPr/>
        <p:nvPr/>
      </p:nvGrpSpPr>
      <p:grpSpPr>
        <a:xfrm>
          <a:off x="0" y="0"/>
          <a:ext cx="0" cy="0"/>
          <a:chOff x="0" y="0"/>
          <a:chExt cx="0" cy="0"/>
        </a:xfrm>
      </p:grpSpPr>
      <p:sp>
        <p:nvSpPr>
          <p:cNvPr id="67" name="Google Shape;67;p47"/>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68" name="Google Shape;68;p47"/>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69" name="Google Shape;69;p47"/>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70" name="Google Shape;70;p4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71" name="Google Shape;71;p47"/>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Titre et contenu">
    <p:spTree>
      <p:nvGrpSpPr>
        <p:cNvPr id="1" name=""/>
        <p:cNvGrpSpPr/>
        <p:nvPr/>
      </p:nvGrpSpPr>
      <p:grpSpPr>
        <a:xfrm>
          <a:off x="0" y="0"/>
          <a:ext cx="0" cy="0"/>
          <a:chOff x="0" y="0"/>
          <a:chExt cx="0" cy="0"/>
        </a:xfrm>
      </p:grpSpPr>
      <p:sp>
        <p:nvSpPr>
          <p:cNvPr id="4" name="Rectangle 17"/>
          <p:cNvSpPr/>
          <p:nvPr/>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5" name="ZoneTexte 28"/>
          <p:cNvSpPr txBox="1"/>
          <p:nvPr/>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FE6861B6-8DF7-4764-8F9C-8FB41BD2DA56}"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6" name="ZoneTexte 10"/>
          <p:cNvSpPr txBox="1">
            <a:spLocks noChangeArrowheads="1"/>
          </p:cNvSpPr>
          <p:nvPr/>
        </p:nvSpPr>
        <p:spPr bwMode="ltGray">
          <a:xfrm>
            <a:off x="178507" y="4951397"/>
            <a:ext cx="1218282" cy="16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1969" rIns="0" bIns="31969">
            <a:spAutoFit/>
          </a:bodyPr>
          <a:lstStyle>
            <a:lvl1pPr defTabSz="971550">
              <a:defRPr sz="1900">
                <a:solidFill>
                  <a:schemeClr val="tx1"/>
                </a:solidFill>
                <a:latin typeface="Arial" panose="020B0604020202020204" pitchFamily="34" charset="0"/>
                <a:cs typeface="Arial" panose="020B0604020202020204" pitchFamily="34" charset="0"/>
              </a:defRPr>
            </a:lvl1pPr>
            <a:lvl2pPr defTabSz="971550">
              <a:defRPr sz="1900">
                <a:solidFill>
                  <a:schemeClr val="tx1"/>
                </a:solidFill>
                <a:latin typeface="Arial" panose="020B0604020202020204" pitchFamily="34" charset="0"/>
                <a:cs typeface="Arial" panose="020B0604020202020204" pitchFamily="34" charset="0"/>
              </a:defRPr>
            </a:lvl2pPr>
            <a:lvl3pPr defTabSz="971550">
              <a:defRPr sz="1900">
                <a:solidFill>
                  <a:schemeClr val="tx1"/>
                </a:solidFill>
                <a:latin typeface="Arial" panose="020B0604020202020204" pitchFamily="34" charset="0"/>
                <a:cs typeface="Arial" panose="020B0604020202020204" pitchFamily="34" charset="0"/>
              </a:defRPr>
            </a:lvl3pPr>
            <a:lvl4pPr defTabSz="971550">
              <a:defRPr sz="1900">
                <a:solidFill>
                  <a:schemeClr val="tx1"/>
                </a:solidFill>
                <a:latin typeface="Arial" panose="020B0604020202020204" pitchFamily="34" charset="0"/>
                <a:cs typeface="Arial" panose="020B0604020202020204" pitchFamily="34" charset="0"/>
              </a:defRPr>
            </a:lvl4pPr>
            <a:lvl5pPr defTabSz="971550">
              <a:defRPr sz="1900">
                <a:solidFill>
                  <a:schemeClr val="tx1"/>
                </a:solidFill>
                <a:latin typeface="Arial" panose="020B0604020202020204" pitchFamily="34" charset="0"/>
                <a:cs typeface="Arial" panose="020B0604020202020204" pitchFamily="34" charset="0"/>
              </a:defRPr>
            </a:lvl5pPr>
            <a:lvl6pPr marL="23987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8559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3131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7703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fr-FR" altLang="fr-FR" sz="629">
                <a:solidFill>
                  <a:srgbClr val="BFBFBF"/>
                </a:solidFill>
                <a:latin typeface="Calibri" panose="020F0502020204030204" pitchFamily="34" charset="0"/>
              </a:rPr>
              <a:t>CONFIDENTIAL   </a:t>
            </a:r>
            <a:r>
              <a:rPr lang="fr-FR" altLang="fr-FR" sz="629">
                <a:solidFill>
                  <a:srgbClr val="660033"/>
                </a:solidFill>
                <a:latin typeface="Calibri" panose="020F0502020204030204" pitchFamily="34" charset="0"/>
              </a:rPr>
              <a:t>© 2016 Sia Partners </a:t>
            </a:r>
            <a:endParaRPr lang="fr-FR" altLang="fr-FR" sz="629">
              <a:solidFill>
                <a:srgbClr val="BFBFBF"/>
              </a:solidFill>
              <a:latin typeface="Calibri" panose="020F0502020204030204" pitchFamily="34" charset="0"/>
            </a:endParaRPr>
          </a:p>
        </p:txBody>
      </p:sp>
      <p:sp>
        <p:nvSpPr>
          <p:cNvPr id="7" name="Rectangle 11"/>
          <p:cNvSpPr/>
          <p:nvPr/>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sp>
        <p:nvSpPr>
          <p:cNvPr id="8" name="Rectangle 12"/>
          <p:cNvSpPr/>
          <p:nvPr userDrawn="1"/>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9" name="ZoneTexte 13"/>
          <p:cNvSpPr txBox="1"/>
          <p:nvPr userDrawn="1"/>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7E90B91C-F8D1-4B28-B0F6-5965B295469B}"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11" name="Rectangle 18"/>
          <p:cNvSpPr/>
          <p:nvPr userDrawn="1"/>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cxnSp>
        <p:nvCxnSpPr>
          <p:cNvPr id="12" name="Connecteur droit 19"/>
          <p:cNvCxnSpPr/>
          <p:nvPr userDrawn="1"/>
        </p:nvCxnSpPr>
        <p:spPr>
          <a:xfrm>
            <a:off x="179891" y="714005"/>
            <a:ext cx="8775916" cy="1110"/>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p:cNvSpPr>
            <a:spLocks noGrp="1"/>
          </p:cNvSpPr>
          <p:nvPr>
            <p:ph idx="1"/>
          </p:nvPr>
        </p:nvSpPr>
        <p:spPr>
          <a:xfrm>
            <a:off x="178510" y="822815"/>
            <a:ext cx="8780826" cy="3945654"/>
          </a:xfrm>
          <a:prstGeom prst="rect">
            <a:avLst/>
          </a:prstGeom>
        </p:spPr>
        <p:txBody>
          <a:bodyPr lIns="97265" tIns="48632" rIns="97265" bIns="48632">
            <a:normAutofit/>
          </a:bodyPr>
          <a:lstStyle>
            <a:lvl1pPr marL="0" indent="0">
              <a:buClr>
                <a:srgbClr val="660033"/>
              </a:buClr>
              <a:buFont typeface="Arial" pitchFamily="34" charset="0"/>
              <a:buNone/>
              <a:defRPr sz="1119">
                <a:solidFill>
                  <a:schemeClr val="tx1">
                    <a:lumMod val="85000"/>
                    <a:lumOff val="15000"/>
                  </a:schemeClr>
                </a:solidFill>
                <a:latin typeface="Calibri" pitchFamily="34" charset="0"/>
                <a:cs typeface="Arial" pitchFamily="34" charset="0"/>
              </a:defRPr>
            </a:lvl1pPr>
            <a:lvl2pPr marL="434002" indent="-94348">
              <a:buClr>
                <a:schemeClr val="tx1"/>
              </a:buClr>
              <a:buSzPct val="85000"/>
              <a:buFont typeface="Arial" pitchFamily="34" charset="0"/>
              <a:buChar char="•"/>
              <a:defRPr sz="980">
                <a:solidFill>
                  <a:schemeClr val="tx1">
                    <a:lumMod val="85000"/>
                    <a:lumOff val="15000"/>
                  </a:schemeClr>
                </a:solidFill>
                <a:latin typeface="Calibri" pitchFamily="34" charset="0"/>
              </a:defRPr>
            </a:lvl2pPr>
            <a:lvl3pPr marL="753677" indent="-73259">
              <a:buClr>
                <a:schemeClr val="tx1"/>
              </a:buClr>
              <a:buSzPct val="85000"/>
              <a:buFont typeface="Arial" pitchFamily="34" charset="0"/>
              <a:buChar char="•"/>
              <a:defRPr sz="839">
                <a:solidFill>
                  <a:schemeClr val="tx1">
                    <a:lumMod val="85000"/>
                    <a:lumOff val="15000"/>
                  </a:schemeClr>
                </a:solidFill>
                <a:latin typeface="Calibri" pitchFamily="34" charset="0"/>
              </a:defRPr>
            </a:lvl3pPr>
            <a:lvl4pPr marL="1131495" indent="-111023">
              <a:defRPr sz="980">
                <a:solidFill>
                  <a:schemeClr val="tx1">
                    <a:lumMod val="85000"/>
                    <a:lumOff val="15000"/>
                  </a:schemeClr>
                </a:solidFill>
              </a:defRPr>
            </a:lvl4pPr>
            <a:lvl5pPr marL="1471653" indent="-111023">
              <a:buClr>
                <a:schemeClr val="tx1">
                  <a:lumMod val="85000"/>
                  <a:lumOff val="15000"/>
                </a:schemeClr>
              </a:buClr>
              <a:buFont typeface="Wingdings" pitchFamily="2" charset="2"/>
              <a:buChar char="§"/>
              <a:defRPr sz="909">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5" name="Titre 11"/>
          <p:cNvSpPr>
            <a:spLocks noGrp="1"/>
          </p:cNvSpPr>
          <p:nvPr>
            <p:ph type="title"/>
          </p:nvPr>
        </p:nvSpPr>
        <p:spPr>
          <a:xfrm>
            <a:off x="178509" y="255036"/>
            <a:ext cx="8780826" cy="267964"/>
          </a:xfrm>
          <a:prstGeom prst="rect">
            <a:avLst/>
          </a:prstGeom>
        </p:spPr>
        <p:txBody>
          <a:bodyPr lIns="0" tIns="48632" rIns="97265" bIns="48632">
            <a:noAutofit/>
          </a:bodyPr>
          <a:lstStyle>
            <a:lvl1pPr>
              <a:defRPr sz="1259">
                <a:solidFill>
                  <a:srgbClr val="660033"/>
                </a:solidFill>
                <a:latin typeface="Calibri" pitchFamily="34" charset="0"/>
              </a:defRPr>
            </a:lvl1pPr>
          </a:lstStyle>
          <a:p>
            <a:r>
              <a:rPr lang="fr-FR" dirty="0"/>
              <a:t>Cliquez pour modifier le style du titre</a:t>
            </a:r>
          </a:p>
        </p:txBody>
      </p:sp>
    </p:spTree>
    <p:extLst>
      <p:ext uri="{BB962C8B-B14F-4D97-AF65-F5344CB8AC3E}">
        <p14:creationId xmlns:p14="http://schemas.microsoft.com/office/powerpoint/2010/main" val="2937660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itres et contenu">
    <p:spTree>
      <p:nvGrpSpPr>
        <p:cNvPr id="1" name=""/>
        <p:cNvGrpSpPr/>
        <p:nvPr/>
      </p:nvGrpSpPr>
      <p:grpSpPr>
        <a:xfrm>
          <a:off x="0" y="0"/>
          <a:ext cx="0" cy="0"/>
          <a:chOff x="0" y="0"/>
          <a:chExt cx="0" cy="0"/>
        </a:xfrm>
      </p:grpSpPr>
      <p:sp>
        <p:nvSpPr>
          <p:cNvPr id="5" name="Rectangle 16"/>
          <p:cNvSpPr/>
          <p:nvPr/>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6" name="ZoneTexte 21"/>
          <p:cNvSpPr txBox="1">
            <a:spLocks noChangeArrowheads="1"/>
          </p:cNvSpPr>
          <p:nvPr/>
        </p:nvSpPr>
        <p:spPr bwMode="ltGray">
          <a:xfrm>
            <a:off x="178507" y="4951397"/>
            <a:ext cx="1218282" cy="16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1969" rIns="0" bIns="31969">
            <a:spAutoFit/>
          </a:bodyPr>
          <a:lstStyle>
            <a:lvl1pPr defTabSz="971550">
              <a:defRPr sz="1900">
                <a:solidFill>
                  <a:schemeClr val="tx1"/>
                </a:solidFill>
                <a:latin typeface="Arial" panose="020B0604020202020204" pitchFamily="34" charset="0"/>
                <a:cs typeface="Arial" panose="020B0604020202020204" pitchFamily="34" charset="0"/>
              </a:defRPr>
            </a:lvl1pPr>
            <a:lvl2pPr defTabSz="971550">
              <a:defRPr sz="1900">
                <a:solidFill>
                  <a:schemeClr val="tx1"/>
                </a:solidFill>
                <a:latin typeface="Arial" panose="020B0604020202020204" pitchFamily="34" charset="0"/>
                <a:cs typeface="Arial" panose="020B0604020202020204" pitchFamily="34" charset="0"/>
              </a:defRPr>
            </a:lvl2pPr>
            <a:lvl3pPr defTabSz="971550">
              <a:defRPr sz="1900">
                <a:solidFill>
                  <a:schemeClr val="tx1"/>
                </a:solidFill>
                <a:latin typeface="Arial" panose="020B0604020202020204" pitchFamily="34" charset="0"/>
                <a:cs typeface="Arial" panose="020B0604020202020204" pitchFamily="34" charset="0"/>
              </a:defRPr>
            </a:lvl3pPr>
            <a:lvl4pPr defTabSz="971550">
              <a:defRPr sz="1900">
                <a:solidFill>
                  <a:schemeClr val="tx1"/>
                </a:solidFill>
                <a:latin typeface="Arial" panose="020B0604020202020204" pitchFamily="34" charset="0"/>
                <a:cs typeface="Arial" panose="020B0604020202020204" pitchFamily="34" charset="0"/>
              </a:defRPr>
            </a:lvl4pPr>
            <a:lvl5pPr defTabSz="971550">
              <a:defRPr sz="1900">
                <a:solidFill>
                  <a:schemeClr val="tx1"/>
                </a:solidFill>
                <a:latin typeface="Arial" panose="020B0604020202020204" pitchFamily="34" charset="0"/>
                <a:cs typeface="Arial" panose="020B0604020202020204" pitchFamily="34" charset="0"/>
              </a:defRPr>
            </a:lvl5pPr>
            <a:lvl6pPr marL="23987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8559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3131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770313" indent="-112713"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r>
              <a:rPr lang="fr-FR" altLang="fr-FR" sz="629">
                <a:solidFill>
                  <a:srgbClr val="BFBFBF"/>
                </a:solidFill>
                <a:latin typeface="Calibri" panose="020F0502020204030204" pitchFamily="34" charset="0"/>
              </a:rPr>
              <a:t>CONFIDENTIAL   </a:t>
            </a:r>
            <a:r>
              <a:rPr lang="fr-FR" altLang="fr-FR" sz="629">
                <a:solidFill>
                  <a:srgbClr val="660033"/>
                </a:solidFill>
                <a:latin typeface="Calibri" panose="020F0502020204030204" pitchFamily="34" charset="0"/>
              </a:rPr>
              <a:t>© 2016 Sia Partners </a:t>
            </a:r>
            <a:endParaRPr lang="fr-FR" altLang="fr-FR" sz="629">
              <a:solidFill>
                <a:srgbClr val="BFBFBF"/>
              </a:solidFill>
              <a:latin typeface="Calibri" panose="020F0502020204030204" pitchFamily="34" charset="0"/>
            </a:endParaRPr>
          </a:p>
        </p:txBody>
      </p:sp>
      <p:sp>
        <p:nvSpPr>
          <p:cNvPr id="7" name="ZoneTexte 24"/>
          <p:cNvSpPr txBox="1"/>
          <p:nvPr/>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DFA6D742-8809-4B91-B2FF-76E38A2978B5}"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8" name="Rectangle 10"/>
          <p:cNvSpPr/>
          <p:nvPr/>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sp>
        <p:nvSpPr>
          <p:cNvPr id="9" name="Rectangle 13"/>
          <p:cNvSpPr/>
          <p:nvPr userDrawn="1"/>
        </p:nvSpPr>
        <p:spPr bwMode="black">
          <a:xfrm>
            <a:off x="8771765" y="4906979"/>
            <a:ext cx="186810" cy="151019"/>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lIns="62492" tIns="31247" rIns="62492" bIns="31247" anchor="ctr"/>
          <a:lstStyle/>
          <a:p>
            <a:pPr algn="ctr" defTabSz="680317" fontAlgn="base">
              <a:spcBef>
                <a:spcPct val="0"/>
              </a:spcBef>
              <a:spcAft>
                <a:spcPct val="0"/>
              </a:spcAft>
              <a:defRPr/>
            </a:pPr>
            <a:endParaRPr lang="fr-FR" sz="1329" dirty="0">
              <a:solidFill>
                <a:srgbClr val="FFFFFF"/>
              </a:solidFill>
            </a:endParaRPr>
          </a:p>
        </p:txBody>
      </p:sp>
      <p:sp>
        <p:nvSpPr>
          <p:cNvPr id="11" name="ZoneTexte 15"/>
          <p:cNvSpPr txBox="1"/>
          <p:nvPr userDrawn="1"/>
        </p:nvSpPr>
        <p:spPr bwMode="white">
          <a:xfrm>
            <a:off x="8796402" y="4849237"/>
            <a:ext cx="249351" cy="172284"/>
          </a:xfrm>
          <a:prstGeom prst="rect">
            <a:avLst/>
          </a:prstGeom>
          <a:noFill/>
        </p:spPr>
        <p:txBody>
          <a:bodyPr wrap="none" lIns="63938" tIns="31969" rIns="63938" bIns="31969">
            <a:spAutoFit/>
          </a:bodyPr>
          <a:lstStyle>
            <a:lvl1pPr defTabSz="971550" eaLnBrk="0" hangingPunct="0">
              <a:defRPr sz="1900">
                <a:solidFill>
                  <a:schemeClr val="tx1"/>
                </a:solidFill>
                <a:latin typeface="Arial" panose="020B0604020202020204" pitchFamily="34" charset="0"/>
                <a:cs typeface="Arial" panose="020B0604020202020204" pitchFamily="34" charset="0"/>
              </a:defRPr>
            </a:lvl1pPr>
            <a:lvl2pPr marL="742950" indent="-285750" defTabSz="971550" eaLnBrk="0" hangingPunct="0">
              <a:defRPr sz="1900">
                <a:solidFill>
                  <a:schemeClr val="tx1"/>
                </a:solidFill>
                <a:latin typeface="Arial" panose="020B0604020202020204" pitchFamily="34" charset="0"/>
                <a:cs typeface="Arial" panose="020B0604020202020204" pitchFamily="34" charset="0"/>
              </a:defRPr>
            </a:lvl2pPr>
            <a:lvl3pPr marL="1143000" indent="-228600" defTabSz="971550" eaLnBrk="0" hangingPunct="0">
              <a:defRPr sz="1900">
                <a:solidFill>
                  <a:schemeClr val="tx1"/>
                </a:solidFill>
                <a:latin typeface="Arial" panose="020B0604020202020204" pitchFamily="34" charset="0"/>
                <a:cs typeface="Arial" panose="020B0604020202020204" pitchFamily="34" charset="0"/>
              </a:defRPr>
            </a:lvl3pPr>
            <a:lvl4pPr marL="1600200" indent="-228600" defTabSz="971550" eaLnBrk="0" hangingPunct="0">
              <a:defRPr sz="1900">
                <a:solidFill>
                  <a:schemeClr val="tx1"/>
                </a:solidFill>
                <a:latin typeface="Arial" panose="020B0604020202020204" pitchFamily="34" charset="0"/>
                <a:cs typeface="Arial" panose="020B0604020202020204" pitchFamily="34" charset="0"/>
              </a:defRPr>
            </a:lvl4pPr>
            <a:lvl5pPr marL="2057400" indent="-228600" defTabSz="971550" eaLnBrk="0" hangingPunct="0">
              <a:defRPr sz="1900">
                <a:solidFill>
                  <a:schemeClr val="tx1"/>
                </a:solidFill>
                <a:latin typeface="Arial" panose="020B0604020202020204" pitchFamily="34" charset="0"/>
                <a:cs typeface="Arial" panose="020B0604020202020204" pitchFamily="34" charset="0"/>
              </a:defRPr>
            </a:lvl5pPr>
            <a:lvl6pPr marL="25146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715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defRPr/>
            </a:pPr>
            <a:fld id="{0F69E7B5-1D66-48E8-88D9-F62204AEFBFB}" type="slidenum">
              <a:rPr lang="fr-FR" altLang="fr-FR" sz="700" b="1" smtClean="0">
                <a:solidFill>
                  <a:srgbClr val="FFFFFF"/>
                </a:solidFill>
                <a:latin typeface="Calibri" panose="020F0502020204030204" pitchFamily="34" charset="0"/>
              </a:rPr>
              <a:pPr algn="r" eaLnBrk="1" fontAlgn="base" hangingPunct="1">
                <a:spcBef>
                  <a:spcPct val="0"/>
                </a:spcBef>
                <a:spcAft>
                  <a:spcPct val="0"/>
                </a:spcAft>
                <a:defRPr/>
              </a:pPr>
              <a:t>‹N›</a:t>
            </a:fld>
            <a:endParaRPr lang="fr-FR" altLang="fr-FR" sz="700" b="1">
              <a:solidFill>
                <a:srgbClr val="FFFFFF"/>
              </a:solidFill>
              <a:latin typeface="Calibri" panose="020F0502020204030204" pitchFamily="34" charset="0"/>
            </a:endParaRPr>
          </a:p>
        </p:txBody>
      </p:sp>
      <p:sp>
        <p:nvSpPr>
          <p:cNvPr id="12" name="Rectangle 17"/>
          <p:cNvSpPr/>
          <p:nvPr userDrawn="1"/>
        </p:nvSpPr>
        <p:spPr bwMode="ltGray">
          <a:xfrm>
            <a:off x="8766229" y="5065770"/>
            <a:ext cx="197880" cy="3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dist" defTabSz="680317" fontAlgn="base">
              <a:spcBef>
                <a:spcPct val="0"/>
              </a:spcBef>
              <a:spcAft>
                <a:spcPct val="0"/>
              </a:spcAft>
              <a:defRPr/>
            </a:pPr>
            <a:r>
              <a:rPr lang="fr-FR" sz="490" dirty="0">
                <a:solidFill>
                  <a:srgbClr val="FFFFFF">
                    <a:lumMod val="75000"/>
                  </a:srgbClr>
                </a:solidFill>
                <a:cs typeface="Arial" pitchFamily="34" charset="0"/>
              </a:rPr>
              <a:t>page</a:t>
            </a:r>
          </a:p>
        </p:txBody>
      </p:sp>
      <p:cxnSp>
        <p:nvCxnSpPr>
          <p:cNvPr id="13" name="Connecteur droit 18"/>
          <p:cNvCxnSpPr/>
          <p:nvPr userDrawn="1"/>
        </p:nvCxnSpPr>
        <p:spPr>
          <a:xfrm>
            <a:off x="179891" y="714005"/>
            <a:ext cx="8775916" cy="1110"/>
          </a:xfrm>
          <a:prstGeom prst="line">
            <a:avLst/>
          </a:prstGeom>
          <a:ln w="12700">
            <a:solidFill>
              <a:srgbClr val="660033"/>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p:cNvSpPr>
            <a:spLocks noGrp="1"/>
          </p:cNvSpPr>
          <p:nvPr>
            <p:ph idx="1"/>
          </p:nvPr>
        </p:nvSpPr>
        <p:spPr>
          <a:xfrm>
            <a:off x="178510" y="822815"/>
            <a:ext cx="8780826" cy="3945654"/>
          </a:xfrm>
          <a:prstGeom prst="rect">
            <a:avLst/>
          </a:prstGeom>
        </p:spPr>
        <p:txBody>
          <a:bodyPr lIns="97265" tIns="48632" rIns="97265" bIns="48632">
            <a:normAutofit/>
          </a:bodyPr>
          <a:lstStyle>
            <a:lvl1pPr marL="0" indent="0">
              <a:buClr>
                <a:srgbClr val="660033"/>
              </a:buClr>
              <a:buFont typeface="Arial" pitchFamily="34" charset="0"/>
              <a:buNone/>
              <a:defRPr sz="1119">
                <a:solidFill>
                  <a:schemeClr val="tx1">
                    <a:lumMod val="85000"/>
                    <a:lumOff val="15000"/>
                  </a:schemeClr>
                </a:solidFill>
                <a:latin typeface="Calibri" pitchFamily="34" charset="0"/>
                <a:cs typeface="Arial" pitchFamily="34" charset="0"/>
              </a:defRPr>
            </a:lvl1pPr>
            <a:lvl2pPr marL="434002" indent="-94348">
              <a:buClr>
                <a:schemeClr val="tx1"/>
              </a:buClr>
              <a:buSzPct val="85000"/>
              <a:buFont typeface="Arial" pitchFamily="34" charset="0"/>
              <a:buChar char="•"/>
              <a:defRPr sz="980">
                <a:solidFill>
                  <a:schemeClr val="tx1">
                    <a:lumMod val="85000"/>
                    <a:lumOff val="15000"/>
                  </a:schemeClr>
                </a:solidFill>
                <a:latin typeface="Calibri" pitchFamily="34" charset="0"/>
              </a:defRPr>
            </a:lvl2pPr>
            <a:lvl3pPr marL="753677" indent="-73259">
              <a:buClr>
                <a:schemeClr val="tx1"/>
              </a:buClr>
              <a:buSzPct val="85000"/>
              <a:buFont typeface="Arial" pitchFamily="34" charset="0"/>
              <a:buChar char="•"/>
              <a:defRPr sz="839">
                <a:solidFill>
                  <a:schemeClr val="tx1">
                    <a:lumMod val="85000"/>
                    <a:lumOff val="15000"/>
                  </a:schemeClr>
                </a:solidFill>
                <a:latin typeface="Calibri" pitchFamily="34" charset="0"/>
              </a:defRPr>
            </a:lvl3pPr>
            <a:lvl4pPr marL="1131495" indent="-111023">
              <a:defRPr sz="980">
                <a:solidFill>
                  <a:schemeClr val="tx1">
                    <a:lumMod val="85000"/>
                    <a:lumOff val="15000"/>
                  </a:schemeClr>
                </a:solidFill>
              </a:defRPr>
            </a:lvl4pPr>
            <a:lvl5pPr marL="1471653" indent="-111023">
              <a:buClr>
                <a:schemeClr val="tx1">
                  <a:lumMod val="85000"/>
                  <a:lumOff val="15000"/>
                </a:schemeClr>
              </a:buClr>
              <a:buFont typeface="Wingdings" pitchFamily="2" charset="2"/>
              <a:buChar char="§"/>
              <a:defRPr sz="909">
                <a:solidFill>
                  <a:schemeClr val="tx1">
                    <a:lumMod val="85000"/>
                    <a:lumOff val="15000"/>
                  </a:schemeClr>
                </a:solidFill>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0" name="Espace réservé du contenu 19"/>
          <p:cNvSpPr>
            <a:spLocks noGrp="1"/>
          </p:cNvSpPr>
          <p:nvPr>
            <p:ph sz="quarter" idx="13"/>
          </p:nvPr>
        </p:nvSpPr>
        <p:spPr>
          <a:xfrm>
            <a:off x="178510" y="449709"/>
            <a:ext cx="8781449" cy="249848"/>
          </a:xfrm>
          <a:prstGeom prst="rect">
            <a:avLst/>
          </a:prstGeom>
        </p:spPr>
        <p:txBody>
          <a:bodyPr lIns="0" tIns="48632" rIns="97265" bIns="48632">
            <a:normAutofit/>
          </a:bodyPr>
          <a:lstStyle>
            <a:lvl1pPr marL="0" indent="0">
              <a:buNone/>
              <a:defRPr kumimoji="0" lang="fr-FR" sz="1119" b="0" i="0" u="none" strike="noStrike" kern="1200" cap="none" spc="0" normalizeH="0" baseline="0" noProof="0" dirty="0" smtClean="0">
                <a:ln>
                  <a:noFill/>
                </a:ln>
                <a:solidFill>
                  <a:schemeClr val="tx1"/>
                </a:solidFill>
                <a:effectLst/>
                <a:uLnTx/>
                <a:uFillTx/>
                <a:latin typeface="Calibri" pitchFamily="34" charset="0"/>
                <a:ea typeface="+mj-ea"/>
                <a:cs typeface="Arial" pitchFamily="34" charset="0"/>
              </a:defRPr>
            </a:lvl1pPr>
          </a:lstStyle>
          <a:p>
            <a:pPr lvl="0"/>
            <a:r>
              <a:rPr lang="fr-FR" dirty="0"/>
              <a:t>Cliquez pour modifier les styles du texte du masque</a:t>
            </a:r>
          </a:p>
        </p:txBody>
      </p:sp>
      <p:sp>
        <p:nvSpPr>
          <p:cNvPr id="21" name="Titre 11"/>
          <p:cNvSpPr>
            <a:spLocks noGrp="1"/>
          </p:cNvSpPr>
          <p:nvPr>
            <p:ph type="title"/>
          </p:nvPr>
        </p:nvSpPr>
        <p:spPr>
          <a:xfrm>
            <a:off x="178509" y="255036"/>
            <a:ext cx="8780826" cy="217994"/>
          </a:xfrm>
          <a:prstGeom prst="rect">
            <a:avLst/>
          </a:prstGeom>
        </p:spPr>
        <p:txBody>
          <a:bodyPr lIns="0" tIns="48632" rIns="97265" bIns="48632">
            <a:noAutofit/>
          </a:bodyPr>
          <a:lstStyle>
            <a:lvl1pPr>
              <a:defRPr sz="1259">
                <a:solidFill>
                  <a:srgbClr val="660033"/>
                </a:solidFill>
                <a:latin typeface="Calibri" pitchFamily="34" charset="0"/>
              </a:defRPr>
            </a:lvl1pPr>
          </a:lstStyle>
          <a:p>
            <a:r>
              <a:rPr lang="fr-FR" dirty="0"/>
              <a:t>Cliquez pour modifier le style du titre</a:t>
            </a:r>
          </a:p>
        </p:txBody>
      </p:sp>
    </p:spTree>
    <p:extLst>
      <p:ext uri="{BB962C8B-B14F-4D97-AF65-F5344CB8AC3E}">
        <p14:creationId xmlns:p14="http://schemas.microsoft.com/office/powerpoint/2010/main" val="4225851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5"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
        <p:nvSpPr>
          <p:cNvPr id="13" name="Espace réservé du numéro de diapositive 12"/>
          <p:cNvSpPr>
            <a:spLocks noGrp="1"/>
          </p:cNvSpPr>
          <p:nvPr>
            <p:ph type="sldNum" sz="quarter" idx="11"/>
          </p:nvPr>
        </p:nvSpPr>
        <p:spPr/>
        <p:txBody>
          <a:bodyPr/>
          <a:lstStyle/>
          <a:p>
            <a:fld id="{87C45732-57C6-47E8-8AB1-020DA7EC54A6}" type="slidenum">
              <a:rPr lang="fr-FR" smtClean="0"/>
              <a:pPr/>
              <a:t>‹N›</a:t>
            </a:fld>
            <a:endParaRPr lang="fr-FR" dirty="0"/>
          </a:p>
        </p:txBody>
      </p:sp>
    </p:spTree>
    <p:extLst>
      <p:ext uri="{BB962C8B-B14F-4D97-AF65-F5344CB8AC3E}">
        <p14:creationId xmlns:p14="http://schemas.microsoft.com/office/powerpoint/2010/main" val="18463735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5"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(1 column of text)</a:t>
            </a:r>
          </a:p>
        </p:txBody>
      </p:sp>
      <p:sp>
        <p:nvSpPr>
          <p:cNvPr id="13" name="Espace réservé du numéro de diapositive 12"/>
          <p:cNvSpPr>
            <a:spLocks noGrp="1"/>
          </p:cNvSpPr>
          <p:nvPr>
            <p:ph type="sldNum" sz="quarter" idx="11"/>
          </p:nvPr>
        </p:nvSpPr>
        <p:spPr/>
        <p:txBody>
          <a:bodyPr/>
          <a:lstStyle/>
          <a:p>
            <a:fld id="{87C45732-57C6-47E8-8AB1-020DA7EC54A6}" type="slidenum">
              <a:rPr lang="en-US" noProof="0" smtClean="0"/>
              <a:pPr/>
              <a:t>‹N›</a:t>
            </a:fld>
            <a:endParaRPr lang="en-US" noProof="0"/>
          </a:p>
        </p:txBody>
      </p:sp>
      <p:sp>
        <p:nvSpPr>
          <p:cNvPr id="6" name="Espace réservé du contenu 9">
            <a:extLst>
              <a:ext uri="{FF2B5EF4-FFF2-40B4-BE49-F238E27FC236}">
                <a16:creationId xmlns:a16="http://schemas.microsoft.com/office/drawing/2014/main" id="{4102550D-E047-4CA6-A693-9680E0B52540}"/>
              </a:ext>
            </a:extLst>
          </p:cNvPr>
          <p:cNvSpPr>
            <a:spLocks noGrp="1"/>
          </p:cNvSpPr>
          <p:nvPr>
            <p:ph sz="quarter" idx="13"/>
          </p:nvPr>
        </p:nvSpPr>
        <p:spPr>
          <a:xfrm>
            <a:off x="448864" y="1074762"/>
            <a:ext cx="8231587"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Tree>
    <p:extLst>
      <p:ext uri="{BB962C8B-B14F-4D97-AF65-F5344CB8AC3E}">
        <p14:creationId xmlns:p14="http://schemas.microsoft.com/office/powerpoint/2010/main" val="2965322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1 with mark">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5"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(1 column of text)</a:t>
            </a:r>
          </a:p>
        </p:txBody>
      </p:sp>
      <p:sp>
        <p:nvSpPr>
          <p:cNvPr id="13" name="Espace réservé du numéro de diapositive 12"/>
          <p:cNvSpPr>
            <a:spLocks noGrp="1"/>
          </p:cNvSpPr>
          <p:nvPr>
            <p:ph type="sldNum" sz="quarter" idx="11"/>
          </p:nvPr>
        </p:nvSpPr>
        <p:spPr/>
        <p:txBody>
          <a:bodyPr/>
          <a:lstStyle/>
          <a:p>
            <a:fld id="{87C45732-57C6-47E8-8AB1-020DA7EC54A6}" type="slidenum">
              <a:rPr lang="en-US" noProof="0" smtClean="0"/>
              <a:pPr/>
              <a:t>‹N›</a:t>
            </a:fld>
            <a:endParaRPr lang="en-US" noProof="0"/>
          </a:p>
        </p:txBody>
      </p:sp>
      <p:cxnSp>
        <p:nvCxnSpPr>
          <p:cNvPr id="6" name="Connecteur droit 5">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8" name="Espace réservé du texte 26">
            <a:extLst>
              <a:ext uri="{FF2B5EF4-FFF2-40B4-BE49-F238E27FC236}">
                <a16:creationId xmlns:a16="http://schemas.microsoft.com/office/drawing/2014/main" id="{86878C01-8FEF-4CEB-979C-ED19E926CEC3}"/>
              </a:ext>
            </a:extLst>
          </p:cNvPr>
          <p:cNvSpPr>
            <a:spLocks noGrp="1"/>
          </p:cNvSpPr>
          <p:nvPr>
            <p:ph type="body" sz="quarter" idx="17"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sp>
        <p:nvSpPr>
          <p:cNvPr id="7" name="Espace réservé du contenu 9"/>
          <p:cNvSpPr>
            <a:spLocks noGrp="1"/>
          </p:cNvSpPr>
          <p:nvPr>
            <p:ph sz="quarter" idx="13"/>
          </p:nvPr>
        </p:nvSpPr>
        <p:spPr>
          <a:xfrm>
            <a:off x="448864" y="1074762"/>
            <a:ext cx="8231587"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Tree>
    <p:extLst>
      <p:ext uri="{BB962C8B-B14F-4D97-AF65-F5344CB8AC3E}">
        <p14:creationId xmlns:p14="http://schemas.microsoft.com/office/powerpoint/2010/main" val="17204651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87C45732-57C6-47E8-8AB1-020DA7EC54A6}" type="slidenum">
              <a:rPr lang="en-US" noProof="0" smtClean="0"/>
              <a:pPr/>
              <a:t>‹N›</a:t>
            </a:fld>
            <a:endParaRPr lang="en-US" noProof="0"/>
          </a:p>
        </p:txBody>
      </p:sp>
      <p:sp>
        <p:nvSpPr>
          <p:cNvPr id="11" name="Espace réservé du contenu 10"/>
          <p:cNvSpPr>
            <a:spLocks noGrp="1"/>
          </p:cNvSpPr>
          <p:nvPr>
            <p:ph sz="quarter" idx="14"/>
          </p:nvPr>
        </p:nvSpPr>
        <p:spPr>
          <a:xfrm>
            <a:off x="448866" y="1074762"/>
            <a:ext cx="3904059"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2" name="Espace réservé du contenu 10"/>
          <p:cNvSpPr>
            <a:spLocks noGrp="1"/>
          </p:cNvSpPr>
          <p:nvPr>
            <p:ph sz="quarter" idx="15"/>
          </p:nvPr>
        </p:nvSpPr>
        <p:spPr>
          <a:xfrm>
            <a:off x="4776392" y="1074762"/>
            <a:ext cx="3904059"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cxnSp>
        <p:nvCxnSpPr>
          <p:cNvPr id="8" name="Connecteur droit 7">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9"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(2 columns of text)</a:t>
            </a:r>
          </a:p>
        </p:txBody>
      </p:sp>
    </p:spTree>
    <p:extLst>
      <p:ext uri="{BB962C8B-B14F-4D97-AF65-F5344CB8AC3E}">
        <p14:creationId xmlns:p14="http://schemas.microsoft.com/office/powerpoint/2010/main" val="12164705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2 with mark">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87C45732-57C6-47E8-8AB1-020DA7EC54A6}" type="slidenum">
              <a:rPr lang="en-US" noProof="0" smtClean="0"/>
              <a:pPr/>
              <a:t>‹N›</a:t>
            </a:fld>
            <a:endParaRPr lang="en-US" noProof="0"/>
          </a:p>
        </p:txBody>
      </p:sp>
      <p:sp>
        <p:nvSpPr>
          <p:cNvPr id="11" name="Espace réservé du contenu 10"/>
          <p:cNvSpPr>
            <a:spLocks noGrp="1"/>
          </p:cNvSpPr>
          <p:nvPr>
            <p:ph sz="quarter" idx="14"/>
          </p:nvPr>
        </p:nvSpPr>
        <p:spPr>
          <a:xfrm>
            <a:off x="448866" y="1074762"/>
            <a:ext cx="3904059"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sp>
        <p:nvSpPr>
          <p:cNvPr id="12" name="Espace réservé du contenu 10"/>
          <p:cNvSpPr>
            <a:spLocks noGrp="1"/>
          </p:cNvSpPr>
          <p:nvPr>
            <p:ph sz="quarter" idx="15"/>
          </p:nvPr>
        </p:nvSpPr>
        <p:spPr>
          <a:xfrm>
            <a:off x="4776392" y="1074762"/>
            <a:ext cx="3904059" cy="3534148"/>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cxnSp>
        <p:nvCxnSpPr>
          <p:cNvPr id="8" name="Connecteur droit 7">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9"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(2 columns of text)</a:t>
            </a:r>
          </a:p>
        </p:txBody>
      </p:sp>
      <p:cxnSp>
        <p:nvCxnSpPr>
          <p:cNvPr id="13" name="Connecteur droit 12">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4" name="Espace réservé du texte 26">
            <a:extLst>
              <a:ext uri="{FF2B5EF4-FFF2-40B4-BE49-F238E27FC236}">
                <a16:creationId xmlns:a16="http://schemas.microsoft.com/office/drawing/2014/main" id="{86878C01-8FEF-4CEB-979C-ED19E926CEC3}"/>
              </a:ext>
            </a:extLst>
          </p:cNvPr>
          <p:cNvSpPr>
            <a:spLocks noGrp="1"/>
          </p:cNvSpPr>
          <p:nvPr>
            <p:ph type="body" sz="quarter" idx="17"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spTree>
    <p:extLst>
      <p:ext uri="{BB962C8B-B14F-4D97-AF65-F5344CB8AC3E}">
        <p14:creationId xmlns:p14="http://schemas.microsoft.com/office/powerpoint/2010/main" val="8782672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87C45732-57C6-47E8-8AB1-020DA7EC54A6}" type="slidenum">
              <a:rPr lang="en-US" noProof="0" smtClean="0"/>
              <a:pPr/>
              <a:t>‹N›</a:t>
            </a:fld>
            <a:endParaRPr lang="en-US" noProof="0"/>
          </a:p>
        </p:txBody>
      </p:sp>
      <p:sp>
        <p:nvSpPr>
          <p:cNvPr id="12" name="Espace réservé du contenu 10"/>
          <p:cNvSpPr>
            <a:spLocks noGrp="1"/>
          </p:cNvSpPr>
          <p:nvPr>
            <p:ph sz="quarter" idx="14"/>
          </p:nvPr>
        </p:nvSpPr>
        <p:spPr>
          <a:xfrm>
            <a:off x="6186092"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sp>
        <p:nvSpPr>
          <p:cNvPr id="13" name="Espace réservé du contenu 10"/>
          <p:cNvSpPr>
            <a:spLocks noGrp="1"/>
          </p:cNvSpPr>
          <p:nvPr>
            <p:ph sz="quarter" idx="15"/>
          </p:nvPr>
        </p:nvSpPr>
        <p:spPr>
          <a:xfrm>
            <a:off x="3317478"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sp>
        <p:nvSpPr>
          <p:cNvPr id="14" name="Espace réservé du contenu 10"/>
          <p:cNvSpPr>
            <a:spLocks noGrp="1"/>
          </p:cNvSpPr>
          <p:nvPr>
            <p:ph sz="quarter" idx="16"/>
          </p:nvPr>
        </p:nvSpPr>
        <p:spPr>
          <a:xfrm>
            <a:off x="448864"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4"/>
            <a:endParaRPr lang="en-US" noProof="0" dirty="0"/>
          </a:p>
        </p:txBody>
      </p:sp>
      <p:cxnSp>
        <p:nvCxnSpPr>
          <p:cNvPr id="10" name="Connecteur droit 9">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1"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(3 columns of text)</a:t>
            </a:r>
          </a:p>
        </p:txBody>
      </p:sp>
    </p:spTree>
    <p:extLst>
      <p:ext uri="{BB962C8B-B14F-4D97-AF65-F5344CB8AC3E}">
        <p14:creationId xmlns:p14="http://schemas.microsoft.com/office/powerpoint/2010/main" val="20707463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3 with mark">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87C45732-57C6-47E8-8AB1-020DA7EC54A6}" type="slidenum">
              <a:rPr lang="en-US" noProof="0" smtClean="0"/>
              <a:pPr/>
              <a:t>‹N›</a:t>
            </a:fld>
            <a:endParaRPr lang="en-US" noProof="0"/>
          </a:p>
        </p:txBody>
      </p:sp>
      <p:sp>
        <p:nvSpPr>
          <p:cNvPr id="12" name="Espace réservé du contenu 10"/>
          <p:cNvSpPr>
            <a:spLocks noGrp="1"/>
          </p:cNvSpPr>
          <p:nvPr>
            <p:ph sz="quarter" idx="14"/>
          </p:nvPr>
        </p:nvSpPr>
        <p:spPr>
          <a:xfrm>
            <a:off x="6186092"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sp>
        <p:nvSpPr>
          <p:cNvPr id="13" name="Espace réservé du contenu 10"/>
          <p:cNvSpPr>
            <a:spLocks noGrp="1"/>
          </p:cNvSpPr>
          <p:nvPr>
            <p:ph sz="quarter" idx="15"/>
          </p:nvPr>
        </p:nvSpPr>
        <p:spPr>
          <a:xfrm>
            <a:off x="3317478"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0"/>
            <a:endParaRPr lang="en-US" noProof="0" dirty="0"/>
          </a:p>
        </p:txBody>
      </p:sp>
      <p:sp>
        <p:nvSpPr>
          <p:cNvPr id="14" name="Espace réservé du contenu 10"/>
          <p:cNvSpPr>
            <a:spLocks noGrp="1"/>
          </p:cNvSpPr>
          <p:nvPr>
            <p:ph sz="quarter" idx="16"/>
          </p:nvPr>
        </p:nvSpPr>
        <p:spPr>
          <a:xfrm>
            <a:off x="448864" y="1074762"/>
            <a:ext cx="2503884" cy="3534149"/>
          </a:xfrm>
          <a:prstGeom prst="rect">
            <a:avLst/>
          </a:prstGeom>
        </p:spPr>
        <p:txBody>
          <a:bodyPr>
            <a:noAutofit/>
          </a:bodyPr>
          <a:lstStyle>
            <a:lvl1pPr>
              <a:defRPr/>
            </a:lvl1pPr>
            <a:lvl2pPr>
              <a:defRPr/>
            </a:lvl2pPr>
            <a:lvl3pPr>
              <a:defRPr/>
            </a:lvl3pPr>
            <a:lvl4pPr>
              <a:defRPr sz="900"/>
            </a:lvl4pPr>
            <a:lvl5pPr>
              <a:defRPr/>
            </a:lvl5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a:p>
            <a:pPr lvl="4"/>
            <a:endParaRPr lang="en-US" noProof="0" dirty="0"/>
          </a:p>
        </p:txBody>
      </p:sp>
      <p:cxnSp>
        <p:nvCxnSpPr>
          <p:cNvPr id="10" name="Connecteur droit 9">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1"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 (3 columns of text)</a:t>
            </a:r>
          </a:p>
        </p:txBody>
      </p:sp>
      <p:cxnSp>
        <p:nvCxnSpPr>
          <p:cNvPr id="15" name="Connecteur droit 14">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6" name="Espace réservé du texte 26">
            <a:extLst>
              <a:ext uri="{FF2B5EF4-FFF2-40B4-BE49-F238E27FC236}">
                <a16:creationId xmlns:a16="http://schemas.microsoft.com/office/drawing/2014/main" id="{86878C01-8FEF-4CEB-979C-ED19E926CEC3}"/>
              </a:ext>
            </a:extLst>
          </p:cNvPr>
          <p:cNvSpPr>
            <a:spLocks noGrp="1"/>
          </p:cNvSpPr>
          <p:nvPr>
            <p:ph type="body" sz="quarter" idx="17"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spTree>
    <p:extLst>
      <p:ext uri="{BB962C8B-B14F-4D97-AF65-F5344CB8AC3E}">
        <p14:creationId xmlns:p14="http://schemas.microsoft.com/office/powerpoint/2010/main" val="8296100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A0F26B96-E554-4333-9F44-B84656CD2EC6}"/>
              </a:ext>
            </a:extLst>
          </p:cNvPr>
          <p:cNvCxnSpPr>
            <a:cxnSpLocks/>
          </p:cNvCxnSpPr>
          <p:nvPr userDrawn="1"/>
        </p:nvCxnSpPr>
        <p:spPr>
          <a:xfrm>
            <a:off x="2562708" y="2164277"/>
            <a:ext cx="5535000" cy="0"/>
          </a:xfrm>
          <a:prstGeom prst="line">
            <a:avLst/>
          </a:prstGeom>
          <a:noFill/>
          <a:ln w="6350" cap="flat" cmpd="sng" algn="ctr">
            <a:solidFill>
              <a:srgbClr val="BFBFBF"/>
            </a:solidFill>
            <a:prstDash val="solid"/>
            <a:miter lim="800000"/>
          </a:ln>
          <a:effectLst/>
        </p:spPr>
      </p:cxnSp>
      <p:cxnSp>
        <p:nvCxnSpPr>
          <p:cNvPr id="7" name="Connecteur droit 6">
            <a:extLst>
              <a:ext uri="{FF2B5EF4-FFF2-40B4-BE49-F238E27FC236}">
                <a16:creationId xmlns:a16="http://schemas.microsoft.com/office/drawing/2014/main" id="{CC13AE87-A25A-45E9-BBC5-8055002D3360}"/>
              </a:ext>
            </a:extLst>
          </p:cNvPr>
          <p:cNvCxnSpPr>
            <a:cxnSpLocks/>
          </p:cNvCxnSpPr>
          <p:nvPr userDrawn="1"/>
        </p:nvCxnSpPr>
        <p:spPr>
          <a:xfrm>
            <a:off x="1087517" y="2164277"/>
            <a:ext cx="1323000" cy="0"/>
          </a:xfrm>
          <a:prstGeom prst="line">
            <a:avLst/>
          </a:prstGeom>
          <a:noFill/>
          <a:ln w="6350" cap="flat" cmpd="sng" algn="ctr">
            <a:solidFill>
              <a:srgbClr val="BFBFBF"/>
            </a:solidFill>
            <a:prstDash val="solid"/>
            <a:miter lim="800000"/>
          </a:ln>
          <a:effectLst/>
        </p:spPr>
      </p:cxnSp>
      <p:sp>
        <p:nvSpPr>
          <p:cNvPr id="10" name="Espace réservé du texte 5">
            <a:extLst>
              <a:ext uri="{FF2B5EF4-FFF2-40B4-BE49-F238E27FC236}">
                <a16:creationId xmlns:a16="http://schemas.microsoft.com/office/drawing/2014/main" id="{A2F4DA4B-EDBD-4C58-B508-9C255E7C66F3}"/>
              </a:ext>
            </a:extLst>
          </p:cNvPr>
          <p:cNvSpPr>
            <a:spLocks noGrp="1"/>
          </p:cNvSpPr>
          <p:nvPr>
            <p:ph type="body" sz="quarter" idx="11" hasCustomPrompt="1"/>
          </p:nvPr>
        </p:nvSpPr>
        <p:spPr>
          <a:xfrm>
            <a:off x="1087517" y="1187355"/>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1</a:t>
            </a:r>
          </a:p>
        </p:txBody>
      </p:sp>
      <p:sp>
        <p:nvSpPr>
          <p:cNvPr id="13" name="Espace réservé du texte 5">
            <a:extLst>
              <a:ext uri="{FF2B5EF4-FFF2-40B4-BE49-F238E27FC236}">
                <a16:creationId xmlns:a16="http://schemas.microsoft.com/office/drawing/2014/main" id="{44203550-B300-4297-8887-9ED7696B14A5}"/>
              </a:ext>
            </a:extLst>
          </p:cNvPr>
          <p:cNvSpPr>
            <a:spLocks noGrp="1"/>
          </p:cNvSpPr>
          <p:nvPr>
            <p:ph type="body" sz="quarter" idx="14" hasCustomPrompt="1"/>
          </p:nvPr>
        </p:nvSpPr>
        <p:spPr>
          <a:xfrm>
            <a:off x="2554113" y="1187354"/>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sp>
        <p:nvSpPr>
          <p:cNvPr id="16" name="Espace réservé du numéro de diapositive 15"/>
          <p:cNvSpPr>
            <a:spLocks noGrp="1"/>
          </p:cNvSpPr>
          <p:nvPr>
            <p:ph type="sldNum" sz="quarter" idx="17"/>
          </p:nvPr>
        </p:nvSpPr>
        <p:spPr/>
        <p:txBody>
          <a:bodyPr/>
          <a:lstStyle/>
          <a:p>
            <a:fld id="{87C45732-57C6-47E8-8AB1-020DA7EC54A6}" type="slidenum">
              <a:rPr lang="en-US" noProof="0" smtClean="0"/>
              <a:pPr/>
              <a:t>‹N›</a:t>
            </a:fld>
            <a:endParaRPr lang="en-US" noProof="0"/>
          </a:p>
        </p:txBody>
      </p:sp>
      <p:cxnSp>
        <p:nvCxnSpPr>
          <p:cNvPr id="17" name="Connecteur droit 16">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8"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
        <p:nvSpPr>
          <p:cNvPr id="21" name="Espace réservé du texte 5">
            <a:extLst>
              <a:ext uri="{FF2B5EF4-FFF2-40B4-BE49-F238E27FC236}">
                <a16:creationId xmlns:a16="http://schemas.microsoft.com/office/drawing/2014/main" id="{A2F4DA4B-EDBD-4C58-B508-9C255E7C66F3}"/>
              </a:ext>
            </a:extLst>
          </p:cNvPr>
          <p:cNvSpPr>
            <a:spLocks noGrp="1"/>
          </p:cNvSpPr>
          <p:nvPr>
            <p:ph type="body" sz="quarter" idx="18" hasCustomPrompt="1"/>
          </p:nvPr>
        </p:nvSpPr>
        <p:spPr>
          <a:xfrm>
            <a:off x="1104709" y="2307605"/>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2</a:t>
            </a:r>
          </a:p>
        </p:txBody>
      </p:sp>
      <p:sp>
        <p:nvSpPr>
          <p:cNvPr id="22" name="Espace réservé du texte 5">
            <a:extLst>
              <a:ext uri="{FF2B5EF4-FFF2-40B4-BE49-F238E27FC236}">
                <a16:creationId xmlns:a16="http://schemas.microsoft.com/office/drawing/2014/main" id="{44203550-B300-4297-8887-9ED7696B14A5}"/>
              </a:ext>
            </a:extLst>
          </p:cNvPr>
          <p:cNvSpPr>
            <a:spLocks noGrp="1"/>
          </p:cNvSpPr>
          <p:nvPr>
            <p:ph type="body" sz="quarter" idx="19" hasCustomPrompt="1"/>
          </p:nvPr>
        </p:nvSpPr>
        <p:spPr>
          <a:xfrm>
            <a:off x="2571304" y="2307604"/>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cxnSp>
        <p:nvCxnSpPr>
          <p:cNvPr id="23" name="Connecteur droit 22">
            <a:extLst>
              <a:ext uri="{FF2B5EF4-FFF2-40B4-BE49-F238E27FC236}">
                <a16:creationId xmlns:a16="http://schemas.microsoft.com/office/drawing/2014/main" id="{A0F26B96-E554-4333-9F44-B84656CD2EC6}"/>
              </a:ext>
            </a:extLst>
          </p:cNvPr>
          <p:cNvCxnSpPr>
            <a:cxnSpLocks/>
          </p:cNvCxnSpPr>
          <p:nvPr userDrawn="1"/>
        </p:nvCxnSpPr>
        <p:spPr>
          <a:xfrm>
            <a:off x="2545516" y="3286220"/>
            <a:ext cx="5535000" cy="0"/>
          </a:xfrm>
          <a:prstGeom prst="line">
            <a:avLst/>
          </a:prstGeom>
          <a:noFill/>
          <a:ln w="6350" cap="flat" cmpd="sng" algn="ctr">
            <a:solidFill>
              <a:srgbClr val="BFBFBF"/>
            </a:solidFill>
            <a:prstDash val="solid"/>
            <a:miter lim="800000"/>
          </a:ln>
          <a:effectLst/>
        </p:spPr>
      </p:cxnSp>
      <p:cxnSp>
        <p:nvCxnSpPr>
          <p:cNvPr id="24" name="Connecteur droit 23">
            <a:extLst>
              <a:ext uri="{FF2B5EF4-FFF2-40B4-BE49-F238E27FC236}">
                <a16:creationId xmlns:a16="http://schemas.microsoft.com/office/drawing/2014/main" id="{CC13AE87-A25A-45E9-BBC5-8055002D3360}"/>
              </a:ext>
            </a:extLst>
          </p:cNvPr>
          <p:cNvCxnSpPr>
            <a:cxnSpLocks/>
          </p:cNvCxnSpPr>
          <p:nvPr userDrawn="1"/>
        </p:nvCxnSpPr>
        <p:spPr>
          <a:xfrm>
            <a:off x="1070325" y="3286220"/>
            <a:ext cx="1323000" cy="0"/>
          </a:xfrm>
          <a:prstGeom prst="line">
            <a:avLst/>
          </a:prstGeom>
          <a:noFill/>
          <a:ln w="6350" cap="flat" cmpd="sng" algn="ctr">
            <a:solidFill>
              <a:srgbClr val="BFBFBF"/>
            </a:solidFill>
            <a:prstDash val="solid"/>
            <a:miter lim="800000"/>
          </a:ln>
          <a:effectLst/>
        </p:spPr>
      </p:cxnSp>
      <p:sp>
        <p:nvSpPr>
          <p:cNvPr id="25" name="Espace réservé du texte 5">
            <a:extLst>
              <a:ext uri="{FF2B5EF4-FFF2-40B4-BE49-F238E27FC236}">
                <a16:creationId xmlns:a16="http://schemas.microsoft.com/office/drawing/2014/main" id="{A2F4DA4B-EDBD-4C58-B508-9C255E7C66F3}"/>
              </a:ext>
            </a:extLst>
          </p:cNvPr>
          <p:cNvSpPr>
            <a:spLocks noGrp="1"/>
          </p:cNvSpPr>
          <p:nvPr>
            <p:ph type="body" sz="quarter" idx="20" hasCustomPrompt="1"/>
          </p:nvPr>
        </p:nvSpPr>
        <p:spPr>
          <a:xfrm>
            <a:off x="1087517" y="3429548"/>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3</a:t>
            </a:r>
          </a:p>
        </p:txBody>
      </p:sp>
      <p:sp>
        <p:nvSpPr>
          <p:cNvPr id="26" name="Espace réservé du texte 5">
            <a:extLst>
              <a:ext uri="{FF2B5EF4-FFF2-40B4-BE49-F238E27FC236}">
                <a16:creationId xmlns:a16="http://schemas.microsoft.com/office/drawing/2014/main" id="{44203550-B300-4297-8887-9ED7696B14A5}"/>
              </a:ext>
            </a:extLst>
          </p:cNvPr>
          <p:cNvSpPr>
            <a:spLocks noGrp="1"/>
          </p:cNvSpPr>
          <p:nvPr>
            <p:ph type="body" sz="quarter" idx="21" hasCustomPrompt="1"/>
          </p:nvPr>
        </p:nvSpPr>
        <p:spPr>
          <a:xfrm>
            <a:off x="2554113" y="3429547"/>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spTree>
    <p:extLst>
      <p:ext uri="{BB962C8B-B14F-4D97-AF65-F5344CB8AC3E}">
        <p14:creationId xmlns:p14="http://schemas.microsoft.com/office/powerpoint/2010/main" val="239240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ty_2bis">
  <p:cSld name="Empty_2bis">
    <p:bg>
      <p:bgPr>
        <a:solidFill>
          <a:schemeClr val="dk1"/>
        </a:solidFill>
        <a:effectLst/>
      </p:bgPr>
    </p:bg>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a:p>
        </p:txBody>
      </p:sp>
      <p:sp>
        <p:nvSpPr>
          <p:cNvPr id="74" name="Google Shape;74;p48"/>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75" name="Google Shape;75;p48"/>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76" name="Google Shape;76;p4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77" name="Google Shape;77;p48"/>
          <p:cNvSpPr txBox="1">
            <a:spLocks noGrp="1"/>
          </p:cNvSpPr>
          <p:nvPr>
            <p:ph type="body" idx="1"/>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4 with mark">
    <p:spTree>
      <p:nvGrpSpPr>
        <p:cNvPr id="1" name=""/>
        <p:cNvGrpSpPr/>
        <p:nvPr/>
      </p:nvGrpSpPr>
      <p:grpSpPr>
        <a:xfrm>
          <a:off x="0" y="0"/>
          <a:ext cx="0" cy="0"/>
          <a:chOff x="0" y="0"/>
          <a:chExt cx="0" cy="0"/>
        </a:xfrm>
      </p:grpSpPr>
      <p:sp>
        <p:nvSpPr>
          <p:cNvPr id="16" name="Espace réservé du numéro de diapositive 15"/>
          <p:cNvSpPr>
            <a:spLocks noGrp="1"/>
          </p:cNvSpPr>
          <p:nvPr>
            <p:ph type="sldNum" sz="quarter" idx="17"/>
          </p:nvPr>
        </p:nvSpPr>
        <p:spPr/>
        <p:txBody>
          <a:bodyPr/>
          <a:lstStyle/>
          <a:p>
            <a:fld id="{87C45732-57C6-47E8-8AB1-020DA7EC54A6}" type="slidenum">
              <a:rPr lang="en-US" noProof="0" smtClean="0"/>
              <a:pPr/>
              <a:t>‹N›</a:t>
            </a:fld>
            <a:endParaRPr lang="en-US" noProof="0"/>
          </a:p>
        </p:txBody>
      </p:sp>
      <p:cxnSp>
        <p:nvCxnSpPr>
          <p:cNvPr id="17" name="Connecteur droit 16">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8"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cxnSp>
        <p:nvCxnSpPr>
          <p:cNvPr id="19" name="Connecteur droit 18">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20" name="Espace réservé du texte 26">
            <a:extLst>
              <a:ext uri="{FF2B5EF4-FFF2-40B4-BE49-F238E27FC236}">
                <a16:creationId xmlns:a16="http://schemas.microsoft.com/office/drawing/2014/main" id="{86878C01-8FEF-4CEB-979C-ED19E926CEC3}"/>
              </a:ext>
            </a:extLst>
          </p:cNvPr>
          <p:cNvSpPr>
            <a:spLocks noGrp="1"/>
          </p:cNvSpPr>
          <p:nvPr>
            <p:ph type="body" sz="quarter" idx="18"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cxnSp>
        <p:nvCxnSpPr>
          <p:cNvPr id="21" name="Connecteur droit 20">
            <a:extLst>
              <a:ext uri="{FF2B5EF4-FFF2-40B4-BE49-F238E27FC236}">
                <a16:creationId xmlns:a16="http://schemas.microsoft.com/office/drawing/2014/main" id="{A0F26B96-E554-4333-9F44-B84656CD2EC6}"/>
              </a:ext>
            </a:extLst>
          </p:cNvPr>
          <p:cNvCxnSpPr>
            <a:cxnSpLocks/>
          </p:cNvCxnSpPr>
          <p:nvPr userDrawn="1"/>
        </p:nvCxnSpPr>
        <p:spPr>
          <a:xfrm>
            <a:off x="2562708" y="2164277"/>
            <a:ext cx="5535000" cy="0"/>
          </a:xfrm>
          <a:prstGeom prst="line">
            <a:avLst/>
          </a:prstGeom>
          <a:noFill/>
          <a:ln w="6350" cap="flat" cmpd="sng" algn="ctr">
            <a:solidFill>
              <a:srgbClr val="BFBFBF"/>
            </a:solidFill>
            <a:prstDash val="solid"/>
            <a:miter lim="800000"/>
          </a:ln>
          <a:effectLst/>
        </p:spPr>
      </p:cxnSp>
      <p:cxnSp>
        <p:nvCxnSpPr>
          <p:cNvPr id="22" name="Connecteur droit 21">
            <a:extLst>
              <a:ext uri="{FF2B5EF4-FFF2-40B4-BE49-F238E27FC236}">
                <a16:creationId xmlns:a16="http://schemas.microsoft.com/office/drawing/2014/main" id="{CC13AE87-A25A-45E9-BBC5-8055002D3360}"/>
              </a:ext>
            </a:extLst>
          </p:cNvPr>
          <p:cNvCxnSpPr>
            <a:cxnSpLocks/>
          </p:cNvCxnSpPr>
          <p:nvPr userDrawn="1"/>
        </p:nvCxnSpPr>
        <p:spPr>
          <a:xfrm>
            <a:off x="1087517" y="2164277"/>
            <a:ext cx="1323000" cy="0"/>
          </a:xfrm>
          <a:prstGeom prst="line">
            <a:avLst/>
          </a:prstGeom>
          <a:noFill/>
          <a:ln w="6350" cap="flat" cmpd="sng" algn="ctr">
            <a:solidFill>
              <a:srgbClr val="BFBFBF"/>
            </a:solidFill>
            <a:prstDash val="solid"/>
            <a:miter lim="800000"/>
          </a:ln>
          <a:effectLst/>
        </p:spPr>
      </p:cxnSp>
      <p:sp>
        <p:nvSpPr>
          <p:cNvPr id="23" name="Espace réservé du texte 5">
            <a:extLst>
              <a:ext uri="{FF2B5EF4-FFF2-40B4-BE49-F238E27FC236}">
                <a16:creationId xmlns:a16="http://schemas.microsoft.com/office/drawing/2014/main" id="{A2F4DA4B-EDBD-4C58-B508-9C255E7C66F3}"/>
              </a:ext>
            </a:extLst>
          </p:cNvPr>
          <p:cNvSpPr>
            <a:spLocks noGrp="1"/>
          </p:cNvSpPr>
          <p:nvPr>
            <p:ph type="body" sz="quarter" idx="11" hasCustomPrompt="1"/>
          </p:nvPr>
        </p:nvSpPr>
        <p:spPr>
          <a:xfrm>
            <a:off x="1087517" y="1187355"/>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1</a:t>
            </a:r>
          </a:p>
        </p:txBody>
      </p:sp>
      <p:sp>
        <p:nvSpPr>
          <p:cNvPr id="24" name="Espace réservé du texte 5">
            <a:extLst>
              <a:ext uri="{FF2B5EF4-FFF2-40B4-BE49-F238E27FC236}">
                <a16:creationId xmlns:a16="http://schemas.microsoft.com/office/drawing/2014/main" id="{44203550-B300-4297-8887-9ED7696B14A5}"/>
              </a:ext>
            </a:extLst>
          </p:cNvPr>
          <p:cNvSpPr>
            <a:spLocks noGrp="1"/>
          </p:cNvSpPr>
          <p:nvPr>
            <p:ph type="body" sz="quarter" idx="14" hasCustomPrompt="1"/>
          </p:nvPr>
        </p:nvSpPr>
        <p:spPr>
          <a:xfrm>
            <a:off x="2554113" y="1187354"/>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sp>
        <p:nvSpPr>
          <p:cNvPr id="25" name="Espace réservé du texte 5">
            <a:extLst>
              <a:ext uri="{FF2B5EF4-FFF2-40B4-BE49-F238E27FC236}">
                <a16:creationId xmlns:a16="http://schemas.microsoft.com/office/drawing/2014/main" id="{A2F4DA4B-EDBD-4C58-B508-9C255E7C66F3}"/>
              </a:ext>
            </a:extLst>
          </p:cNvPr>
          <p:cNvSpPr>
            <a:spLocks noGrp="1"/>
          </p:cNvSpPr>
          <p:nvPr>
            <p:ph type="body" sz="quarter" idx="19" hasCustomPrompt="1"/>
          </p:nvPr>
        </p:nvSpPr>
        <p:spPr>
          <a:xfrm>
            <a:off x="1104709" y="2307605"/>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2</a:t>
            </a:r>
          </a:p>
        </p:txBody>
      </p:sp>
      <p:sp>
        <p:nvSpPr>
          <p:cNvPr id="26" name="Espace réservé du texte 5">
            <a:extLst>
              <a:ext uri="{FF2B5EF4-FFF2-40B4-BE49-F238E27FC236}">
                <a16:creationId xmlns:a16="http://schemas.microsoft.com/office/drawing/2014/main" id="{44203550-B300-4297-8887-9ED7696B14A5}"/>
              </a:ext>
            </a:extLst>
          </p:cNvPr>
          <p:cNvSpPr>
            <a:spLocks noGrp="1"/>
          </p:cNvSpPr>
          <p:nvPr>
            <p:ph type="body" sz="quarter" idx="20" hasCustomPrompt="1"/>
          </p:nvPr>
        </p:nvSpPr>
        <p:spPr>
          <a:xfrm>
            <a:off x="2571304" y="2307604"/>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cxnSp>
        <p:nvCxnSpPr>
          <p:cNvPr id="27" name="Connecteur droit 26">
            <a:extLst>
              <a:ext uri="{FF2B5EF4-FFF2-40B4-BE49-F238E27FC236}">
                <a16:creationId xmlns:a16="http://schemas.microsoft.com/office/drawing/2014/main" id="{A0F26B96-E554-4333-9F44-B84656CD2EC6}"/>
              </a:ext>
            </a:extLst>
          </p:cNvPr>
          <p:cNvCxnSpPr>
            <a:cxnSpLocks/>
          </p:cNvCxnSpPr>
          <p:nvPr userDrawn="1"/>
        </p:nvCxnSpPr>
        <p:spPr>
          <a:xfrm>
            <a:off x="2545516" y="3286220"/>
            <a:ext cx="5535000" cy="0"/>
          </a:xfrm>
          <a:prstGeom prst="line">
            <a:avLst/>
          </a:prstGeom>
          <a:noFill/>
          <a:ln w="6350" cap="flat" cmpd="sng" algn="ctr">
            <a:solidFill>
              <a:srgbClr val="BFBFBF"/>
            </a:solidFill>
            <a:prstDash val="solid"/>
            <a:miter lim="800000"/>
          </a:ln>
          <a:effectLst/>
        </p:spPr>
      </p:cxnSp>
      <p:cxnSp>
        <p:nvCxnSpPr>
          <p:cNvPr id="28" name="Connecteur droit 27">
            <a:extLst>
              <a:ext uri="{FF2B5EF4-FFF2-40B4-BE49-F238E27FC236}">
                <a16:creationId xmlns:a16="http://schemas.microsoft.com/office/drawing/2014/main" id="{CC13AE87-A25A-45E9-BBC5-8055002D3360}"/>
              </a:ext>
            </a:extLst>
          </p:cNvPr>
          <p:cNvCxnSpPr>
            <a:cxnSpLocks/>
          </p:cNvCxnSpPr>
          <p:nvPr userDrawn="1"/>
        </p:nvCxnSpPr>
        <p:spPr>
          <a:xfrm>
            <a:off x="1070325" y="3286220"/>
            <a:ext cx="1323000" cy="0"/>
          </a:xfrm>
          <a:prstGeom prst="line">
            <a:avLst/>
          </a:prstGeom>
          <a:noFill/>
          <a:ln w="6350" cap="flat" cmpd="sng" algn="ctr">
            <a:solidFill>
              <a:srgbClr val="BFBFBF"/>
            </a:solidFill>
            <a:prstDash val="solid"/>
            <a:miter lim="800000"/>
          </a:ln>
          <a:effectLst/>
        </p:spPr>
      </p:cxnSp>
      <p:sp>
        <p:nvSpPr>
          <p:cNvPr id="29" name="Espace réservé du texte 5">
            <a:extLst>
              <a:ext uri="{FF2B5EF4-FFF2-40B4-BE49-F238E27FC236}">
                <a16:creationId xmlns:a16="http://schemas.microsoft.com/office/drawing/2014/main" id="{A2F4DA4B-EDBD-4C58-B508-9C255E7C66F3}"/>
              </a:ext>
            </a:extLst>
          </p:cNvPr>
          <p:cNvSpPr>
            <a:spLocks noGrp="1"/>
          </p:cNvSpPr>
          <p:nvPr>
            <p:ph type="body" sz="quarter" idx="21" hasCustomPrompt="1"/>
          </p:nvPr>
        </p:nvSpPr>
        <p:spPr>
          <a:xfrm>
            <a:off x="1087517" y="3429548"/>
            <a:ext cx="1314404" cy="814458"/>
          </a:xfrm>
          <a:prstGeom prst="rect">
            <a:avLst/>
          </a:prstGeom>
        </p:spPr>
        <p:txBody>
          <a:bodyPr anchor="ctr">
            <a:noAutofit/>
          </a:bodyPr>
          <a:lstStyle>
            <a:lvl1pPr marL="0" indent="0" algn="ctr">
              <a:buNone/>
              <a:defRPr lang="fr-FR" sz="1050" b="1" kern="1200" spc="8" baseline="0" dirty="0" smtClean="0">
                <a:solidFill>
                  <a:srgbClr val="690F3C"/>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ITEM 3</a:t>
            </a:r>
          </a:p>
        </p:txBody>
      </p:sp>
      <p:sp>
        <p:nvSpPr>
          <p:cNvPr id="30" name="Espace réservé du texte 5">
            <a:extLst>
              <a:ext uri="{FF2B5EF4-FFF2-40B4-BE49-F238E27FC236}">
                <a16:creationId xmlns:a16="http://schemas.microsoft.com/office/drawing/2014/main" id="{44203550-B300-4297-8887-9ED7696B14A5}"/>
              </a:ext>
            </a:extLst>
          </p:cNvPr>
          <p:cNvSpPr>
            <a:spLocks noGrp="1"/>
          </p:cNvSpPr>
          <p:nvPr>
            <p:ph type="body" sz="quarter" idx="22" hasCustomPrompt="1"/>
          </p:nvPr>
        </p:nvSpPr>
        <p:spPr>
          <a:xfrm>
            <a:off x="2554113" y="3429547"/>
            <a:ext cx="5526404" cy="814458"/>
          </a:xfrm>
          <a:prstGeom prst="rect">
            <a:avLst/>
          </a:prstGeom>
        </p:spPr>
        <p:txBody>
          <a:bodyPr anchor="ctr">
            <a:noAutofit/>
          </a:bodyPr>
          <a:lstStyle>
            <a:lvl1pPr marL="0" indent="0" algn="l">
              <a:buNone/>
              <a:defRPr lang="fr-FR" sz="900" kern="1200" dirty="0">
                <a:solidFill>
                  <a:srgbClr val="3F3F3F"/>
                </a:solidFill>
                <a:latin typeface="Arial" panose="020B0604020202020204"/>
                <a:ea typeface="Roboto" panose="02000000000000000000" pitchFamily="2" charset="0"/>
                <a:cs typeface="+mn-cs"/>
              </a:defRPr>
            </a:lvl1pPr>
            <a:lvl2pPr>
              <a:defRPr lang="fr-FR" sz="1050" b="1" kern="1200" spc="8" baseline="0" dirty="0" smtClean="0">
                <a:solidFill>
                  <a:srgbClr val="690F3C"/>
                </a:solidFill>
                <a:latin typeface="Arial" panose="020B0604020202020204"/>
                <a:ea typeface="Roboto" panose="02000000000000000000" pitchFamily="2" charset="0"/>
                <a:cs typeface="+mn-cs"/>
              </a:defRPr>
            </a:lvl2pPr>
            <a:lvl3pPr>
              <a:defRPr lang="fr-FR" sz="1050" b="1" kern="1200" spc="8" baseline="0" dirty="0" smtClean="0">
                <a:solidFill>
                  <a:srgbClr val="690F3C"/>
                </a:solidFill>
                <a:latin typeface="Arial" panose="020B0604020202020204"/>
                <a:ea typeface="Roboto" panose="02000000000000000000" pitchFamily="2" charset="0"/>
                <a:cs typeface="+mn-cs"/>
              </a:defRPr>
            </a:lvl3pPr>
          </a:lstStyle>
          <a:p>
            <a:pPr lvl="0"/>
            <a:r>
              <a:rPr lang="en-US" noProof="0"/>
              <a:t>Insert content here</a:t>
            </a:r>
          </a:p>
        </p:txBody>
      </p:sp>
    </p:spTree>
    <p:extLst>
      <p:ext uri="{BB962C8B-B14F-4D97-AF65-F5344CB8AC3E}">
        <p14:creationId xmlns:p14="http://schemas.microsoft.com/office/powerpoint/2010/main" val="10842880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E5611190-1E18-4701-B7BB-1D58055134E7}"/>
              </a:ext>
            </a:extLst>
          </p:cNvPr>
          <p:cNvCxnSpPr>
            <a:cxnSpLocks/>
          </p:cNvCxnSpPr>
          <p:nvPr userDrawn="1"/>
        </p:nvCxnSpPr>
        <p:spPr>
          <a:xfrm>
            <a:off x="448228" y="2112268"/>
            <a:ext cx="2322000" cy="0"/>
          </a:xfrm>
          <a:prstGeom prst="line">
            <a:avLst/>
          </a:prstGeom>
          <a:noFill/>
          <a:ln w="6350" cap="flat" cmpd="sng" algn="ctr">
            <a:solidFill>
              <a:srgbClr val="BFBFBF"/>
            </a:solidFill>
            <a:prstDash val="solid"/>
            <a:miter lim="800000"/>
          </a:ln>
          <a:effectLst/>
        </p:spPr>
      </p:cxnSp>
      <p:cxnSp>
        <p:nvCxnSpPr>
          <p:cNvPr id="7" name="Connecteur droit 6">
            <a:extLst>
              <a:ext uri="{FF2B5EF4-FFF2-40B4-BE49-F238E27FC236}">
                <a16:creationId xmlns:a16="http://schemas.microsoft.com/office/drawing/2014/main" id="{ABED3B20-5863-4F27-BE6D-57E4697D1627}"/>
              </a:ext>
            </a:extLst>
          </p:cNvPr>
          <p:cNvCxnSpPr>
            <a:cxnSpLocks/>
          </p:cNvCxnSpPr>
          <p:nvPr userDrawn="1"/>
        </p:nvCxnSpPr>
        <p:spPr>
          <a:xfrm>
            <a:off x="6378128" y="2112268"/>
            <a:ext cx="2295000" cy="0"/>
          </a:xfrm>
          <a:prstGeom prst="line">
            <a:avLst/>
          </a:prstGeom>
          <a:noFill/>
          <a:ln w="6350" cap="flat" cmpd="sng" algn="ctr">
            <a:solidFill>
              <a:srgbClr val="BFBFBF"/>
            </a:solidFill>
            <a:prstDash val="solid"/>
            <a:miter lim="800000"/>
          </a:ln>
          <a:effectLst/>
        </p:spPr>
      </p:cxnSp>
      <p:cxnSp>
        <p:nvCxnSpPr>
          <p:cNvPr id="8" name="Connecteur droit 7">
            <a:extLst>
              <a:ext uri="{FF2B5EF4-FFF2-40B4-BE49-F238E27FC236}">
                <a16:creationId xmlns:a16="http://schemas.microsoft.com/office/drawing/2014/main" id="{F1291BC9-EB7D-4137-A3FF-7A5404952030}"/>
              </a:ext>
            </a:extLst>
          </p:cNvPr>
          <p:cNvCxnSpPr>
            <a:cxnSpLocks/>
          </p:cNvCxnSpPr>
          <p:nvPr userDrawn="1"/>
        </p:nvCxnSpPr>
        <p:spPr>
          <a:xfrm>
            <a:off x="3403843" y="2112268"/>
            <a:ext cx="2322000" cy="0"/>
          </a:xfrm>
          <a:prstGeom prst="line">
            <a:avLst/>
          </a:prstGeom>
          <a:noFill/>
          <a:ln w="6350" cap="flat" cmpd="sng" algn="ctr">
            <a:solidFill>
              <a:srgbClr val="BFBFBF"/>
            </a:solidFill>
            <a:prstDash val="solid"/>
            <a:miter lim="800000"/>
          </a:ln>
          <a:effectLst/>
        </p:spPr>
      </p:cxnSp>
      <p:sp>
        <p:nvSpPr>
          <p:cNvPr id="10" name="Espace réservé du texte 6">
            <a:extLst>
              <a:ext uri="{FF2B5EF4-FFF2-40B4-BE49-F238E27FC236}">
                <a16:creationId xmlns:a16="http://schemas.microsoft.com/office/drawing/2014/main" id="{387A6163-DB73-4FC8-9AD7-65B1E2135A99}"/>
              </a:ext>
            </a:extLst>
          </p:cNvPr>
          <p:cNvSpPr>
            <a:spLocks noGrp="1"/>
          </p:cNvSpPr>
          <p:nvPr>
            <p:ph type="body" sz="quarter" idx="12" hasCustomPrompt="1"/>
          </p:nvPr>
        </p:nvSpPr>
        <p:spPr>
          <a:xfrm>
            <a:off x="448229"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1" name="Espace réservé du texte 6">
            <a:extLst>
              <a:ext uri="{FF2B5EF4-FFF2-40B4-BE49-F238E27FC236}">
                <a16:creationId xmlns:a16="http://schemas.microsoft.com/office/drawing/2014/main" id="{59E5B409-64EF-4BB9-AFA2-5EDFB4115FF1}"/>
              </a:ext>
            </a:extLst>
          </p:cNvPr>
          <p:cNvSpPr>
            <a:spLocks noGrp="1"/>
          </p:cNvSpPr>
          <p:nvPr>
            <p:ph type="body" sz="quarter" idx="13" hasCustomPrompt="1"/>
          </p:nvPr>
        </p:nvSpPr>
        <p:spPr>
          <a:xfrm>
            <a:off x="3410946"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2" name="Espace réservé du texte 6">
            <a:extLst>
              <a:ext uri="{FF2B5EF4-FFF2-40B4-BE49-F238E27FC236}">
                <a16:creationId xmlns:a16="http://schemas.microsoft.com/office/drawing/2014/main" id="{5509833E-F785-445C-87E6-64133CC8A9A5}"/>
              </a:ext>
            </a:extLst>
          </p:cNvPr>
          <p:cNvSpPr>
            <a:spLocks noGrp="1"/>
          </p:cNvSpPr>
          <p:nvPr>
            <p:ph type="body" sz="quarter" idx="14" hasCustomPrompt="1"/>
          </p:nvPr>
        </p:nvSpPr>
        <p:spPr>
          <a:xfrm>
            <a:off x="6373664"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3" name="Espace réservé du contenu 12"/>
          <p:cNvSpPr>
            <a:spLocks noGrp="1"/>
          </p:cNvSpPr>
          <p:nvPr>
            <p:ph sz="quarter" idx="16"/>
          </p:nvPr>
        </p:nvSpPr>
        <p:spPr>
          <a:xfrm>
            <a:off x="447676" y="1074761"/>
            <a:ext cx="8233172" cy="876504"/>
          </a:xfrm>
          <a:prstGeom prst="rect">
            <a:avLst/>
          </a:prstGeom>
        </p:spPr>
        <p:txBody>
          <a:bodyPr>
            <a:noAutofit/>
          </a:bodyPr>
          <a:lstStyle>
            <a:lvl1pPr>
              <a:defRPr/>
            </a:lvl1pPr>
            <a:lvl2pPr>
              <a:defRPr/>
            </a:lvl2pPr>
            <a:lvl3pPr>
              <a:defRPr/>
            </a:lvl3pPr>
            <a:lvl4pPr marL="405000" indent="0">
              <a:buNone/>
              <a:defRPr/>
            </a:lvl4pPr>
            <a:lvl5pPr marL="540000" indent="0">
              <a:buNone/>
              <a:defRPr/>
            </a:lvl5pPr>
          </a:lstStyle>
          <a:p>
            <a:r>
              <a:rPr lang="en-US" dirty="0"/>
              <a:t>Click to edit Master text styles</a:t>
            </a:r>
          </a:p>
          <a:p>
            <a:pPr lvl="1"/>
            <a:r>
              <a:rPr lang="en-US" dirty="0"/>
              <a:t>Second level</a:t>
            </a:r>
          </a:p>
          <a:p>
            <a:pPr lvl="2"/>
            <a:r>
              <a:rPr lang="en-US" dirty="0"/>
              <a:t>Third level</a:t>
            </a:r>
          </a:p>
        </p:txBody>
      </p:sp>
      <p:sp>
        <p:nvSpPr>
          <p:cNvPr id="18" name="Espace réservé du numéro de diapositive 17"/>
          <p:cNvSpPr>
            <a:spLocks noGrp="1"/>
          </p:cNvSpPr>
          <p:nvPr>
            <p:ph type="sldNum" sz="quarter" idx="17"/>
          </p:nvPr>
        </p:nvSpPr>
        <p:spPr/>
        <p:txBody>
          <a:bodyPr/>
          <a:lstStyle/>
          <a:p>
            <a:fld id="{87C45732-57C6-47E8-8AB1-020DA7EC54A6}" type="slidenum">
              <a:rPr lang="en-US" noProof="0" smtClean="0"/>
              <a:pPr/>
              <a:t>‹N›</a:t>
            </a:fld>
            <a:endParaRPr lang="en-US" noProof="0"/>
          </a:p>
        </p:txBody>
      </p:sp>
      <p:cxnSp>
        <p:nvCxnSpPr>
          <p:cNvPr id="14" name="Connecteur droit 13">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5"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Tree>
    <p:extLst>
      <p:ext uri="{BB962C8B-B14F-4D97-AF65-F5344CB8AC3E}">
        <p14:creationId xmlns:p14="http://schemas.microsoft.com/office/powerpoint/2010/main" val="38328026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5 with mark">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E5611190-1E18-4701-B7BB-1D58055134E7}"/>
              </a:ext>
            </a:extLst>
          </p:cNvPr>
          <p:cNvCxnSpPr>
            <a:cxnSpLocks/>
          </p:cNvCxnSpPr>
          <p:nvPr userDrawn="1"/>
        </p:nvCxnSpPr>
        <p:spPr>
          <a:xfrm>
            <a:off x="448228" y="2112268"/>
            <a:ext cx="2322000" cy="0"/>
          </a:xfrm>
          <a:prstGeom prst="line">
            <a:avLst/>
          </a:prstGeom>
          <a:noFill/>
          <a:ln w="6350" cap="flat" cmpd="sng" algn="ctr">
            <a:solidFill>
              <a:srgbClr val="BFBFBF"/>
            </a:solidFill>
            <a:prstDash val="solid"/>
            <a:miter lim="800000"/>
          </a:ln>
          <a:effectLst/>
        </p:spPr>
      </p:cxnSp>
      <p:cxnSp>
        <p:nvCxnSpPr>
          <p:cNvPr id="7" name="Connecteur droit 6">
            <a:extLst>
              <a:ext uri="{FF2B5EF4-FFF2-40B4-BE49-F238E27FC236}">
                <a16:creationId xmlns:a16="http://schemas.microsoft.com/office/drawing/2014/main" id="{ABED3B20-5863-4F27-BE6D-57E4697D1627}"/>
              </a:ext>
            </a:extLst>
          </p:cNvPr>
          <p:cNvCxnSpPr>
            <a:cxnSpLocks/>
          </p:cNvCxnSpPr>
          <p:nvPr userDrawn="1"/>
        </p:nvCxnSpPr>
        <p:spPr>
          <a:xfrm>
            <a:off x="6378128" y="2112268"/>
            <a:ext cx="2295000" cy="0"/>
          </a:xfrm>
          <a:prstGeom prst="line">
            <a:avLst/>
          </a:prstGeom>
          <a:noFill/>
          <a:ln w="6350" cap="flat" cmpd="sng" algn="ctr">
            <a:solidFill>
              <a:srgbClr val="BFBFBF"/>
            </a:solidFill>
            <a:prstDash val="solid"/>
            <a:miter lim="800000"/>
          </a:ln>
          <a:effectLst/>
        </p:spPr>
      </p:cxnSp>
      <p:cxnSp>
        <p:nvCxnSpPr>
          <p:cNvPr id="8" name="Connecteur droit 7">
            <a:extLst>
              <a:ext uri="{FF2B5EF4-FFF2-40B4-BE49-F238E27FC236}">
                <a16:creationId xmlns:a16="http://schemas.microsoft.com/office/drawing/2014/main" id="{F1291BC9-EB7D-4137-A3FF-7A5404952030}"/>
              </a:ext>
            </a:extLst>
          </p:cNvPr>
          <p:cNvCxnSpPr>
            <a:cxnSpLocks/>
          </p:cNvCxnSpPr>
          <p:nvPr userDrawn="1"/>
        </p:nvCxnSpPr>
        <p:spPr>
          <a:xfrm>
            <a:off x="3403843" y="2112268"/>
            <a:ext cx="2322000" cy="0"/>
          </a:xfrm>
          <a:prstGeom prst="line">
            <a:avLst/>
          </a:prstGeom>
          <a:noFill/>
          <a:ln w="6350" cap="flat" cmpd="sng" algn="ctr">
            <a:solidFill>
              <a:srgbClr val="BFBFBF"/>
            </a:solidFill>
            <a:prstDash val="solid"/>
            <a:miter lim="800000"/>
          </a:ln>
          <a:effectLst/>
        </p:spPr>
      </p:cxnSp>
      <p:sp>
        <p:nvSpPr>
          <p:cNvPr id="10" name="Espace réservé du texte 6">
            <a:extLst>
              <a:ext uri="{FF2B5EF4-FFF2-40B4-BE49-F238E27FC236}">
                <a16:creationId xmlns:a16="http://schemas.microsoft.com/office/drawing/2014/main" id="{387A6163-DB73-4FC8-9AD7-65B1E2135A99}"/>
              </a:ext>
            </a:extLst>
          </p:cNvPr>
          <p:cNvSpPr>
            <a:spLocks noGrp="1"/>
          </p:cNvSpPr>
          <p:nvPr>
            <p:ph type="body" sz="quarter" idx="12" hasCustomPrompt="1"/>
          </p:nvPr>
        </p:nvSpPr>
        <p:spPr>
          <a:xfrm>
            <a:off x="448229"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1" name="Espace réservé du texte 6">
            <a:extLst>
              <a:ext uri="{FF2B5EF4-FFF2-40B4-BE49-F238E27FC236}">
                <a16:creationId xmlns:a16="http://schemas.microsoft.com/office/drawing/2014/main" id="{59E5B409-64EF-4BB9-AFA2-5EDFB4115FF1}"/>
              </a:ext>
            </a:extLst>
          </p:cNvPr>
          <p:cNvSpPr>
            <a:spLocks noGrp="1"/>
          </p:cNvSpPr>
          <p:nvPr>
            <p:ph type="body" sz="quarter" idx="13" hasCustomPrompt="1"/>
          </p:nvPr>
        </p:nvSpPr>
        <p:spPr>
          <a:xfrm>
            <a:off x="3410946"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2" name="Espace réservé du texte 6">
            <a:extLst>
              <a:ext uri="{FF2B5EF4-FFF2-40B4-BE49-F238E27FC236}">
                <a16:creationId xmlns:a16="http://schemas.microsoft.com/office/drawing/2014/main" id="{5509833E-F785-445C-87E6-64133CC8A9A5}"/>
              </a:ext>
            </a:extLst>
          </p:cNvPr>
          <p:cNvSpPr>
            <a:spLocks noGrp="1"/>
          </p:cNvSpPr>
          <p:nvPr>
            <p:ph type="body" sz="quarter" idx="14" hasCustomPrompt="1"/>
          </p:nvPr>
        </p:nvSpPr>
        <p:spPr>
          <a:xfrm>
            <a:off x="6373664" y="2270329"/>
            <a:ext cx="2306787" cy="2223197"/>
          </a:xfrm>
          <a:prstGeom prst="rect">
            <a:avLst/>
          </a:prstGeom>
        </p:spPr>
        <p:txBody>
          <a:bodyPr>
            <a:noAutofit/>
          </a:bodyPr>
          <a:lstStyle>
            <a:lvl1pPr marL="0" indent="0">
              <a:buNone/>
              <a:defRPr lang="fr-FR" sz="900" kern="1200" spc="8" baseline="0" dirty="0">
                <a:solidFill>
                  <a:srgbClr val="262626">
                    <a:lumMod val="90000"/>
                    <a:lumOff val="10000"/>
                  </a:srgbClr>
                </a:solidFill>
                <a:latin typeface="Arial" panose="020B0604020202020204"/>
                <a:ea typeface="Roboto" panose="02000000000000000000" pitchFamily="2" charset="0"/>
                <a:cs typeface="+mn-cs"/>
              </a:defRPr>
            </a:lvl1pPr>
          </a:lstStyle>
          <a:p>
            <a:pPr lvl="0"/>
            <a:r>
              <a:rPr lang="en-US" noProof="0"/>
              <a:t>Insert content here</a:t>
            </a:r>
          </a:p>
        </p:txBody>
      </p:sp>
      <p:sp>
        <p:nvSpPr>
          <p:cNvPr id="13" name="Espace réservé du contenu 12"/>
          <p:cNvSpPr>
            <a:spLocks noGrp="1"/>
          </p:cNvSpPr>
          <p:nvPr>
            <p:ph sz="quarter" idx="16"/>
          </p:nvPr>
        </p:nvSpPr>
        <p:spPr>
          <a:xfrm>
            <a:off x="447676" y="1074761"/>
            <a:ext cx="8233172" cy="876504"/>
          </a:xfrm>
          <a:prstGeom prst="rect">
            <a:avLst/>
          </a:prstGeom>
        </p:spPr>
        <p:txBody>
          <a:bodyPr>
            <a:noAutofit/>
          </a:bodyPr>
          <a:lstStyle>
            <a:lvl1pPr>
              <a:defRPr/>
            </a:lvl1pPr>
            <a:lvl2pPr>
              <a:defRPr/>
            </a:lvl2pPr>
            <a:lvl3pPr>
              <a:defRPr/>
            </a:lvl3pPr>
            <a:lvl4pPr>
              <a:defRPr/>
            </a:lvl4pPr>
            <a:lvl5pPr>
              <a:defRPr/>
            </a:lvl5pPr>
          </a:lstStyle>
          <a:p>
            <a:r>
              <a:rPr lang="en-US" dirty="0"/>
              <a:t>Click to edit Master text styles</a:t>
            </a:r>
          </a:p>
          <a:p>
            <a:pPr lvl="1"/>
            <a:r>
              <a:rPr lang="en-US" dirty="0"/>
              <a:t>Second level</a:t>
            </a:r>
          </a:p>
          <a:p>
            <a:pPr lvl="2"/>
            <a:r>
              <a:rPr lang="en-US" dirty="0"/>
              <a:t>Third level</a:t>
            </a:r>
          </a:p>
        </p:txBody>
      </p:sp>
      <p:sp>
        <p:nvSpPr>
          <p:cNvPr id="18" name="Espace réservé du numéro de diapositive 17"/>
          <p:cNvSpPr>
            <a:spLocks noGrp="1"/>
          </p:cNvSpPr>
          <p:nvPr>
            <p:ph type="sldNum" sz="quarter" idx="17"/>
          </p:nvPr>
        </p:nvSpPr>
        <p:spPr/>
        <p:txBody>
          <a:bodyPr/>
          <a:lstStyle/>
          <a:p>
            <a:fld id="{87C45732-57C6-47E8-8AB1-020DA7EC54A6}" type="slidenum">
              <a:rPr lang="en-US" noProof="0" smtClean="0"/>
              <a:pPr/>
              <a:t>‹N›</a:t>
            </a:fld>
            <a:endParaRPr lang="en-US" noProof="0"/>
          </a:p>
        </p:txBody>
      </p:sp>
      <p:cxnSp>
        <p:nvCxnSpPr>
          <p:cNvPr id="14" name="Connecteur droit 13">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5"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cxnSp>
        <p:nvCxnSpPr>
          <p:cNvPr id="16" name="Connecteur droit 15">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7" name="Espace réservé du texte 26">
            <a:extLst>
              <a:ext uri="{FF2B5EF4-FFF2-40B4-BE49-F238E27FC236}">
                <a16:creationId xmlns:a16="http://schemas.microsoft.com/office/drawing/2014/main" id="{86878C01-8FEF-4CEB-979C-ED19E926CEC3}"/>
              </a:ext>
            </a:extLst>
          </p:cNvPr>
          <p:cNvSpPr>
            <a:spLocks noGrp="1"/>
          </p:cNvSpPr>
          <p:nvPr>
            <p:ph type="body" sz="quarter" idx="18"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spTree>
    <p:extLst>
      <p:ext uri="{BB962C8B-B14F-4D97-AF65-F5344CB8AC3E}">
        <p14:creationId xmlns:p14="http://schemas.microsoft.com/office/powerpoint/2010/main" val="32557125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cxnSp>
        <p:nvCxnSpPr>
          <p:cNvPr id="19" name="Connecteur droit 18">
            <a:extLst>
              <a:ext uri="{FF2B5EF4-FFF2-40B4-BE49-F238E27FC236}">
                <a16:creationId xmlns:a16="http://schemas.microsoft.com/office/drawing/2014/main" id="{43BFB9DC-6C84-4099-98B2-EBC1B2676EF8}"/>
              </a:ext>
            </a:extLst>
          </p:cNvPr>
          <p:cNvCxnSpPr>
            <a:cxnSpLocks/>
          </p:cNvCxnSpPr>
          <p:nvPr userDrawn="1"/>
        </p:nvCxnSpPr>
        <p:spPr>
          <a:xfrm>
            <a:off x="665329" y="1395015"/>
            <a:ext cx="3743299" cy="0"/>
          </a:xfrm>
          <a:prstGeom prst="line">
            <a:avLst/>
          </a:prstGeom>
          <a:noFill/>
          <a:ln w="6350" cap="flat" cmpd="sng" algn="ctr">
            <a:solidFill>
              <a:srgbClr val="BFBFBF"/>
            </a:solidFill>
            <a:prstDash val="solid"/>
            <a:miter lim="800000"/>
          </a:ln>
          <a:effectLst/>
        </p:spPr>
      </p:cxnSp>
      <p:sp>
        <p:nvSpPr>
          <p:cNvPr id="6" name="Espace réservé du numéro de diapositive 5"/>
          <p:cNvSpPr>
            <a:spLocks noGrp="1"/>
          </p:cNvSpPr>
          <p:nvPr>
            <p:ph type="sldNum" sz="quarter" idx="21"/>
          </p:nvPr>
        </p:nvSpPr>
        <p:spPr/>
        <p:txBody>
          <a:bodyPr/>
          <a:lstStyle/>
          <a:p>
            <a:fld id="{87C45732-57C6-47E8-8AB1-020DA7EC54A6}" type="slidenum">
              <a:rPr lang="en-US" noProof="0" smtClean="0"/>
              <a:pPr/>
              <a:t>‹N›</a:t>
            </a:fld>
            <a:endParaRPr lang="en-US" noProof="0"/>
          </a:p>
        </p:txBody>
      </p:sp>
      <p:sp>
        <p:nvSpPr>
          <p:cNvPr id="20" name="Espace réservé du texte 8"/>
          <p:cNvSpPr>
            <a:spLocks noGrp="1"/>
          </p:cNvSpPr>
          <p:nvPr>
            <p:ph type="body" sz="quarter" idx="22" hasCustomPrompt="1"/>
          </p:nvPr>
        </p:nvSpPr>
        <p:spPr>
          <a:xfrm>
            <a:off x="665329" y="1072793"/>
            <a:ext cx="3743299" cy="194855"/>
          </a:xfrm>
          <a:prstGeom prst="rect">
            <a:avLst/>
          </a:prstGeom>
        </p:spPr>
        <p:txBody>
          <a:bodyPr>
            <a:noAutofit/>
          </a:bodyPr>
          <a:lstStyle>
            <a:lvl1pPr marL="0" indent="0" algn="ctr">
              <a:buNone/>
              <a:defRPr sz="1050" b="1" baseline="0">
                <a:solidFill>
                  <a:schemeClr val="accent1"/>
                </a:solidFill>
              </a:defRPr>
            </a:lvl1pPr>
          </a:lstStyle>
          <a:p>
            <a:pPr lvl="0"/>
            <a:r>
              <a:rPr lang="en-US" noProof="0"/>
              <a:t>LOREM IPSUM</a:t>
            </a:r>
          </a:p>
        </p:txBody>
      </p:sp>
      <p:sp>
        <p:nvSpPr>
          <p:cNvPr id="23" name="Espace réservé du texte 8"/>
          <p:cNvSpPr>
            <a:spLocks noGrp="1"/>
          </p:cNvSpPr>
          <p:nvPr>
            <p:ph type="body" sz="quarter" idx="23" hasCustomPrompt="1"/>
          </p:nvPr>
        </p:nvSpPr>
        <p:spPr>
          <a:xfrm>
            <a:off x="665328" y="1556632"/>
            <a:ext cx="3743299" cy="2343215"/>
          </a:xfrm>
          <a:prstGeom prst="rect">
            <a:avLst/>
          </a:prstGeom>
        </p:spPr>
        <p:txBody>
          <a:bodyPr>
            <a:noAutofit/>
          </a:bodyPr>
          <a:lstStyle>
            <a:lvl1pPr marL="0" indent="0">
              <a:lnSpc>
                <a:spcPct val="100000"/>
              </a:lnSpc>
              <a:buNone/>
              <a:defRPr sz="900" b="0" baseline="0">
                <a:solidFill>
                  <a:schemeClr val="tx2"/>
                </a:solidFill>
              </a:defRPr>
            </a:lvl1pPr>
          </a:lstStyle>
          <a:p>
            <a:pPr lvl="0"/>
            <a:r>
              <a:rPr lang="en-US" noProof="0"/>
              <a:t>Lorem ipsum dolor sit amet, consectetur adipiscing elit, sed do eiusmod tempor incididunt ut labore et dolore magna aliqua. Duis aute irure dolor in reprehenderit in voluptate velit esse cillum dolore eu fugiat nulla pariatur. 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p:txBody>
      </p:sp>
      <p:sp>
        <p:nvSpPr>
          <p:cNvPr id="27" name="Espace réservé du texte 8"/>
          <p:cNvSpPr>
            <a:spLocks noGrp="1"/>
          </p:cNvSpPr>
          <p:nvPr>
            <p:ph type="body" sz="quarter" idx="26" hasCustomPrompt="1"/>
          </p:nvPr>
        </p:nvSpPr>
        <p:spPr>
          <a:xfrm>
            <a:off x="665328" y="4111469"/>
            <a:ext cx="7757446" cy="570065"/>
          </a:xfrm>
          <a:prstGeom prst="roundRect">
            <a:avLst>
              <a:gd name="adj" fmla="val 50000"/>
            </a:avLst>
          </a:prstGeom>
          <a:ln w="28575">
            <a:solidFill>
              <a:schemeClr val="accent1"/>
            </a:solidFill>
          </a:ln>
        </p:spPr>
        <p:txBody>
          <a:bodyPr>
            <a:noAutofit/>
          </a:bodyPr>
          <a:lstStyle>
            <a:lvl1pPr marL="0" indent="0" algn="ctr">
              <a:spcBef>
                <a:spcPts val="0"/>
              </a:spcBef>
              <a:buNone/>
              <a:defRPr sz="1200" b="0" baseline="0">
                <a:solidFill>
                  <a:schemeClr val="accent1"/>
                </a:solidFill>
              </a:defRPr>
            </a:lvl1pPr>
          </a:lstStyle>
          <a:p>
            <a:pPr lvl="0"/>
            <a:r>
              <a:rPr lang="en-US" noProof="0"/>
              <a:t>Lorem ipsum dolor sit amet, consectetur adipiscing elit, sed do eiusmod tempor incididunt </a:t>
            </a:r>
          </a:p>
          <a:p>
            <a:pPr lvl="0"/>
            <a:r>
              <a:rPr lang="en-US" noProof="0"/>
              <a:t>ut labore et dolore magna</a:t>
            </a:r>
          </a:p>
        </p:txBody>
      </p:sp>
      <p:cxnSp>
        <p:nvCxnSpPr>
          <p:cNvPr id="13" name="Connecteur droit 12">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4"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cxnSp>
        <p:nvCxnSpPr>
          <p:cNvPr id="22" name="Connecteur droit 21">
            <a:extLst>
              <a:ext uri="{FF2B5EF4-FFF2-40B4-BE49-F238E27FC236}">
                <a16:creationId xmlns:a16="http://schemas.microsoft.com/office/drawing/2014/main" id="{43BFB9DC-6C84-4099-98B2-EBC1B2676EF8}"/>
              </a:ext>
            </a:extLst>
          </p:cNvPr>
          <p:cNvCxnSpPr>
            <a:cxnSpLocks/>
          </p:cNvCxnSpPr>
          <p:nvPr userDrawn="1"/>
        </p:nvCxnSpPr>
        <p:spPr>
          <a:xfrm>
            <a:off x="4679477" y="1395015"/>
            <a:ext cx="3743299" cy="0"/>
          </a:xfrm>
          <a:prstGeom prst="line">
            <a:avLst/>
          </a:prstGeom>
          <a:noFill/>
          <a:ln w="6350" cap="flat" cmpd="sng" algn="ctr">
            <a:solidFill>
              <a:srgbClr val="BFBFBF"/>
            </a:solidFill>
            <a:prstDash val="solid"/>
            <a:miter lim="800000"/>
          </a:ln>
          <a:effectLst/>
        </p:spPr>
      </p:cxnSp>
      <p:sp>
        <p:nvSpPr>
          <p:cNvPr id="24" name="Espace réservé du texte 8"/>
          <p:cNvSpPr>
            <a:spLocks noGrp="1"/>
          </p:cNvSpPr>
          <p:nvPr>
            <p:ph type="body" sz="quarter" idx="27" hasCustomPrompt="1"/>
          </p:nvPr>
        </p:nvSpPr>
        <p:spPr>
          <a:xfrm>
            <a:off x="4679477" y="1072793"/>
            <a:ext cx="3743299" cy="194855"/>
          </a:xfrm>
          <a:prstGeom prst="rect">
            <a:avLst/>
          </a:prstGeom>
        </p:spPr>
        <p:txBody>
          <a:bodyPr>
            <a:noAutofit/>
          </a:bodyPr>
          <a:lstStyle>
            <a:lvl1pPr marL="0" indent="0" algn="ctr">
              <a:buNone/>
              <a:defRPr sz="1050" b="1" baseline="0">
                <a:solidFill>
                  <a:schemeClr val="accent1"/>
                </a:solidFill>
              </a:defRPr>
            </a:lvl1pPr>
          </a:lstStyle>
          <a:p>
            <a:pPr lvl="0"/>
            <a:r>
              <a:rPr lang="en-US" noProof="0"/>
              <a:t>LOREM IPSUM</a:t>
            </a:r>
          </a:p>
        </p:txBody>
      </p:sp>
      <p:sp>
        <p:nvSpPr>
          <p:cNvPr id="28" name="Espace réservé du texte 8"/>
          <p:cNvSpPr>
            <a:spLocks noGrp="1"/>
          </p:cNvSpPr>
          <p:nvPr>
            <p:ph type="body" sz="quarter" idx="28" hasCustomPrompt="1"/>
          </p:nvPr>
        </p:nvSpPr>
        <p:spPr>
          <a:xfrm>
            <a:off x="4679476" y="1556632"/>
            <a:ext cx="3743299" cy="2343215"/>
          </a:xfrm>
          <a:prstGeom prst="rect">
            <a:avLst/>
          </a:prstGeom>
        </p:spPr>
        <p:txBody>
          <a:bodyPr>
            <a:noAutofit/>
          </a:bodyPr>
          <a:lstStyle>
            <a:lvl1pPr marL="0" indent="0">
              <a:lnSpc>
                <a:spcPct val="100000"/>
              </a:lnSpc>
              <a:buNone/>
              <a:defRPr sz="900" b="0" baseline="0">
                <a:solidFill>
                  <a:schemeClr val="tx2"/>
                </a:solidFill>
              </a:defRPr>
            </a:lvl1pPr>
          </a:lstStyle>
          <a:p>
            <a:pPr lvl="0"/>
            <a:r>
              <a:rPr lang="en-US" noProof="0"/>
              <a:t>Lorem ipsum dolor sit amet, consectetur adipiscing elit, sed do eiusmod tempor incididunt ut labore et dolore magna aliqua. Duis aute irure dolor in reprehenderit in voluptate velit esse cillum dolore eu fugiat nulla pariatur. 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p:txBody>
      </p:sp>
    </p:spTree>
    <p:extLst>
      <p:ext uri="{BB962C8B-B14F-4D97-AF65-F5344CB8AC3E}">
        <p14:creationId xmlns:p14="http://schemas.microsoft.com/office/powerpoint/2010/main" val="36719224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6 with mark">
    <p:spTree>
      <p:nvGrpSpPr>
        <p:cNvPr id="1" name=""/>
        <p:cNvGrpSpPr/>
        <p:nvPr/>
      </p:nvGrpSpPr>
      <p:grpSpPr>
        <a:xfrm>
          <a:off x="0" y="0"/>
          <a:ext cx="0" cy="0"/>
          <a:chOff x="0" y="0"/>
          <a:chExt cx="0" cy="0"/>
        </a:xfrm>
      </p:grpSpPr>
      <p:cxnSp>
        <p:nvCxnSpPr>
          <p:cNvPr id="19" name="Connecteur droit 18">
            <a:extLst>
              <a:ext uri="{FF2B5EF4-FFF2-40B4-BE49-F238E27FC236}">
                <a16:creationId xmlns:a16="http://schemas.microsoft.com/office/drawing/2014/main" id="{43BFB9DC-6C84-4099-98B2-EBC1B2676EF8}"/>
              </a:ext>
            </a:extLst>
          </p:cNvPr>
          <p:cNvCxnSpPr>
            <a:cxnSpLocks/>
          </p:cNvCxnSpPr>
          <p:nvPr userDrawn="1"/>
        </p:nvCxnSpPr>
        <p:spPr>
          <a:xfrm>
            <a:off x="665329" y="1395015"/>
            <a:ext cx="3743299" cy="0"/>
          </a:xfrm>
          <a:prstGeom prst="line">
            <a:avLst/>
          </a:prstGeom>
          <a:noFill/>
          <a:ln w="6350" cap="flat" cmpd="sng" algn="ctr">
            <a:solidFill>
              <a:srgbClr val="BFBFBF"/>
            </a:solidFill>
            <a:prstDash val="solid"/>
            <a:miter lim="800000"/>
          </a:ln>
          <a:effectLst/>
        </p:spPr>
      </p:cxnSp>
      <p:sp>
        <p:nvSpPr>
          <p:cNvPr id="6" name="Espace réservé du numéro de diapositive 5"/>
          <p:cNvSpPr>
            <a:spLocks noGrp="1"/>
          </p:cNvSpPr>
          <p:nvPr>
            <p:ph type="sldNum" sz="quarter" idx="21"/>
          </p:nvPr>
        </p:nvSpPr>
        <p:spPr/>
        <p:txBody>
          <a:bodyPr/>
          <a:lstStyle/>
          <a:p>
            <a:fld id="{87C45732-57C6-47E8-8AB1-020DA7EC54A6}" type="slidenum">
              <a:rPr lang="en-US" noProof="0" smtClean="0"/>
              <a:pPr/>
              <a:t>‹N›</a:t>
            </a:fld>
            <a:endParaRPr lang="en-US" noProof="0"/>
          </a:p>
        </p:txBody>
      </p:sp>
      <p:sp>
        <p:nvSpPr>
          <p:cNvPr id="20" name="Espace réservé du texte 8"/>
          <p:cNvSpPr>
            <a:spLocks noGrp="1"/>
          </p:cNvSpPr>
          <p:nvPr>
            <p:ph type="body" sz="quarter" idx="22" hasCustomPrompt="1"/>
          </p:nvPr>
        </p:nvSpPr>
        <p:spPr>
          <a:xfrm>
            <a:off x="665329" y="1072793"/>
            <a:ext cx="3743299" cy="194855"/>
          </a:xfrm>
          <a:prstGeom prst="rect">
            <a:avLst/>
          </a:prstGeom>
        </p:spPr>
        <p:txBody>
          <a:bodyPr>
            <a:noAutofit/>
          </a:bodyPr>
          <a:lstStyle>
            <a:lvl1pPr marL="0" indent="0" algn="ctr">
              <a:buNone/>
              <a:defRPr sz="1050" b="1" baseline="0">
                <a:solidFill>
                  <a:schemeClr val="accent1"/>
                </a:solidFill>
              </a:defRPr>
            </a:lvl1pPr>
          </a:lstStyle>
          <a:p>
            <a:pPr lvl="0"/>
            <a:r>
              <a:rPr lang="en-US" noProof="0"/>
              <a:t>LOREM IPSUM</a:t>
            </a:r>
          </a:p>
        </p:txBody>
      </p:sp>
      <p:sp>
        <p:nvSpPr>
          <p:cNvPr id="23" name="Espace réservé du texte 8"/>
          <p:cNvSpPr>
            <a:spLocks noGrp="1"/>
          </p:cNvSpPr>
          <p:nvPr>
            <p:ph type="body" sz="quarter" idx="23" hasCustomPrompt="1"/>
          </p:nvPr>
        </p:nvSpPr>
        <p:spPr>
          <a:xfrm>
            <a:off x="665328" y="1556632"/>
            <a:ext cx="3743299" cy="2343215"/>
          </a:xfrm>
          <a:prstGeom prst="rect">
            <a:avLst/>
          </a:prstGeom>
        </p:spPr>
        <p:txBody>
          <a:bodyPr>
            <a:noAutofit/>
          </a:bodyPr>
          <a:lstStyle>
            <a:lvl1pPr marL="0" indent="0">
              <a:lnSpc>
                <a:spcPct val="100000"/>
              </a:lnSpc>
              <a:buNone/>
              <a:defRPr sz="900" b="0" baseline="0">
                <a:solidFill>
                  <a:schemeClr val="tx2"/>
                </a:solidFill>
              </a:defRPr>
            </a:lvl1pPr>
          </a:lstStyle>
          <a:p>
            <a:pPr lvl="0"/>
            <a:r>
              <a:rPr lang="en-US" noProof="0"/>
              <a:t>Lorem ipsum dolor sit amet, consectetur adipiscing elit, sed do eiusmod tempor incididunt ut labore et dolore magna aliqua. Duis aute irure dolor in reprehenderit in voluptate velit esse cillum dolore eu fugiat nulla pariatur. 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p:txBody>
      </p:sp>
      <p:sp>
        <p:nvSpPr>
          <p:cNvPr id="27" name="Espace réservé du texte 8"/>
          <p:cNvSpPr>
            <a:spLocks noGrp="1"/>
          </p:cNvSpPr>
          <p:nvPr>
            <p:ph type="body" sz="quarter" idx="26" hasCustomPrompt="1"/>
          </p:nvPr>
        </p:nvSpPr>
        <p:spPr>
          <a:xfrm>
            <a:off x="665328" y="4111469"/>
            <a:ext cx="7757446" cy="570065"/>
          </a:xfrm>
          <a:prstGeom prst="roundRect">
            <a:avLst>
              <a:gd name="adj" fmla="val 50000"/>
            </a:avLst>
          </a:prstGeom>
          <a:ln w="28575">
            <a:solidFill>
              <a:schemeClr val="accent1"/>
            </a:solidFill>
          </a:ln>
        </p:spPr>
        <p:txBody>
          <a:bodyPr>
            <a:noAutofit/>
          </a:bodyPr>
          <a:lstStyle>
            <a:lvl1pPr marL="0" indent="0" algn="ctr">
              <a:spcBef>
                <a:spcPts val="0"/>
              </a:spcBef>
              <a:buNone/>
              <a:defRPr sz="1200" b="0" baseline="0">
                <a:solidFill>
                  <a:schemeClr val="accent1"/>
                </a:solidFill>
              </a:defRPr>
            </a:lvl1pPr>
          </a:lstStyle>
          <a:p>
            <a:pPr lvl="0"/>
            <a:r>
              <a:rPr lang="en-US" noProof="0"/>
              <a:t>Lorem ipsum dolor sit amet, consectetur adipiscing elit, sed do eiusmod tempor incididunt </a:t>
            </a:r>
          </a:p>
          <a:p>
            <a:pPr lvl="0"/>
            <a:r>
              <a:rPr lang="en-US" noProof="0"/>
              <a:t>ut labore et dolore magna</a:t>
            </a:r>
          </a:p>
        </p:txBody>
      </p:sp>
      <p:cxnSp>
        <p:nvCxnSpPr>
          <p:cNvPr id="13" name="Connecteur droit 12">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4"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cxnSp>
        <p:nvCxnSpPr>
          <p:cNvPr id="15" name="Connecteur droit 14">
            <a:extLst>
              <a:ext uri="{FF2B5EF4-FFF2-40B4-BE49-F238E27FC236}">
                <a16:creationId xmlns:a16="http://schemas.microsoft.com/office/drawing/2014/main" id="{E3EADC75-143E-4DFE-8720-9154DCF43A8C}"/>
              </a:ext>
            </a:extLst>
          </p:cNvPr>
          <p:cNvCxnSpPr/>
          <p:nvPr userDrawn="1"/>
        </p:nvCxnSpPr>
        <p:spPr>
          <a:xfrm>
            <a:off x="7287905" y="0"/>
            <a:ext cx="1389281"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16" name="Espace réservé du texte 26">
            <a:extLst>
              <a:ext uri="{FF2B5EF4-FFF2-40B4-BE49-F238E27FC236}">
                <a16:creationId xmlns:a16="http://schemas.microsoft.com/office/drawing/2014/main" id="{86878C01-8FEF-4CEB-979C-ED19E926CEC3}"/>
              </a:ext>
            </a:extLst>
          </p:cNvPr>
          <p:cNvSpPr>
            <a:spLocks noGrp="1"/>
          </p:cNvSpPr>
          <p:nvPr>
            <p:ph type="body" sz="quarter" idx="18" hasCustomPrompt="1"/>
          </p:nvPr>
        </p:nvSpPr>
        <p:spPr>
          <a:xfrm>
            <a:off x="7287905" y="0"/>
            <a:ext cx="1389281" cy="342174"/>
          </a:xfrm>
          <a:prstGeom prst="rect">
            <a:avLst/>
          </a:prstGeom>
        </p:spPr>
        <p:txBody>
          <a:bodyPr anchor="ctr">
            <a:noAutofit/>
          </a:bodyPr>
          <a:lstStyle>
            <a:lvl1pPr marL="0" indent="0" algn="ctr">
              <a:buNone/>
              <a:defRPr sz="900" b="1">
                <a:solidFill>
                  <a:schemeClr val="tx1"/>
                </a:solidFill>
              </a:defRPr>
            </a:lvl1pPr>
          </a:lstStyle>
          <a:p>
            <a:pPr lvl="0"/>
            <a:r>
              <a:rPr lang="en-US" noProof="0"/>
              <a:t>Marks</a:t>
            </a:r>
          </a:p>
        </p:txBody>
      </p:sp>
      <p:cxnSp>
        <p:nvCxnSpPr>
          <p:cNvPr id="22" name="Connecteur droit 21">
            <a:extLst>
              <a:ext uri="{FF2B5EF4-FFF2-40B4-BE49-F238E27FC236}">
                <a16:creationId xmlns:a16="http://schemas.microsoft.com/office/drawing/2014/main" id="{43BFB9DC-6C84-4099-98B2-EBC1B2676EF8}"/>
              </a:ext>
            </a:extLst>
          </p:cNvPr>
          <p:cNvCxnSpPr>
            <a:cxnSpLocks/>
          </p:cNvCxnSpPr>
          <p:nvPr userDrawn="1"/>
        </p:nvCxnSpPr>
        <p:spPr>
          <a:xfrm>
            <a:off x="4679477" y="1395015"/>
            <a:ext cx="3743299" cy="0"/>
          </a:xfrm>
          <a:prstGeom prst="line">
            <a:avLst/>
          </a:prstGeom>
          <a:noFill/>
          <a:ln w="6350" cap="flat" cmpd="sng" algn="ctr">
            <a:solidFill>
              <a:srgbClr val="BFBFBF"/>
            </a:solidFill>
            <a:prstDash val="solid"/>
            <a:miter lim="800000"/>
          </a:ln>
          <a:effectLst/>
        </p:spPr>
      </p:cxnSp>
      <p:sp>
        <p:nvSpPr>
          <p:cNvPr id="24" name="Espace réservé du texte 8"/>
          <p:cNvSpPr>
            <a:spLocks noGrp="1"/>
          </p:cNvSpPr>
          <p:nvPr>
            <p:ph type="body" sz="quarter" idx="27" hasCustomPrompt="1"/>
          </p:nvPr>
        </p:nvSpPr>
        <p:spPr>
          <a:xfrm>
            <a:off x="4679477" y="1072793"/>
            <a:ext cx="3743299" cy="194855"/>
          </a:xfrm>
          <a:prstGeom prst="rect">
            <a:avLst/>
          </a:prstGeom>
        </p:spPr>
        <p:txBody>
          <a:bodyPr>
            <a:noAutofit/>
          </a:bodyPr>
          <a:lstStyle>
            <a:lvl1pPr marL="0" indent="0" algn="ctr">
              <a:buNone/>
              <a:defRPr sz="1050" b="1" baseline="0">
                <a:solidFill>
                  <a:schemeClr val="accent1"/>
                </a:solidFill>
              </a:defRPr>
            </a:lvl1pPr>
          </a:lstStyle>
          <a:p>
            <a:pPr lvl="0"/>
            <a:r>
              <a:rPr lang="en-US" noProof="0"/>
              <a:t>LOREM IPSUM</a:t>
            </a:r>
          </a:p>
        </p:txBody>
      </p:sp>
      <p:sp>
        <p:nvSpPr>
          <p:cNvPr id="28" name="Espace réservé du texte 8"/>
          <p:cNvSpPr>
            <a:spLocks noGrp="1"/>
          </p:cNvSpPr>
          <p:nvPr>
            <p:ph type="body" sz="quarter" idx="28" hasCustomPrompt="1"/>
          </p:nvPr>
        </p:nvSpPr>
        <p:spPr>
          <a:xfrm>
            <a:off x="4679476" y="1556632"/>
            <a:ext cx="3743299" cy="2343215"/>
          </a:xfrm>
          <a:prstGeom prst="rect">
            <a:avLst/>
          </a:prstGeom>
        </p:spPr>
        <p:txBody>
          <a:bodyPr>
            <a:noAutofit/>
          </a:bodyPr>
          <a:lstStyle>
            <a:lvl1pPr marL="0" indent="0">
              <a:lnSpc>
                <a:spcPct val="100000"/>
              </a:lnSpc>
              <a:buNone/>
              <a:defRPr sz="900" b="0" baseline="0">
                <a:solidFill>
                  <a:schemeClr val="tx2"/>
                </a:solidFill>
              </a:defRPr>
            </a:lvl1pPr>
          </a:lstStyle>
          <a:p>
            <a:pPr lvl="0"/>
            <a:r>
              <a:rPr lang="en-US" noProof="0"/>
              <a:t>Lorem ipsum dolor sit amet, consectetur adipiscing elit, sed do eiusmod tempor incididunt ut labore et dolore magna aliqua. Duis aute irure dolor in reprehenderit in voluptate velit esse cillum dolore eu fugiat nulla pariatur. 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a:p>
            <a:pPr lvl="0"/>
            <a:r>
              <a:rPr lang="en-US" noProof="0"/>
              <a:t>Excepteur sint occaecat cupidatat non proident, sunt in culpa qui officia deserunt mollit anim id est laborum. Ut enim ad minim veniam, quis nostrud exercitation ullamco laboris nisi ut aliquip ex ea commodo consequat. </a:t>
            </a:r>
          </a:p>
        </p:txBody>
      </p:sp>
    </p:spTree>
    <p:extLst>
      <p:ext uri="{BB962C8B-B14F-4D97-AF65-F5344CB8AC3E}">
        <p14:creationId xmlns:p14="http://schemas.microsoft.com/office/powerpoint/2010/main" val="1814823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redentials - short">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BA3CBB4-FDF0-4330-8FF6-CA6E503D9011}"/>
              </a:ext>
            </a:extLst>
          </p:cNvPr>
          <p:cNvCxnSpPr/>
          <p:nvPr userDrawn="1"/>
        </p:nvCxnSpPr>
        <p:spPr>
          <a:xfrm>
            <a:off x="1200085" y="1246830"/>
            <a:ext cx="7113487" cy="111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CD8FF68-C0AE-4543-9A48-B6EF5EB2D6E2}"/>
              </a:ext>
            </a:extLst>
          </p:cNvPr>
          <p:cNvCxnSpPr/>
          <p:nvPr userDrawn="1"/>
        </p:nvCxnSpPr>
        <p:spPr>
          <a:xfrm>
            <a:off x="1200085" y="2520361"/>
            <a:ext cx="7113487" cy="1111"/>
          </a:xfrm>
          <a:prstGeom prst="line">
            <a:avLst/>
          </a:prstGeom>
          <a:ln w="952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0CBC4B3E-4B7B-422A-8B59-35A0B55B1FDC}"/>
              </a:ext>
            </a:extLst>
          </p:cNvPr>
          <p:cNvCxnSpPr/>
          <p:nvPr userDrawn="1"/>
        </p:nvCxnSpPr>
        <p:spPr>
          <a:xfrm>
            <a:off x="1200085" y="3157128"/>
            <a:ext cx="7113487" cy="1111"/>
          </a:xfrm>
          <a:prstGeom prst="line">
            <a:avLst/>
          </a:prstGeom>
          <a:ln w="952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9635933-24EE-4854-88C6-BCD1CD4FFBBD}"/>
              </a:ext>
            </a:extLst>
          </p:cNvPr>
          <p:cNvCxnSpPr/>
          <p:nvPr userDrawn="1"/>
        </p:nvCxnSpPr>
        <p:spPr>
          <a:xfrm>
            <a:off x="1200085" y="3793893"/>
            <a:ext cx="7113487" cy="1111"/>
          </a:xfrm>
          <a:prstGeom prst="line">
            <a:avLst/>
          </a:prstGeom>
          <a:ln w="952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BC0ED002-EF10-4658-BC2B-EC9A77BCEE77}"/>
              </a:ext>
            </a:extLst>
          </p:cNvPr>
          <p:cNvCxnSpPr/>
          <p:nvPr userDrawn="1"/>
        </p:nvCxnSpPr>
        <p:spPr>
          <a:xfrm>
            <a:off x="1200085" y="1883595"/>
            <a:ext cx="7113487" cy="1111"/>
          </a:xfrm>
          <a:prstGeom prst="line">
            <a:avLst/>
          </a:prstGeom>
          <a:ln w="952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D45D336A-CD67-429E-9729-994472C64AE6}"/>
              </a:ext>
            </a:extLst>
          </p:cNvPr>
          <p:cNvCxnSpPr/>
          <p:nvPr userDrawn="1"/>
        </p:nvCxnSpPr>
        <p:spPr>
          <a:xfrm>
            <a:off x="1200085" y="4386446"/>
            <a:ext cx="7113487" cy="1111"/>
          </a:xfrm>
          <a:prstGeom prst="line">
            <a:avLst/>
          </a:prstGeom>
          <a:ln w="952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7" name="Espace réservé du texte 26">
            <a:extLst>
              <a:ext uri="{FF2B5EF4-FFF2-40B4-BE49-F238E27FC236}">
                <a16:creationId xmlns:a16="http://schemas.microsoft.com/office/drawing/2014/main" id="{3B440C2E-2793-42B2-B093-D3EF55A10521}"/>
              </a:ext>
            </a:extLst>
          </p:cNvPr>
          <p:cNvSpPr>
            <a:spLocks noGrp="1"/>
          </p:cNvSpPr>
          <p:nvPr>
            <p:ph type="body" sz="quarter" idx="11" hasCustomPrompt="1"/>
          </p:nvPr>
        </p:nvSpPr>
        <p:spPr>
          <a:xfrm>
            <a:off x="2098071" y="1363921"/>
            <a:ext cx="918679" cy="424143"/>
          </a:xfrm>
          <a:prstGeom prst="rect">
            <a:avLst/>
          </a:prstGeom>
        </p:spPr>
        <p:txBody>
          <a:bodyPr anchor="ctr">
            <a:noAutofit/>
          </a:bodyPr>
          <a:lstStyle>
            <a:lvl1pPr marL="0" indent="0" algn="ctr">
              <a:buNone/>
              <a:defRPr sz="900">
                <a:solidFill>
                  <a:schemeClr val="tx2"/>
                </a:solidFill>
              </a:defRPr>
            </a:lvl1pPr>
          </a:lstStyle>
          <a:p>
            <a:pPr lvl="0"/>
            <a:r>
              <a:rPr lang="en-US" noProof="0"/>
              <a:t>Insert text</a:t>
            </a:r>
          </a:p>
        </p:txBody>
      </p:sp>
      <p:sp>
        <p:nvSpPr>
          <p:cNvPr id="28" name="Espace réservé du texte 26">
            <a:extLst>
              <a:ext uri="{FF2B5EF4-FFF2-40B4-BE49-F238E27FC236}">
                <a16:creationId xmlns:a16="http://schemas.microsoft.com/office/drawing/2014/main" id="{72C59D0F-5FAF-4A58-BFE5-6A997D3E1042}"/>
              </a:ext>
            </a:extLst>
          </p:cNvPr>
          <p:cNvSpPr>
            <a:spLocks noGrp="1"/>
          </p:cNvSpPr>
          <p:nvPr>
            <p:ph type="body" sz="quarter" idx="12" hasCustomPrompt="1"/>
          </p:nvPr>
        </p:nvSpPr>
        <p:spPr>
          <a:xfrm>
            <a:off x="3241567" y="1363921"/>
            <a:ext cx="3963950" cy="425254"/>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0" name="Espace réservé du texte 26">
            <a:extLst>
              <a:ext uri="{FF2B5EF4-FFF2-40B4-BE49-F238E27FC236}">
                <a16:creationId xmlns:a16="http://schemas.microsoft.com/office/drawing/2014/main" id="{78308968-8410-4044-AF0E-9EFFBD0A4662}"/>
              </a:ext>
            </a:extLst>
          </p:cNvPr>
          <p:cNvSpPr>
            <a:spLocks noGrp="1"/>
          </p:cNvSpPr>
          <p:nvPr>
            <p:ph type="body" sz="quarter" idx="13" hasCustomPrompt="1"/>
          </p:nvPr>
        </p:nvSpPr>
        <p:spPr>
          <a:xfrm>
            <a:off x="7400271" y="1363921"/>
            <a:ext cx="918679" cy="423032"/>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1" name="Espace réservé du texte 26">
            <a:extLst>
              <a:ext uri="{FF2B5EF4-FFF2-40B4-BE49-F238E27FC236}">
                <a16:creationId xmlns:a16="http://schemas.microsoft.com/office/drawing/2014/main" id="{A7042C56-6AD7-44A0-AC8B-3FBC64F62BBA}"/>
              </a:ext>
            </a:extLst>
          </p:cNvPr>
          <p:cNvSpPr>
            <a:spLocks noGrp="1"/>
          </p:cNvSpPr>
          <p:nvPr>
            <p:ph type="body" sz="quarter" idx="14" hasCustomPrompt="1"/>
          </p:nvPr>
        </p:nvSpPr>
        <p:spPr>
          <a:xfrm>
            <a:off x="2092693" y="2012013"/>
            <a:ext cx="918679" cy="424143"/>
          </a:xfrm>
          <a:prstGeom prst="rect">
            <a:avLst/>
          </a:prstGeom>
        </p:spPr>
        <p:txBody>
          <a:bodyPr anchor="ctr">
            <a:noAutofit/>
          </a:bodyPr>
          <a:lstStyle>
            <a:lvl1pPr marL="0" indent="0" algn="ctr">
              <a:buNone/>
              <a:defRPr sz="900">
                <a:solidFill>
                  <a:schemeClr val="tx2"/>
                </a:solidFill>
              </a:defRPr>
            </a:lvl1pPr>
          </a:lstStyle>
          <a:p>
            <a:pPr lvl="0"/>
            <a:r>
              <a:rPr lang="en-US" noProof="0"/>
              <a:t>Insert text</a:t>
            </a:r>
          </a:p>
        </p:txBody>
      </p:sp>
      <p:sp>
        <p:nvSpPr>
          <p:cNvPr id="32" name="Espace réservé du texte 26">
            <a:extLst>
              <a:ext uri="{FF2B5EF4-FFF2-40B4-BE49-F238E27FC236}">
                <a16:creationId xmlns:a16="http://schemas.microsoft.com/office/drawing/2014/main" id="{B753DA59-21B7-4726-9981-C5D47E7B68D0}"/>
              </a:ext>
            </a:extLst>
          </p:cNvPr>
          <p:cNvSpPr>
            <a:spLocks noGrp="1"/>
          </p:cNvSpPr>
          <p:nvPr>
            <p:ph type="body" sz="quarter" idx="15" hasCustomPrompt="1"/>
          </p:nvPr>
        </p:nvSpPr>
        <p:spPr>
          <a:xfrm>
            <a:off x="3236189" y="2012013"/>
            <a:ext cx="3963950" cy="425254"/>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3" name="Espace réservé du texte 26">
            <a:extLst>
              <a:ext uri="{FF2B5EF4-FFF2-40B4-BE49-F238E27FC236}">
                <a16:creationId xmlns:a16="http://schemas.microsoft.com/office/drawing/2014/main" id="{32A71243-6882-4575-B445-678C26F54FE8}"/>
              </a:ext>
            </a:extLst>
          </p:cNvPr>
          <p:cNvSpPr>
            <a:spLocks noGrp="1"/>
          </p:cNvSpPr>
          <p:nvPr>
            <p:ph type="body" sz="quarter" idx="16" hasCustomPrompt="1"/>
          </p:nvPr>
        </p:nvSpPr>
        <p:spPr>
          <a:xfrm>
            <a:off x="7394893" y="2012014"/>
            <a:ext cx="918679" cy="423032"/>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4" name="Espace réservé du texte 26">
            <a:extLst>
              <a:ext uri="{FF2B5EF4-FFF2-40B4-BE49-F238E27FC236}">
                <a16:creationId xmlns:a16="http://schemas.microsoft.com/office/drawing/2014/main" id="{86878C01-8FEF-4CEB-979C-ED19E926CEC3}"/>
              </a:ext>
            </a:extLst>
          </p:cNvPr>
          <p:cNvSpPr>
            <a:spLocks noGrp="1"/>
          </p:cNvSpPr>
          <p:nvPr>
            <p:ph type="body" sz="quarter" idx="17" hasCustomPrompt="1"/>
          </p:nvPr>
        </p:nvSpPr>
        <p:spPr>
          <a:xfrm>
            <a:off x="2092693" y="2626672"/>
            <a:ext cx="918679" cy="424143"/>
          </a:xfrm>
          <a:prstGeom prst="rect">
            <a:avLst/>
          </a:prstGeom>
        </p:spPr>
        <p:txBody>
          <a:bodyPr anchor="ctr">
            <a:noAutofit/>
          </a:bodyPr>
          <a:lstStyle>
            <a:lvl1pPr marL="0" indent="0" algn="ctr">
              <a:buNone/>
              <a:defRPr sz="900">
                <a:solidFill>
                  <a:schemeClr val="tx2"/>
                </a:solidFill>
              </a:defRPr>
            </a:lvl1pPr>
          </a:lstStyle>
          <a:p>
            <a:pPr lvl="0"/>
            <a:r>
              <a:rPr lang="en-US" noProof="0"/>
              <a:t>Insert text</a:t>
            </a:r>
          </a:p>
        </p:txBody>
      </p:sp>
      <p:sp>
        <p:nvSpPr>
          <p:cNvPr id="35" name="Espace réservé du texte 26">
            <a:extLst>
              <a:ext uri="{FF2B5EF4-FFF2-40B4-BE49-F238E27FC236}">
                <a16:creationId xmlns:a16="http://schemas.microsoft.com/office/drawing/2014/main" id="{987C8C8B-FCB1-48D6-8D4F-5C94AE06E4B1}"/>
              </a:ext>
            </a:extLst>
          </p:cNvPr>
          <p:cNvSpPr>
            <a:spLocks noGrp="1"/>
          </p:cNvSpPr>
          <p:nvPr>
            <p:ph type="body" sz="quarter" idx="18" hasCustomPrompt="1"/>
          </p:nvPr>
        </p:nvSpPr>
        <p:spPr>
          <a:xfrm>
            <a:off x="3236189" y="2626672"/>
            <a:ext cx="3963950" cy="425254"/>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6" name="Espace réservé du texte 26">
            <a:extLst>
              <a:ext uri="{FF2B5EF4-FFF2-40B4-BE49-F238E27FC236}">
                <a16:creationId xmlns:a16="http://schemas.microsoft.com/office/drawing/2014/main" id="{3DDA51A1-CD68-4382-93EF-02D866EFB3FC}"/>
              </a:ext>
            </a:extLst>
          </p:cNvPr>
          <p:cNvSpPr>
            <a:spLocks noGrp="1"/>
          </p:cNvSpPr>
          <p:nvPr>
            <p:ph type="body" sz="quarter" idx="19" hasCustomPrompt="1"/>
          </p:nvPr>
        </p:nvSpPr>
        <p:spPr>
          <a:xfrm>
            <a:off x="7394893" y="2626672"/>
            <a:ext cx="918679" cy="423032"/>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7" name="Espace réservé du texte 26">
            <a:extLst>
              <a:ext uri="{FF2B5EF4-FFF2-40B4-BE49-F238E27FC236}">
                <a16:creationId xmlns:a16="http://schemas.microsoft.com/office/drawing/2014/main" id="{96FD7AAB-F57A-4BC1-9F0D-D082DB470871}"/>
              </a:ext>
            </a:extLst>
          </p:cNvPr>
          <p:cNvSpPr>
            <a:spLocks noGrp="1"/>
          </p:cNvSpPr>
          <p:nvPr>
            <p:ph type="body" sz="quarter" idx="20" hasCustomPrompt="1"/>
          </p:nvPr>
        </p:nvSpPr>
        <p:spPr>
          <a:xfrm>
            <a:off x="2092693" y="3262094"/>
            <a:ext cx="918679" cy="424143"/>
          </a:xfrm>
          <a:prstGeom prst="rect">
            <a:avLst/>
          </a:prstGeom>
        </p:spPr>
        <p:txBody>
          <a:bodyPr anchor="ctr">
            <a:noAutofit/>
          </a:bodyPr>
          <a:lstStyle>
            <a:lvl1pPr marL="0" indent="0" algn="ctr">
              <a:buNone/>
              <a:defRPr sz="900">
                <a:solidFill>
                  <a:schemeClr val="tx2"/>
                </a:solidFill>
              </a:defRPr>
            </a:lvl1pPr>
          </a:lstStyle>
          <a:p>
            <a:pPr lvl="0"/>
            <a:r>
              <a:rPr lang="en-US" noProof="0"/>
              <a:t>Insert text</a:t>
            </a:r>
          </a:p>
        </p:txBody>
      </p:sp>
      <p:sp>
        <p:nvSpPr>
          <p:cNvPr id="38" name="Espace réservé du texte 26">
            <a:extLst>
              <a:ext uri="{FF2B5EF4-FFF2-40B4-BE49-F238E27FC236}">
                <a16:creationId xmlns:a16="http://schemas.microsoft.com/office/drawing/2014/main" id="{E0E4AD99-0E76-414D-91E5-BF3641FC7A57}"/>
              </a:ext>
            </a:extLst>
          </p:cNvPr>
          <p:cNvSpPr>
            <a:spLocks noGrp="1"/>
          </p:cNvSpPr>
          <p:nvPr>
            <p:ph type="body" sz="quarter" idx="21" hasCustomPrompt="1"/>
          </p:nvPr>
        </p:nvSpPr>
        <p:spPr>
          <a:xfrm>
            <a:off x="3236189" y="3262094"/>
            <a:ext cx="3963950" cy="425254"/>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39" name="Espace réservé du texte 26">
            <a:extLst>
              <a:ext uri="{FF2B5EF4-FFF2-40B4-BE49-F238E27FC236}">
                <a16:creationId xmlns:a16="http://schemas.microsoft.com/office/drawing/2014/main" id="{4E16EBCB-9B3C-4A0E-8C33-07B150E4F4BF}"/>
              </a:ext>
            </a:extLst>
          </p:cNvPr>
          <p:cNvSpPr>
            <a:spLocks noGrp="1"/>
          </p:cNvSpPr>
          <p:nvPr>
            <p:ph type="body" sz="quarter" idx="22" hasCustomPrompt="1"/>
          </p:nvPr>
        </p:nvSpPr>
        <p:spPr>
          <a:xfrm>
            <a:off x="7394893" y="3262094"/>
            <a:ext cx="918679" cy="423032"/>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40" name="Espace réservé du texte 26">
            <a:extLst>
              <a:ext uri="{FF2B5EF4-FFF2-40B4-BE49-F238E27FC236}">
                <a16:creationId xmlns:a16="http://schemas.microsoft.com/office/drawing/2014/main" id="{EB69F951-027C-456E-B8FF-F742A04E7146}"/>
              </a:ext>
            </a:extLst>
          </p:cNvPr>
          <p:cNvSpPr>
            <a:spLocks noGrp="1"/>
          </p:cNvSpPr>
          <p:nvPr>
            <p:ph type="body" sz="quarter" idx="23" hasCustomPrompt="1"/>
          </p:nvPr>
        </p:nvSpPr>
        <p:spPr>
          <a:xfrm>
            <a:off x="2089872" y="3884846"/>
            <a:ext cx="918679" cy="424143"/>
          </a:xfrm>
          <a:prstGeom prst="rect">
            <a:avLst/>
          </a:prstGeom>
        </p:spPr>
        <p:txBody>
          <a:bodyPr anchor="ctr">
            <a:noAutofit/>
          </a:bodyPr>
          <a:lstStyle>
            <a:lvl1pPr marL="0" indent="0" algn="ctr">
              <a:buNone/>
              <a:defRPr sz="900">
                <a:solidFill>
                  <a:schemeClr val="tx2"/>
                </a:solidFill>
              </a:defRPr>
            </a:lvl1pPr>
          </a:lstStyle>
          <a:p>
            <a:pPr lvl="0"/>
            <a:r>
              <a:rPr lang="en-US" noProof="0"/>
              <a:t>Insert text</a:t>
            </a:r>
          </a:p>
        </p:txBody>
      </p:sp>
      <p:sp>
        <p:nvSpPr>
          <p:cNvPr id="41" name="Espace réservé du texte 26">
            <a:extLst>
              <a:ext uri="{FF2B5EF4-FFF2-40B4-BE49-F238E27FC236}">
                <a16:creationId xmlns:a16="http://schemas.microsoft.com/office/drawing/2014/main" id="{EC475D61-326E-46E6-BEC8-03D5D8C82EF7}"/>
              </a:ext>
            </a:extLst>
          </p:cNvPr>
          <p:cNvSpPr>
            <a:spLocks noGrp="1"/>
          </p:cNvSpPr>
          <p:nvPr>
            <p:ph type="body" sz="quarter" idx="24" hasCustomPrompt="1"/>
          </p:nvPr>
        </p:nvSpPr>
        <p:spPr>
          <a:xfrm>
            <a:off x="3233368" y="3884846"/>
            <a:ext cx="3963950" cy="425254"/>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42" name="Espace réservé du texte 26">
            <a:extLst>
              <a:ext uri="{FF2B5EF4-FFF2-40B4-BE49-F238E27FC236}">
                <a16:creationId xmlns:a16="http://schemas.microsoft.com/office/drawing/2014/main" id="{F0B9242A-C6B3-48DA-819F-D45E0049AD57}"/>
              </a:ext>
            </a:extLst>
          </p:cNvPr>
          <p:cNvSpPr>
            <a:spLocks noGrp="1"/>
          </p:cNvSpPr>
          <p:nvPr>
            <p:ph type="body" sz="quarter" idx="25" hasCustomPrompt="1"/>
          </p:nvPr>
        </p:nvSpPr>
        <p:spPr>
          <a:xfrm>
            <a:off x="7392072" y="3884846"/>
            <a:ext cx="918679" cy="423032"/>
          </a:xfrm>
          <a:prstGeom prst="rect">
            <a:avLst/>
          </a:prstGeom>
        </p:spPr>
        <p:txBody>
          <a:bodyPr anchor="ctr">
            <a:noAutofit/>
          </a:bodyPr>
          <a:lstStyle>
            <a:lvl1pPr marL="0" indent="0" algn="l">
              <a:buNone/>
              <a:defRPr sz="900">
                <a:solidFill>
                  <a:schemeClr val="tx2"/>
                </a:solidFill>
              </a:defRPr>
            </a:lvl1pPr>
          </a:lstStyle>
          <a:p>
            <a:pPr lvl="0"/>
            <a:r>
              <a:rPr lang="en-US" noProof="0"/>
              <a:t>Insert text</a:t>
            </a:r>
          </a:p>
        </p:txBody>
      </p:sp>
      <p:sp>
        <p:nvSpPr>
          <p:cNvPr id="11" name="Espace réservé du numéro de diapositive 10"/>
          <p:cNvSpPr>
            <a:spLocks noGrp="1"/>
          </p:cNvSpPr>
          <p:nvPr>
            <p:ph type="sldNum" sz="quarter" idx="26"/>
          </p:nvPr>
        </p:nvSpPr>
        <p:spPr/>
        <p:txBody>
          <a:bodyPr/>
          <a:lstStyle/>
          <a:p>
            <a:fld id="{87C45732-57C6-47E8-8AB1-020DA7EC54A6}" type="slidenum">
              <a:rPr lang="en-US" noProof="0" smtClean="0"/>
              <a:pPr/>
              <a:t>‹N›</a:t>
            </a:fld>
            <a:endParaRPr lang="en-US" noProof="0"/>
          </a:p>
        </p:txBody>
      </p:sp>
      <p:cxnSp>
        <p:nvCxnSpPr>
          <p:cNvPr id="29" name="Connecteur droit 28">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43"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Tree>
    <p:extLst>
      <p:ext uri="{BB962C8B-B14F-4D97-AF65-F5344CB8AC3E}">
        <p14:creationId xmlns:p14="http://schemas.microsoft.com/office/powerpoint/2010/main" val="16139180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s - short">
    <p:spTree>
      <p:nvGrpSpPr>
        <p:cNvPr id="1" name=""/>
        <p:cNvGrpSpPr/>
        <p:nvPr/>
      </p:nvGrpSpPr>
      <p:grpSpPr>
        <a:xfrm>
          <a:off x="0" y="0"/>
          <a:ext cx="0" cy="0"/>
          <a:chOff x="0" y="0"/>
          <a:chExt cx="0" cy="0"/>
        </a:xfrm>
      </p:grpSpPr>
      <p:sp>
        <p:nvSpPr>
          <p:cNvPr id="9" name="Ellipse 8">
            <a:extLst>
              <a:ext uri="{FF2B5EF4-FFF2-40B4-BE49-F238E27FC236}">
                <a16:creationId xmlns:a16="http://schemas.microsoft.com/office/drawing/2014/main" id="{24A4BE74-8F90-4074-B0E1-9DD94B8EF6E6}"/>
              </a:ext>
            </a:extLst>
          </p:cNvPr>
          <p:cNvSpPr/>
          <p:nvPr userDrawn="1"/>
        </p:nvSpPr>
        <p:spPr>
          <a:xfrm>
            <a:off x="463549" y="1733084"/>
            <a:ext cx="948135" cy="9481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noProof="0"/>
          </a:p>
        </p:txBody>
      </p:sp>
      <p:sp>
        <p:nvSpPr>
          <p:cNvPr id="10" name="Ellipse 9">
            <a:extLst>
              <a:ext uri="{FF2B5EF4-FFF2-40B4-BE49-F238E27FC236}">
                <a16:creationId xmlns:a16="http://schemas.microsoft.com/office/drawing/2014/main" id="{A88DD61F-9FBB-455F-8AAB-5D7A72B89467}"/>
              </a:ext>
            </a:extLst>
          </p:cNvPr>
          <p:cNvSpPr/>
          <p:nvPr userDrawn="1"/>
        </p:nvSpPr>
        <p:spPr>
          <a:xfrm>
            <a:off x="3334941" y="1733084"/>
            <a:ext cx="948135" cy="9481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noProof="0"/>
          </a:p>
        </p:txBody>
      </p:sp>
      <p:sp>
        <p:nvSpPr>
          <p:cNvPr id="11" name="Ellipse 10">
            <a:extLst>
              <a:ext uri="{FF2B5EF4-FFF2-40B4-BE49-F238E27FC236}">
                <a16:creationId xmlns:a16="http://schemas.microsoft.com/office/drawing/2014/main" id="{C07856D7-3FF2-4CCF-8301-95D53B538EA0}"/>
              </a:ext>
            </a:extLst>
          </p:cNvPr>
          <p:cNvSpPr/>
          <p:nvPr userDrawn="1"/>
        </p:nvSpPr>
        <p:spPr>
          <a:xfrm>
            <a:off x="6151166" y="1733084"/>
            <a:ext cx="948135" cy="9481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noProof="0"/>
          </a:p>
        </p:txBody>
      </p:sp>
      <p:sp>
        <p:nvSpPr>
          <p:cNvPr id="16" name="Espace réservé du texte 7">
            <a:extLst>
              <a:ext uri="{FF2B5EF4-FFF2-40B4-BE49-F238E27FC236}">
                <a16:creationId xmlns:a16="http://schemas.microsoft.com/office/drawing/2014/main" id="{E9CA9590-5846-40C3-A4D9-DB147B4C742E}"/>
              </a:ext>
            </a:extLst>
          </p:cNvPr>
          <p:cNvSpPr>
            <a:spLocks noGrp="1"/>
          </p:cNvSpPr>
          <p:nvPr>
            <p:ph type="body" sz="quarter" idx="11" hasCustomPrompt="1"/>
          </p:nvPr>
        </p:nvSpPr>
        <p:spPr>
          <a:xfrm>
            <a:off x="448864" y="1074761"/>
            <a:ext cx="8231588" cy="462235"/>
          </a:xfrm>
          <a:prstGeom prst="rect">
            <a:avLst/>
          </a:prstGeom>
        </p:spPr>
        <p:txBody>
          <a:bodyPr>
            <a:noAutofit/>
          </a:bodyPr>
          <a:lstStyle>
            <a:lvl1pPr marL="0" indent="0">
              <a:buNone/>
              <a:defRPr sz="900">
                <a:solidFill>
                  <a:schemeClr val="tx2"/>
                </a:solidFill>
              </a:defRPr>
            </a:lvl1pPr>
            <a:lvl2pPr marL="0" indent="0">
              <a:buNone/>
              <a:tabLst>
                <a:tab pos="1819275" algn="l"/>
              </a:tabLst>
              <a:defRPr sz="750" b="1">
                <a:solidFill>
                  <a:schemeClr val="accent1"/>
                </a:solidFill>
              </a:defRPr>
            </a:lvl2pPr>
            <a:lvl3pPr marL="0" indent="0">
              <a:buNone/>
              <a:defRPr sz="600">
                <a:solidFill>
                  <a:schemeClr val="tx2"/>
                </a:solidFill>
              </a:defRPr>
            </a:lvl3pPr>
            <a:lvl4pPr marL="200025" indent="-200025">
              <a:buFont typeface="Arial" panose="020B0604020202020204" pitchFamily="34" charset="0"/>
              <a:buChar char="•"/>
              <a:defRPr sz="600">
                <a:solidFill>
                  <a:schemeClr val="tx2"/>
                </a:solidFill>
              </a:defRPr>
            </a:lvl4pPr>
            <a:lvl5pPr marL="1371600" indent="0">
              <a:buNone/>
              <a:defRPr sz="825">
                <a:solidFill>
                  <a:schemeClr val="tx2"/>
                </a:solidFill>
              </a:defRPr>
            </a:lvl5pPr>
          </a:lstStyle>
          <a:p>
            <a:pPr lvl="0"/>
            <a:r>
              <a:rPr lang="en-US" noProof="0"/>
              <a:t>Insert content here</a:t>
            </a:r>
          </a:p>
        </p:txBody>
      </p:sp>
      <p:sp>
        <p:nvSpPr>
          <p:cNvPr id="3" name="Espace réservé du numéro de diapositive 2"/>
          <p:cNvSpPr>
            <a:spLocks noGrp="1"/>
          </p:cNvSpPr>
          <p:nvPr>
            <p:ph type="sldNum" sz="quarter" idx="21"/>
          </p:nvPr>
        </p:nvSpPr>
        <p:spPr/>
        <p:txBody>
          <a:bodyPr/>
          <a:lstStyle/>
          <a:p>
            <a:fld id="{87C45732-57C6-47E8-8AB1-020DA7EC54A6}" type="slidenum">
              <a:rPr lang="en-US" noProof="0" smtClean="0"/>
              <a:pPr/>
              <a:t>‹N›</a:t>
            </a:fld>
            <a:endParaRPr lang="en-US" noProof="0"/>
          </a:p>
        </p:txBody>
      </p:sp>
      <p:sp>
        <p:nvSpPr>
          <p:cNvPr id="23" name="Espace réservé du texte 8"/>
          <p:cNvSpPr>
            <a:spLocks noGrp="1"/>
          </p:cNvSpPr>
          <p:nvPr>
            <p:ph type="body" sz="quarter" idx="22" hasCustomPrompt="1"/>
          </p:nvPr>
        </p:nvSpPr>
        <p:spPr>
          <a:xfrm>
            <a:off x="463549" y="2875272"/>
            <a:ext cx="2599136" cy="160190"/>
          </a:xfrm>
          <a:prstGeom prst="rect">
            <a:avLst/>
          </a:prstGeom>
        </p:spPr>
        <p:txBody>
          <a:bodyPr>
            <a:noAutofit/>
          </a:bodyPr>
          <a:lstStyle>
            <a:lvl1pPr marL="0" indent="0">
              <a:buNone/>
              <a:defRPr sz="1050" b="1" baseline="0"/>
            </a:lvl1pPr>
          </a:lstStyle>
          <a:p>
            <a:pPr lvl="0"/>
            <a:r>
              <a:rPr lang="en-US" noProof="0"/>
              <a:t>FIRST NAME LAST NAME</a:t>
            </a:r>
          </a:p>
        </p:txBody>
      </p:sp>
      <p:sp>
        <p:nvSpPr>
          <p:cNvPr id="24" name="Espace réservé du texte 8"/>
          <p:cNvSpPr>
            <a:spLocks noGrp="1"/>
          </p:cNvSpPr>
          <p:nvPr>
            <p:ph type="body" sz="quarter" idx="23" hasCustomPrompt="1"/>
          </p:nvPr>
        </p:nvSpPr>
        <p:spPr>
          <a:xfrm>
            <a:off x="463549" y="3069398"/>
            <a:ext cx="2599136" cy="211654"/>
          </a:xfrm>
          <a:prstGeom prst="rect">
            <a:avLst/>
          </a:prstGeom>
        </p:spPr>
        <p:txBody>
          <a:bodyPr>
            <a:noAutofit/>
          </a:bodyPr>
          <a:lstStyle>
            <a:lvl1pPr marL="0" indent="0">
              <a:buNone/>
              <a:defRPr sz="1050" b="0" baseline="0"/>
            </a:lvl1pPr>
          </a:lstStyle>
          <a:p>
            <a:pPr lvl="0"/>
            <a:r>
              <a:rPr lang="en-US" noProof="0"/>
              <a:t>Description of the profile.</a:t>
            </a:r>
          </a:p>
        </p:txBody>
      </p:sp>
      <p:sp>
        <p:nvSpPr>
          <p:cNvPr id="35" name="Espace réservé du texte 8"/>
          <p:cNvSpPr>
            <a:spLocks noGrp="1"/>
          </p:cNvSpPr>
          <p:nvPr>
            <p:ph type="body" sz="quarter" idx="24" hasCustomPrompt="1"/>
          </p:nvPr>
        </p:nvSpPr>
        <p:spPr>
          <a:xfrm>
            <a:off x="3334941" y="2875272"/>
            <a:ext cx="2599136" cy="160190"/>
          </a:xfrm>
          <a:prstGeom prst="rect">
            <a:avLst/>
          </a:prstGeom>
        </p:spPr>
        <p:txBody>
          <a:bodyPr>
            <a:noAutofit/>
          </a:bodyPr>
          <a:lstStyle>
            <a:lvl1pPr marL="0" indent="0">
              <a:buNone/>
              <a:defRPr sz="1050" b="1" baseline="0"/>
            </a:lvl1pPr>
          </a:lstStyle>
          <a:p>
            <a:pPr lvl="0"/>
            <a:r>
              <a:rPr lang="en-US" noProof="0"/>
              <a:t>FIRST NAME LAST NAME</a:t>
            </a:r>
          </a:p>
        </p:txBody>
      </p:sp>
      <p:sp>
        <p:nvSpPr>
          <p:cNvPr id="36" name="Espace réservé du texte 8"/>
          <p:cNvSpPr>
            <a:spLocks noGrp="1"/>
          </p:cNvSpPr>
          <p:nvPr>
            <p:ph type="body" sz="quarter" idx="25" hasCustomPrompt="1"/>
          </p:nvPr>
        </p:nvSpPr>
        <p:spPr>
          <a:xfrm>
            <a:off x="3334941" y="3069398"/>
            <a:ext cx="2599136" cy="211654"/>
          </a:xfrm>
          <a:prstGeom prst="rect">
            <a:avLst/>
          </a:prstGeom>
        </p:spPr>
        <p:txBody>
          <a:bodyPr>
            <a:noAutofit/>
          </a:bodyPr>
          <a:lstStyle>
            <a:lvl1pPr marL="0" indent="0">
              <a:buNone/>
              <a:defRPr sz="1050" b="0" baseline="0"/>
            </a:lvl1pPr>
          </a:lstStyle>
          <a:p>
            <a:pPr lvl="0"/>
            <a:r>
              <a:rPr lang="en-US" noProof="0"/>
              <a:t>Description of the profile. </a:t>
            </a:r>
          </a:p>
        </p:txBody>
      </p:sp>
      <p:sp>
        <p:nvSpPr>
          <p:cNvPr id="37" name="Espace réservé du texte 8"/>
          <p:cNvSpPr>
            <a:spLocks noGrp="1"/>
          </p:cNvSpPr>
          <p:nvPr>
            <p:ph type="body" sz="quarter" idx="26" hasCustomPrompt="1"/>
          </p:nvPr>
        </p:nvSpPr>
        <p:spPr>
          <a:xfrm>
            <a:off x="6151166" y="2859181"/>
            <a:ext cx="2599136" cy="160190"/>
          </a:xfrm>
          <a:prstGeom prst="rect">
            <a:avLst/>
          </a:prstGeom>
        </p:spPr>
        <p:txBody>
          <a:bodyPr>
            <a:noAutofit/>
          </a:bodyPr>
          <a:lstStyle>
            <a:lvl1pPr marL="0" indent="0">
              <a:buNone/>
              <a:defRPr sz="1050" b="1" baseline="0"/>
            </a:lvl1pPr>
          </a:lstStyle>
          <a:p>
            <a:pPr lvl="0"/>
            <a:r>
              <a:rPr lang="en-US" noProof="0"/>
              <a:t>FIRST NAME NAME</a:t>
            </a:r>
          </a:p>
        </p:txBody>
      </p:sp>
      <p:sp>
        <p:nvSpPr>
          <p:cNvPr id="38" name="Espace réservé du texte 8"/>
          <p:cNvSpPr>
            <a:spLocks noGrp="1"/>
          </p:cNvSpPr>
          <p:nvPr>
            <p:ph type="body" sz="quarter" idx="27" hasCustomPrompt="1"/>
          </p:nvPr>
        </p:nvSpPr>
        <p:spPr>
          <a:xfrm>
            <a:off x="6151166" y="3053307"/>
            <a:ext cx="2599136" cy="211654"/>
          </a:xfrm>
          <a:prstGeom prst="rect">
            <a:avLst/>
          </a:prstGeom>
        </p:spPr>
        <p:txBody>
          <a:bodyPr>
            <a:noAutofit/>
          </a:bodyPr>
          <a:lstStyle>
            <a:lvl1pPr marL="0" indent="0">
              <a:buNone/>
              <a:defRPr sz="1050" b="0" baseline="0"/>
            </a:lvl1pPr>
          </a:lstStyle>
          <a:p>
            <a:pPr lvl="0"/>
            <a:r>
              <a:rPr lang="en-US" noProof="0"/>
              <a:t>Description of the profile. </a:t>
            </a:r>
          </a:p>
        </p:txBody>
      </p:sp>
      <p:sp>
        <p:nvSpPr>
          <p:cNvPr id="17" name="Espace réservé du texte 16"/>
          <p:cNvSpPr>
            <a:spLocks noGrp="1"/>
          </p:cNvSpPr>
          <p:nvPr>
            <p:ph type="body" sz="quarter" idx="28" hasCustomPrompt="1"/>
          </p:nvPr>
        </p:nvSpPr>
        <p:spPr>
          <a:xfrm>
            <a:off x="6151167" y="3383372"/>
            <a:ext cx="2598739" cy="1120389"/>
          </a:xfrm>
          <a:prstGeom prst="rect">
            <a:avLst/>
          </a:prstGeom>
        </p:spPr>
        <p:txBody>
          <a:bodyPr>
            <a:noAutofit/>
          </a:bodyPr>
          <a:lstStyle>
            <a:lvl1pPr>
              <a:defRPr/>
            </a:lvl1pPr>
            <a:lvl4pPr>
              <a:defRPr sz="900"/>
            </a:lvl4pPr>
          </a:lstStyle>
          <a:p>
            <a:pPr lvl="0"/>
            <a:r>
              <a:rPr lang="en-US" noProof="0"/>
              <a:t>Lorem ipsum dolor sit amet, consectetur adipiscing elit, sed do eiusmod tempor incididunt ut labore et dolore magna aliqua. Ut enim ad minim veniam, Lorem ipsum dolor sit amet, consectetur adipiscing elit, sed do eiusmod tempor incididunt ut labore et dolore magna aliqua.</a:t>
            </a:r>
          </a:p>
        </p:txBody>
      </p:sp>
      <p:sp>
        <p:nvSpPr>
          <p:cNvPr id="27" name="Espace réservé du texte 16"/>
          <p:cNvSpPr>
            <a:spLocks noGrp="1"/>
          </p:cNvSpPr>
          <p:nvPr>
            <p:ph type="body" sz="quarter" idx="29" hasCustomPrompt="1"/>
          </p:nvPr>
        </p:nvSpPr>
        <p:spPr>
          <a:xfrm>
            <a:off x="3307357" y="3383372"/>
            <a:ext cx="2598739" cy="1120389"/>
          </a:xfrm>
          <a:prstGeom prst="rect">
            <a:avLst/>
          </a:prstGeom>
        </p:spPr>
        <p:txBody>
          <a:bodyPr>
            <a:noAutofit/>
          </a:bodyPr>
          <a:lstStyle>
            <a:lvl1pPr>
              <a:defRPr/>
            </a:lvl1pPr>
            <a:lvl4pPr>
              <a:defRPr sz="900"/>
            </a:lvl4pPr>
          </a:lstStyle>
          <a:p>
            <a:pPr lvl="0"/>
            <a:r>
              <a:rPr lang="en-US" noProof="0"/>
              <a:t>Lorem ipsum dolor sit amet, consectetur adipiscing elit, sed do eiusmod tempor incididunt ut labore et dolore magna aliqua. Ut enim ad minim veniam, Lorem ipsum dolor sit amet, consectetur adipiscing elit, sed do eiusmod tempor incididunt ut labore et dolore magna aliqua.</a:t>
            </a:r>
          </a:p>
        </p:txBody>
      </p:sp>
      <p:sp>
        <p:nvSpPr>
          <p:cNvPr id="28" name="Espace réservé du texte 16"/>
          <p:cNvSpPr>
            <a:spLocks noGrp="1"/>
          </p:cNvSpPr>
          <p:nvPr>
            <p:ph type="body" sz="quarter" idx="30" hasCustomPrompt="1"/>
          </p:nvPr>
        </p:nvSpPr>
        <p:spPr>
          <a:xfrm>
            <a:off x="463549" y="3383372"/>
            <a:ext cx="2598739" cy="1120389"/>
          </a:xfrm>
          <a:prstGeom prst="rect">
            <a:avLst/>
          </a:prstGeom>
        </p:spPr>
        <p:txBody>
          <a:bodyPr>
            <a:noAutofit/>
          </a:bodyPr>
          <a:lstStyle>
            <a:lvl1pPr>
              <a:defRPr/>
            </a:lvl1pPr>
            <a:lvl4pPr>
              <a:defRPr sz="900"/>
            </a:lvl4pPr>
          </a:lstStyle>
          <a:p>
            <a:pPr lvl="0"/>
            <a:r>
              <a:rPr lang="en-US" noProof="0"/>
              <a:t>Lorem ipsum dolor sit amet, consectetur adipiscing elit, sed do eiusmod tempor incididunt ut labore et dolore magna aliqua. Ut enim ad minim veniam, Lorem ipsum dolor sit amet, consectetur adipiscing elit, sed do eiusmod tempor incididunt ut labore et dolore magna aliqua.</a:t>
            </a:r>
          </a:p>
        </p:txBody>
      </p:sp>
      <p:cxnSp>
        <p:nvCxnSpPr>
          <p:cNvPr id="30" name="Connecteur droit 29">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31"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Tree>
    <p:extLst>
      <p:ext uri="{BB962C8B-B14F-4D97-AF65-F5344CB8AC3E}">
        <p14:creationId xmlns:p14="http://schemas.microsoft.com/office/powerpoint/2010/main" val="3592536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 long version">
    <p:spTree>
      <p:nvGrpSpPr>
        <p:cNvPr id="1" name=""/>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65AC240F-359B-4B03-AD12-E394A731C94E}"/>
              </a:ext>
            </a:extLst>
          </p:cNvPr>
          <p:cNvCxnSpPr/>
          <p:nvPr userDrawn="1"/>
        </p:nvCxnSpPr>
        <p:spPr>
          <a:xfrm>
            <a:off x="2879054" y="1074064"/>
            <a:ext cx="0" cy="3723103"/>
          </a:xfrm>
          <a:prstGeom prst="line">
            <a:avLst/>
          </a:prstGeom>
          <a:ln w="9525">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5" name="Ellipse 24">
            <a:extLst>
              <a:ext uri="{FF2B5EF4-FFF2-40B4-BE49-F238E27FC236}">
                <a16:creationId xmlns:a16="http://schemas.microsoft.com/office/drawing/2014/main" id="{2CF145E9-9410-4A31-A938-AB244FFC3550}"/>
              </a:ext>
            </a:extLst>
          </p:cNvPr>
          <p:cNvSpPr/>
          <p:nvPr/>
        </p:nvSpPr>
        <p:spPr>
          <a:xfrm>
            <a:off x="450657" y="1454900"/>
            <a:ext cx="729519" cy="72951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noProof="0"/>
          </a:p>
        </p:txBody>
      </p:sp>
      <p:sp>
        <p:nvSpPr>
          <p:cNvPr id="28" name="Espace réservé du texte 16">
            <a:extLst>
              <a:ext uri="{FF2B5EF4-FFF2-40B4-BE49-F238E27FC236}">
                <a16:creationId xmlns:a16="http://schemas.microsoft.com/office/drawing/2014/main" id="{F787FCAF-107C-42EE-8B3E-6F9E52A90E31}"/>
              </a:ext>
            </a:extLst>
          </p:cNvPr>
          <p:cNvSpPr>
            <a:spLocks noGrp="1"/>
          </p:cNvSpPr>
          <p:nvPr>
            <p:ph type="body" sz="quarter" idx="11" hasCustomPrompt="1"/>
          </p:nvPr>
        </p:nvSpPr>
        <p:spPr>
          <a:xfrm>
            <a:off x="448864" y="1074064"/>
            <a:ext cx="2043113" cy="290513"/>
          </a:xfrm>
          <a:prstGeom prst="rect">
            <a:avLst/>
          </a:prstGeom>
        </p:spPr>
        <p:txBody>
          <a:bodyPr anchor="ctr"/>
          <a:lstStyle>
            <a:lvl1pPr marL="0" indent="0">
              <a:buNone/>
              <a:defRPr sz="1050" b="1"/>
            </a:lvl1pPr>
          </a:lstStyle>
          <a:p>
            <a:pPr lvl="0"/>
            <a:r>
              <a:rPr lang="en-US" noProof="0"/>
              <a:t>First name and last name</a:t>
            </a:r>
          </a:p>
        </p:txBody>
      </p:sp>
      <p:sp>
        <p:nvSpPr>
          <p:cNvPr id="3" name="Espace réservé du numéro de diapositive 2"/>
          <p:cNvSpPr>
            <a:spLocks noGrp="1"/>
          </p:cNvSpPr>
          <p:nvPr>
            <p:ph type="sldNum" sz="quarter" idx="18"/>
          </p:nvPr>
        </p:nvSpPr>
        <p:spPr/>
        <p:txBody>
          <a:bodyPr/>
          <a:lstStyle/>
          <a:p>
            <a:fld id="{87C45732-57C6-47E8-8AB1-020DA7EC54A6}" type="slidenum">
              <a:rPr lang="en-US" noProof="0" smtClean="0"/>
              <a:pPr/>
              <a:t>‹N›</a:t>
            </a:fld>
            <a:endParaRPr lang="en-US" noProof="0"/>
          </a:p>
        </p:txBody>
      </p:sp>
      <p:sp>
        <p:nvSpPr>
          <p:cNvPr id="9" name="Espace réservé du texte 8"/>
          <p:cNvSpPr>
            <a:spLocks noGrp="1"/>
          </p:cNvSpPr>
          <p:nvPr>
            <p:ph type="body" sz="quarter" idx="19" hasCustomPrompt="1"/>
          </p:nvPr>
        </p:nvSpPr>
        <p:spPr>
          <a:xfrm>
            <a:off x="1255613" y="1763768"/>
            <a:ext cx="1482873" cy="451451"/>
          </a:xfrm>
          <a:prstGeom prst="rect">
            <a:avLst/>
          </a:prstGeom>
        </p:spPr>
        <p:txBody>
          <a:bodyPr>
            <a:normAutofit/>
          </a:bodyPr>
          <a:lstStyle>
            <a:lvl1pPr marL="128588" indent="-128588">
              <a:spcBef>
                <a:spcPts val="0"/>
              </a:spcBef>
              <a:buFont typeface="Arial" panose="020B0604020202020204" pitchFamily="34" charset="0"/>
              <a:buChar char="•"/>
              <a:defRPr sz="825" b="0" baseline="0"/>
            </a:lvl1pPr>
          </a:lstStyle>
          <a:p>
            <a:pPr lvl="0"/>
            <a:r>
              <a:rPr lang="en-US" noProof="0"/>
              <a:t>XX Years of experience in consulting</a:t>
            </a:r>
          </a:p>
          <a:p>
            <a:pPr lvl="0"/>
            <a:r>
              <a:rPr lang="en-US" noProof="0"/>
              <a:t>French, English</a:t>
            </a:r>
          </a:p>
        </p:txBody>
      </p:sp>
      <p:sp>
        <p:nvSpPr>
          <p:cNvPr id="35" name="Espace réservé du texte 8"/>
          <p:cNvSpPr>
            <a:spLocks noGrp="1"/>
          </p:cNvSpPr>
          <p:nvPr>
            <p:ph type="body" sz="quarter" idx="20" hasCustomPrompt="1"/>
          </p:nvPr>
        </p:nvSpPr>
        <p:spPr>
          <a:xfrm>
            <a:off x="1255613" y="1553373"/>
            <a:ext cx="1482873" cy="153014"/>
          </a:xfrm>
          <a:prstGeom prst="rect">
            <a:avLst/>
          </a:prstGeom>
        </p:spPr>
        <p:txBody>
          <a:bodyPr>
            <a:normAutofit/>
          </a:bodyPr>
          <a:lstStyle>
            <a:lvl1pPr marL="0" indent="0">
              <a:buNone/>
              <a:defRPr sz="825" b="1" baseline="0"/>
            </a:lvl1pPr>
          </a:lstStyle>
          <a:p>
            <a:pPr lvl="0"/>
            <a:r>
              <a:rPr lang="en-US" noProof="0"/>
              <a:t>Position, Office</a:t>
            </a:r>
          </a:p>
        </p:txBody>
      </p:sp>
      <p:sp>
        <p:nvSpPr>
          <p:cNvPr id="36" name="Espace réservé du texte 8"/>
          <p:cNvSpPr>
            <a:spLocks noGrp="1"/>
          </p:cNvSpPr>
          <p:nvPr>
            <p:ph type="body" sz="quarter" idx="21" hasCustomPrompt="1"/>
          </p:nvPr>
        </p:nvSpPr>
        <p:spPr>
          <a:xfrm>
            <a:off x="447176" y="2545425"/>
            <a:ext cx="2275589" cy="248975"/>
          </a:xfrm>
          <a:prstGeom prst="rect">
            <a:avLst/>
          </a:prstGeom>
        </p:spPr>
        <p:txBody>
          <a:bodyPr>
            <a:normAutofit/>
          </a:bodyPr>
          <a:lstStyle>
            <a:lvl1pPr marL="128588" indent="-128588">
              <a:spcBef>
                <a:spcPts val="0"/>
              </a:spcBef>
              <a:buFont typeface="Arial" panose="020B0604020202020204" pitchFamily="34" charset="0"/>
              <a:buChar char="•"/>
              <a:defRPr sz="788" b="0" baseline="0"/>
            </a:lvl1pPr>
          </a:lstStyle>
          <a:p>
            <a:pPr lvl="0"/>
            <a:r>
              <a:rPr lang="en-US" noProof="0"/>
              <a:t>School…</a:t>
            </a:r>
          </a:p>
        </p:txBody>
      </p:sp>
      <p:sp>
        <p:nvSpPr>
          <p:cNvPr id="37" name="Espace réservé du texte 8"/>
          <p:cNvSpPr>
            <a:spLocks noGrp="1"/>
          </p:cNvSpPr>
          <p:nvPr>
            <p:ph type="body" sz="quarter" idx="22" hasCustomPrompt="1"/>
          </p:nvPr>
        </p:nvSpPr>
        <p:spPr>
          <a:xfrm>
            <a:off x="447176" y="2335030"/>
            <a:ext cx="2275589" cy="153014"/>
          </a:xfrm>
          <a:prstGeom prst="rect">
            <a:avLst/>
          </a:prstGeom>
        </p:spPr>
        <p:txBody>
          <a:bodyPr>
            <a:normAutofit/>
          </a:bodyPr>
          <a:lstStyle>
            <a:lvl1pPr marL="0" indent="0">
              <a:buNone/>
              <a:defRPr sz="825" b="1" baseline="0"/>
            </a:lvl1pPr>
          </a:lstStyle>
          <a:p>
            <a:pPr lvl="0"/>
            <a:r>
              <a:rPr lang="en-US" noProof="0"/>
              <a:t>Education</a:t>
            </a:r>
          </a:p>
        </p:txBody>
      </p:sp>
      <p:sp>
        <p:nvSpPr>
          <p:cNvPr id="38" name="Espace réservé du texte 8"/>
          <p:cNvSpPr>
            <a:spLocks noGrp="1"/>
          </p:cNvSpPr>
          <p:nvPr>
            <p:ph type="body" sz="quarter" idx="23" hasCustomPrompt="1"/>
          </p:nvPr>
        </p:nvSpPr>
        <p:spPr>
          <a:xfrm>
            <a:off x="462896" y="3140217"/>
            <a:ext cx="2275589" cy="656399"/>
          </a:xfrm>
          <a:prstGeom prst="rect">
            <a:avLst/>
          </a:prstGeom>
        </p:spPr>
        <p:txBody>
          <a:bodyPr>
            <a:normAutofit/>
          </a:bodyPr>
          <a:lstStyle>
            <a:lvl1pPr marL="128588" indent="-128588">
              <a:spcBef>
                <a:spcPts val="0"/>
              </a:spcBef>
              <a:buFont typeface="Arial" panose="020B0604020202020204" pitchFamily="34" charset="0"/>
              <a:buChar char="•"/>
              <a:defRPr sz="825" b="0" baseline="0"/>
            </a:lvl1pPr>
          </a:lstStyle>
          <a:p>
            <a:pPr lvl="0"/>
            <a:r>
              <a:rPr lang="en-US" noProof="0"/>
              <a:t>…</a:t>
            </a:r>
          </a:p>
          <a:p>
            <a:pPr lvl="0"/>
            <a:r>
              <a:rPr lang="en-US" noProof="0"/>
              <a:t>…</a:t>
            </a:r>
          </a:p>
          <a:p>
            <a:pPr lvl="0"/>
            <a:r>
              <a:rPr lang="en-US" noProof="0"/>
              <a:t>…</a:t>
            </a:r>
          </a:p>
          <a:p>
            <a:pPr lvl="0"/>
            <a:r>
              <a:rPr lang="en-US" noProof="0"/>
              <a:t>…</a:t>
            </a:r>
          </a:p>
          <a:p>
            <a:pPr lvl="0"/>
            <a:r>
              <a:rPr lang="en-US" noProof="0"/>
              <a:t>…</a:t>
            </a:r>
          </a:p>
        </p:txBody>
      </p:sp>
      <p:sp>
        <p:nvSpPr>
          <p:cNvPr id="39" name="Espace réservé du texte 8"/>
          <p:cNvSpPr>
            <a:spLocks noGrp="1"/>
          </p:cNvSpPr>
          <p:nvPr>
            <p:ph type="body" sz="quarter" idx="24" hasCustomPrompt="1"/>
          </p:nvPr>
        </p:nvSpPr>
        <p:spPr>
          <a:xfrm>
            <a:off x="462896" y="2929821"/>
            <a:ext cx="2275589" cy="153014"/>
          </a:xfrm>
          <a:prstGeom prst="rect">
            <a:avLst/>
          </a:prstGeom>
        </p:spPr>
        <p:txBody>
          <a:bodyPr>
            <a:normAutofit/>
          </a:bodyPr>
          <a:lstStyle>
            <a:lvl1pPr marL="0" indent="0">
              <a:buNone/>
              <a:defRPr sz="825" b="1" baseline="0"/>
            </a:lvl1pPr>
          </a:lstStyle>
          <a:p>
            <a:pPr lvl="0"/>
            <a:r>
              <a:rPr lang="en-US" noProof="0"/>
              <a:t>Area of expertise</a:t>
            </a:r>
          </a:p>
        </p:txBody>
      </p:sp>
      <p:sp>
        <p:nvSpPr>
          <p:cNvPr id="40" name="Espace réservé du texte 8"/>
          <p:cNvSpPr>
            <a:spLocks noGrp="1"/>
          </p:cNvSpPr>
          <p:nvPr>
            <p:ph type="body" sz="quarter" idx="25" hasCustomPrompt="1"/>
          </p:nvPr>
        </p:nvSpPr>
        <p:spPr>
          <a:xfrm>
            <a:off x="465280" y="4125975"/>
            <a:ext cx="2275589" cy="656399"/>
          </a:xfrm>
          <a:prstGeom prst="rect">
            <a:avLst/>
          </a:prstGeom>
        </p:spPr>
        <p:txBody>
          <a:bodyPr>
            <a:normAutofit/>
          </a:bodyPr>
          <a:lstStyle>
            <a:lvl1pPr marL="128588" indent="-128588">
              <a:spcBef>
                <a:spcPts val="0"/>
              </a:spcBef>
              <a:buFont typeface="Arial" panose="020B0604020202020204" pitchFamily="34" charset="0"/>
              <a:buChar char="•"/>
              <a:defRPr sz="825" b="0" baseline="0"/>
            </a:lvl1pPr>
          </a:lstStyle>
          <a:p>
            <a:pPr lvl="0"/>
            <a:r>
              <a:rPr lang="en-US" noProof="0"/>
              <a:t>…</a:t>
            </a:r>
          </a:p>
          <a:p>
            <a:pPr lvl="0"/>
            <a:r>
              <a:rPr lang="en-US" noProof="0"/>
              <a:t>…</a:t>
            </a:r>
          </a:p>
          <a:p>
            <a:pPr lvl="0"/>
            <a:r>
              <a:rPr lang="en-US" noProof="0"/>
              <a:t>…</a:t>
            </a:r>
          </a:p>
          <a:p>
            <a:pPr lvl="0"/>
            <a:r>
              <a:rPr lang="en-US" noProof="0"/>
              <a:t>…</a:t>
            </a:r>
          </a:p>
          <a:p>
            <a:pPr lvl="0"/>
            <a:r>
              <a:rPr lang="en-US" noProof="0"/>
              <a:t>…</a:t>
            </a:r>
          </a:p>
        </p:txBody>
      </p:sp>
      <p:sp>
        <p:nvSpPr>
          <p:cNvPr id="41" name="Espace réservé du texte 8"/>
          <p:cNvSpPr>
            <a:spLocks noGrp="1"/>
          </p:cNvSpPr>
          <p:nvPr>
            <p:ph type="body" sz="quarter" idx="26" hasCustomPrompt="1"/>
          </p:nvPr>
        </p:nvSpPr>
        <p:spPr>
          <a:xfrm>
            <a:off x="465280" y="3915579"/>
            <a:ext cx="2275589" cy="153014"/>
          </a:xfrm>
          <a:prstGeom prst="rect">
            <a:avLst/>
          </a:prstGeom>
        </p:spPr>
        <p:txBody>
          <a:bodyPr>
            <a:normAutofit/>
          </a:bodyPr>
          <a:lstStyle>
            <a:lvl1pPr marL="0" indent="0">
              <a:buNone/>
              <a:defRPr sz="825" b="1" baseline="0"/>
            </a:lvl1pPr>
          </a:lstStyle>
          <a:p>
            <a:pPr lvl="0"/>
            <a:r>
              <a:rPr lang="en-US" noProof="0"/>
              <a:t>Publications</a:t>
            </a:r>
          </a:p>
        </p:txBody>
      </p:sp>
      <p:sp>
        <p:nvSpPr>
          <p:cNvPr id="42" name="Espace réservé du texte 8"/>
          <p:cNvSpPr>
            <a:spLocks noGrp="1"/>
          </p:cNvSpPr>
          <p:nvPr>
            <p:ph type="body" sz="quarter" idx="27" hasCustomPrompt="1"/>
          </p:nvPr>
        </p:nvSpPr>
        <p:spPr>
          <a:xfrm>
            <a:off x="3019624" y="1074064"/>
            <a:ext cx="1564335" cy="153014"/>
          </a:xfrm>
          <a:prstGeom prst="rect">
            <a:avLst/>
          </a:prstGeom>
        </p:spPr>
        <p:txBody>
          <a:bodyPr>
            <a:noAutofit/>
          </a:bodyPr>
          <a:lstStyle>
            <a:lvl1pPr marL="0" indent="0">
              <a:buNone/>
              <a:defRPr sz="1050" b="1" baseline="0">
                <a:solidFill>
                  <a:schemeClr val="accent1"/>
                </a:solidFill>
              </a:defRPr>
            </a:lvl1pPr>
          </a:lstStyle>
          <a:p>
            <a:pPr lvl="0"/>
            <a:r>
              <a:rPr lang="en-US" noProof="0"/>
              <a:t>PROJECTS</a:t>
            </a:r>
          </a:p>
        </p:txBody>
      </p:sp>
      <p:cxnSp>
        <p:nvCxnSpPr>
          <p:cNvPr id="21" name="Connecteur droit 20">
            <a:extLst>
              <a:ext uri="{FF2B5EF4-FFF2-40B4-BE49-F238E27FC236}">
                <a16:creationId xmlns:a16="http://schemas.microsoft.com/office/drawing/2014/main" id="{E3EADC75-143E-4DFE-8720-9154DCF43A8C}"/>
              </a:ext>
            </a:extLst>
          </p:cNvPr>
          <p:cNvCxnSpPr/>
          <p:nvPr userDrawn="1"/>
        </p:nvCxnSpPr>
        <p:spPr>
          <a:xfrm>
            <a:off x="518715" y="850316"/>
            <a:ext cx="405000" cy="0"/>
          </a:xfrm>
          <a:prstGeom prst="line">
            <a:avLst/>
          </a:prstGeom>
          <a:ln w="38100">
            <a:solidFill>
              <a:srgbClr val="690F3C"/>
            </a:solidFill>
          </a:ln>
        </p:spPr>
        <p:style>
          <a:lnRef idx="1">
            <a:schemeClr val="accent1"/>
          </a:lnRef>
          <a:fillRef idx="0">
            <a:schemeClr val="accent1"/>
          </a:fillRef>
          <a:effectRef idx="0">
            <a:schemeClr val="accent1"/>
          </a:effectRef>
          <a:fontRef idx="minor">
            <a:schemeClr val="tx1"/>
          </a:fontRef>
        </p:style>
      </p:cxnSp>
      <p:sp>
        <p:nvSpPr>
          <p:cNvPr id="22" name="Espace réservé du texte 16">
            <a:extLst>
              <a:ext uri="{FF2B5EF4-FFF2-40B4-BE49-F238E27FC236}">
                <a16:creationId xmlns:a16="http://schemas.microsoft.com/office/drawing/2014/main" id="{3B64B91F-502C-4CB5-AEAA-8DC1C5AA3CA1}"/>
              </a:ext>
            </a:extLst>
          </p:cNvPr>
          <p:cNvSpPr>
            <a:spLocks noGrp="1"/>
          </p:cNvSpPr>
          <p:nvPr>
            <p:ph type="body" sz="quarter" idx="10" hasCustomPrompt="1"/>
          </p:nvPr>
        </p:nvSpPr>
        <p:spPr>
          <a:xfrm>
            <a:off x="448864" y="414080"/>
            <a:ext cx="8231588" cy="364331"/>
          </a:xfrm>
          <a:prstGeom prst="rect">
            <a:avLst/>
          </a:prstGeom>
        </p:spPr>
        <p:txBody>
          <a:bodyPr anchor="ctr">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solidFill>
                  <a:schemeClr val="tx2"/>
                </a:solidFill>
              </a:defRPr>
            </a:lvl1pPr>
            <a:lvl2pPr>
              <a:defRPr sz="1800"/>
            </a:lvl2pPr>
            <a:lvl3pPr>
              <a:defRPr sz="1800"/>
            </a:lvl3pPr>
            <a:lvl4pPr>
              <a:defRPr sz="1800"/>
            </a:lvl4pPr>
            <a:lvl5pPr>
              <a:defRPr sz="1800"/>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noProof="0"/>
              <a:t>Insert title here</a:t>
            </a:r>
          </a:p>
        </p:txBody>
      </p:sp>
    </p:spTree>
    <p:extLst>
      <p:ext uri="{BB962C8B-B14F-4D97-AF65-F5344CB8AC3E}">
        <p14:creationId xmlns:p14="http://schemas.microsoft.com/office/powerpoint/2010/main" val="8313641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ver 1 - Subtitle - 1 conta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12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_20">
  <p:cSld name="Slide_20">
    <p:bg>
      <p:bgPr>
        <a:solidFill>
          <a:srgbClr val="FFFFFF"/>
        </a:solidFill>
        <a:effectLst/>
      </p:bgPr>
    </p:bg>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p5"/>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1" name="Google Shape;81;p5"/>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1A1A1A"/>
                </a:solidFill>
                <a:latin typeface="Arial"/>
                <a:ea typeface="Arial"/>
                <a:cs typeface="Arial"/>
                <a:sym typeface="Arial"/>
              </a:rPr>
              <a:t>‹N›</a:t>
            </a:fld>
            <a:endParaRPr sz="900" b="0" i="0" u="none" strike="noStrike" cap="none" dirty="0">
              <a:solidFill>
                <a:srgbClr val="1A1A1A"/>
              </a:solidFill>
              <a:latin typeface="Arial"/>
              <a:ea typeface="Arial"/>
              <a:cs typeface="Arial"/>
              <a:sym typeface="Arial"/>
            </a:endParaRPr>
          </a:p>
        </p:txBody>
      </p:sp>
      <p:sp>
        <p:nvSpPr>
          <p:cNvPr id="82" name="Google Shape;82;p5"/>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939699"/>
                </a:solidFill>
                <a:latin typeface="Arial"/>
                <a:ea typeface="Arial"/>
                <a:cs typeface="Arial"/>
                <a:sym typeface="Arial"/>
              </a:rPr>
              <a:t>confidential</a:t>
            </a:r>
            <a:endParaRPr sz="800" b="0" i="0" u="none" strike="noStrike" cap="none" dirty="0">
              <a:solidFill>
                <a:srgbClr val="939699"/>
              </a:solidFill>
              <a:latin typeface="Arial"/>
              <a:ea typeface="Arial"/>
              <a:cs typeface="Arial"/>
              <a:sym typeface="Arial"/>
            </a:endParaRPr>
          </a:p>
        </p:txBody>
      </p:sp>
      <p:pic>
        <p:nvPicPr>
          <p:cNvPr id="83" name="Google Shape;83;p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426"/>
          </a:xfrm>
          <a:prstGeom prst="rect">
            <a:avLst/>
          </a:prstGeom>
          <a:noFill/>
          <a:ln>
            <a:noFill/>
          </a:ln>
        </p:spPr>
      </p:pic>
      <p:sp>
        <p:nvSpPr>
          <p:cNvPr id="84" name="Google Shape;84;p5"/>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_20bis">
  <p:cSld name="Empty 3bis">
    <p:bg>
      <p:bgPr>
        <a:solidFill>
          <a:schemeClr val="dk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a:p>
        </p:txBody>
      </p:sp>
      <p:sp>
        <p:nvSpPr>
          <p:cNvPr id="87" name="Google Shape;87;p17"/>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FFFFFF"/>
              </a:buClr>
              <a:buSzPts val="1100"/>
              <a:buFont typeface="Arial"/>
              <a:buNone/>
              <a:defRPr sz="11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dirty="0"/>
          </a:p>
        </p:txBody>
      </p:sp>
      <p:sp>
        <p:nvSpPr>
          <p:cNvPr id="88" name="Google Shape;88;p17"/>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89" name="Google Shape;89;p17"/>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90" name="Google Shape;90;p1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91" name="Google Shape;91;p17"/>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_1bis">
  <p:cSld name="1_Slide_1bis">
    <p:bg>
      <p:bgPr>
        <a:solidFill>
          <a:schemeClr val="dk1"/>
        </a:solidFill>
        <a:effectLst/>
      </p:bgPr>
    </p:bg>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a:p>
        </p:txBody>
      </p:sp>
      <p:sp>
        <p:nvSpPr>
          <p:cNvPr id="102" name="Google Shape;102;p6"/>
          <p:cNvSpPr txBox="1">
            <a:spLocks noGrp="1"/>
          </p:cNvSpPr>
          <p:nvPr>
            <p:ph type="subTitle" idx="1"/>
          </p:nvPr>
        </p:nvSpPr>
        <p:spPr>
          <a:xfrm>
            <a:off x="601800" y="1164975"/>
            <a:ext cx="7940400" cy="507300"/>
          </a:xfrm>
          <a:prstGeom prst="rect">
            <a:avLst/>
          </a:prstGeom>
          <a:noFill/>
          <a:ln>
            <a:noFill/>
          </a:ln>
        </p:spPr>
        <p:txBody>
          <a:bodyPr spcFirstLastPara="1" wrap="square" lIns="0" tIns="0" rIns="0" bIns="0" anchor="t" anchorCtr="0">
            <a:noAutofit/>
          </a:bodyPr>
          <a:lstStyle>
            <a:lvl1pPr marL="0" marR="0" lvl="0" indent="-457200" algn="l">
              <a:lnSpc>
                <a:spcPct val="100000"/>
              </a:lnSpc>
              <a:spcBef>
                <a:spcPts val="0"/>
              </a:spcBef>
              <a:spcAft>
                <a:spcPts val="0"/>
              </a:spcAft>
              <a:buClr>
                <a:srgbClr val="FFFFFF"/>
              </a:buClr>
              <a:buSzPts val="1100"/>
              <a:buFont typeface="Arial"/>
              <a:buNone/>
              <a:defRPr sz="11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dirty="0"/>
          </a:p>
        </p:txBody>
      </p:sp>
      <p:sp>
        <p:nvSpPr>
          <p:cNvPr id="103" name="Google Shape;103;p6"/>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104" name="Google Shape;104;p6"/>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105" name="Google Shape;105;p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106" name="Google Shape;106;p6"/>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
        <p:nvSpPr>
          <p:cNvPr id="107" name="Google Shape;107;p6"/>
          <p:cNvSpPr txBox="1">
            <a:spLocks noGrp="1"/>
          </p:cNvSpPr>
          <p:nvPr>
            <p:ph type="body" idx="3"/>
          </p:nvPr>
        </p:nvSpPr>
        <p:spPr>
          <a:xfrm>
            <a:off x="603249" y="1679475"/>
            <a:ext cx="7937225" cy="2919600"/>
          </a:xfrm>
          <a:prstGeom prst="rect">
            <a:avLst/>
          </a:prstGeom>
          <a:noFill/>
          <a:ln>
            <a:noFill/>
          </a:ln>
        </p:spPr>
        <p:txBody>
          <a:bodyPr spcFirstLastPara="1" wrap="square" lIns="0" tIns="0" rIns="54000" bIns="0" anchor="t" anchorCtr="0">
            <a:noAutofit/>
          </a:bodyPr>
          <a:lstStyle>
            <a:lvl1pPr marL="0" marR="0" lvl="0" indent="-4572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9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_4bis">
  <p:cSld name="4_Cover 6_1_1_2">
    <p:bg>
      <p:bgPr>
        <a:solidFill>
          <a:schemeClr val="dk1"/>
        </a:solidFill>
        <a:effectLst/>
      </p:bgPr>
    </p:bg>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600075" y="523875"/>
            <a:ext cx="7940400" cy="64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18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a:p>
        </p:txBody>
      </p:sp>
      <p:sp>
        <p:nvSpPr>
          <p:cNvPr id="128" name="Google Shape;128;p26"/>
          <p:cNvSpPr txBox="1">
            <a:spLocks noGrp="1"/>
          </p:cNvSpPr>
          <p:nvPr>
            <p:ph type="subTitle" idx="1"/>
          </p:nvPr>
        </p:nvSpPr>
        <p:spPr>
          <a:xfrm>
            <a:off x="601800" y="1164975"/>
            <a:ext cx="7940400" cy="5145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FFFFFF"/>
              </a:buClr>
              <a:buSzPts val="1100"/>
              <a:buFont typeface="Arial"/>
              <a:buNone/>
              <a:defRPr sz="1100"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endParaRPr dirty="0"/>
          </a:p>
        </p:txBody>
      </p:sp>
      <p:sp>
        <p:nvSpPr>
          <p:cNvPr id="129" name="Google Shape;129;p26"/>
          <p:cNvSpPr txBox="1"/>
          <p:nvPr/>
        </p:nvSpPr>
        <p:spPr>
          <a:xfrm>
            <a:off x="8053551" y="4737150"/>
            <a:ext cx="487200" cy="273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‹N›</a:t>
            </a:fld>
            <a:endParaRPr sz="900" b="0" i="0" u="none" strike="noStrike" cap="none" dirty="0">
              <a:solidFill>
                <a:srgbClr val="FFFFFF"/>
              </a:solidFill>
              <a:latin typeface="Arial"/>
              <a:ea typeface="Arial"/>
              <a:cs typeface="Arial"/>
              <a:sym typeface="Arial"/>
            </a:endParaRPr>
          </a:p>
        </p:txBody>
      </p:sp>
      <p:sp>
        <p:nvSpPr>
          <p:cNvPr id="130" name="Google Shape;130;p26"/>
          <p:cNvSpPr txBox="1"/>
          <p:nvPr/>
        </p:nvSpPr>
        <p:spPr>
          <a:xfrm>
            <a:off x="1690201" y="4810200"/>
            <a:ext cx="1789800" cy="22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800" b="0" i="0" u="none" strike="noStrike" cap="none" dirty="0">
                <a:solidFill>
                  <a:srgbClr val="FFFFFF"/>
                </a:solidFill>
                <a:latin typeface="Arial"/>
                <a:ea typeface="Arial"/>
                <a:cs typeface="Arial"/>
                <a:sym typeface="Arial"/>
              </a:rPr>
              <a:t>confidential</a:t>
            </a:r>
            <a:endParaRPr sz="800" b="0" i="0" u="none" strike="noStrike" cap="none" dirty="0">
              <a:solidFill>
                <a:srgbClr val="FFFFFF"/>
              </a:solidFill>
              <a:latin typeface="Arial"/>
              <a:ea typeface="Arial"/>
              <a:cs typeface="Arial"/>
              <a:sym typeface="Arial"/>
            </a:endParaRPr>
          </a:p>
        </p:txBody>
      </p:sp>
      <p:pic>
        <p:nvPicPr>
          <p:cNvPr id="131" name="Google Shape;131;p2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439675" y="4810188"/>
            <a:ext cx="1272925" cy="147285"/>
          </a:xfrm>
          <a:prstGeom prst="rect">
            <a:avLst/>
          </a:prstGeom>
          <a:noFill/>
          <a:ln>
            <a:noFill/>
          </a:ln>
        </p:spPr>
      </p:pic>
      <p:sp>
        <p:nvSpPr>
          <p:cNvPr id="132" name="Google Shape;132;p26"/>
          <p:cNvSpPr txBox="1">
            <a:spLocks noGrp="1"/>
          </p:cNvSpPr>
          <p:nvPr>
            <p:ph type="body" idx="2"/>
          </p:nvPr>
        </p:nvSpPr>
        <p:spPr>
          <a:xfrm>
            <a:off x="601800" y="218875"/>
            <a:ext cx="7940400" cy="921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800"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800" b="0" i="0" u="none" strike="noStrike" cap="none">
                <a:solidFill>
                  <a:srgbClr val="FFFFFF"/>
                </a:solidFill>
                <a:latin typeface="Arial"/>
                <a:ea typeface="Arial"/>
                <a:cs typeface="Arial"/>
                <a:sym typeface="Arial"/>
              </a:defRPr>
            </a:lvl9pPr>
          </a:lstStyle>
          <a:p>
            <a:endParaRPr/>
          </a:p>
        </p:txBody>
      </p:sp>
      <p:sp>
        <p:nvSpPr>
          <p:cNvPr id="133" name="Google Shape;133;p26"/>
          <p:cNvSpPr txBox="1">
            <a:spLocks noGrp="1"/>
          </p:cNvSpPr>
          <p:nvPr>
            <p:ph type="body" idx="3"/>
          </p:nvPr>
        </p:nvSpPr>
        <p:spPr>
          <a:xfrm>
            <a:off x="603249" y="1686562"/>
            <a:ext cx="2646363" cy="2905848"/>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34" name="Google Shape;134;p26"/>
          <p:cNvSpPr txBox="1">
            <a:spLocks noGrp="1"/>
          </p:cNvSpPr>
          <p:nvPr>
            <p:ph type="body" idx="4"/>
          </p:nvPr>
        </p:nvSpPr>
        <p:spPr>
          <a:xfrm>
            <a:off x="3250197" y="1686561"/>
            <a:ext cx="2646363" cy="2905849"/>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26"/>
          <p:cNvSpPr txBox="1">
            <a:spLocks noGrp="1"/>
          </p:cNvSpPr>
          <p:nvPr>
            <p:ph type="body" idx="5"/>
          </p:nvPr>
        </p:nvSpPr>
        <p:spPr>
          <a:xfrm>
            <a:off x="5897145" y="1686561"/>
            <a:ext cx="2646363" cy="2905849"/>
          </a:xfrm>
          <a:prstGeom prst="rect">
            <a:avLst/>
          </a:prstGeom>
          <a:noFill/>
          <a:ln>
            <a:noFill/>
          </a:ln>
        </p:spPr>
        <p:txBody>
          <a:bodyPr spcFirstLastPara="1" wrap="square" lIns="0" tIns="0" rIns="54000" bIns="0" anchor="t" anchorCtr="0">
            <a:noAutofit/>
          </a:bodyPr>
          <a:lstStyle>
            <a:lvl1pPr marL="108000" marR="0" lvl="0" indent="-108000" algn="l">
              <a:lnSpc>
                <a:spcPct val="100000"/>
              </a:lnSpc>
              <a:spcBef>
                <a:spcPts val="0"/>
              </a:spcBef>
              <a:spcAft>
                <a:spcPts val="0"/>
              </a:spcAft>
              <a:buClr>
                <a:schemeClr val="accent1"/>
              </a:buClr>
              <a:buSzPts val="900"/>
              <a:buFont typeface="Arial"/>
              <a:buChar char="•"/>
              <a:defRPr sz="9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2.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image" Target="../media/image19.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0" bIns="45700" anchor="t" anchorCtr="0">
            <a:normAutofit/>
          </a:bodyPr>
          <a:lstStyle>
            <a:lvl1pPr marL="457200" marR="0" lvl="0"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9"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3" r:id="rId18"/>
    <p:sldLayoutId id="2147483674" r:id="rId19"/>
    <p:sldLayoutId id="2147483675" r:id="rId20"/>
    <p:sldLayoutId id="2147483676" r:id="rId21"/>
    <p:sldLayoutId id="2147483677" r:id="rId22"/>
    <p:sldLayoutId id="2147483679" r:id="rId23"/>
    <p:sldLayoutId id="2147483680" r:id="rId24"/>
    <p:sldLayoutId id="2147483681" r:id="rId25"/>
    <p:sldLayoutId id="2147483682" r:id="rId26"/>
    <p:sldLayoutId id="2147483685" r:id="rId27"/>
    <p:sldLayoutId id="2147483686" r:id="rId28"/>
    <p:sldLayoutId id="2147483687" r:id="rId29"/>
    <p:sldLayoutId id="2147483689" r:id="rId30"/>
    <p:sldLayoutId id="2147483690" r:id="rId31"/>
    <p:sldLayoutId id="2147483776" r:id="rId32"/>
    <p:sldLayoutId id="2147483777" r:id="rId33"/>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380">
          <p15:clr>
            <a:srgbClr val="EA4335"/>
          </p15:clr>
        </p15:guide>
        <p15:guide id="3" pos="5380">
          <p15:clr>
            <a:srgbClr val="EA4335"/>
          </p15:clr>
        </p15:guide>
        <p15:guide id="4" pos="2047">
          <p15:clr>
            <a:srgbClr val="EA4335"/>
          </p15:clr>
        </p15:guide>
        <p15:guide id="5" pos="3713">
          <p15:clr>
            <a:srgbClr val="EA4335"/>
          </p15:clr>
        </p15:guide>
        <p15:guide id="6" orient="horz" pos="1620">
          <p15:clr>
            <a:srgbClr val="EA4335"/>
          </p15:clr>
        </p15:guide>
        <p15:guide id="7" orient="horz" pos="340">
          <p15:clr>
            <a:srgbClr val="EA4335"/>
          </p15:clr>
        </p15:guide>
        <p15:guide id="8" orient="horz" pos="289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2612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Lst>
  <p:hf hdr="0" ftr="0" dt="0"/>
  <p:txStyles>
    <p:titleStyle>
      <a:lvl1pPr algn="l" defTabSz="685472" rtl="0" eaLnBrk="1" latinLnBrk="0" hangingPunct="1">
        <a:spcBef>
          <a:spcPct val="0"/>
        </a:spcBef>
        <a:buNone/>
        <a:defRPr sz="1500" b="1" kern="1200">
          <a:solidFill>
            <a:srgbClr val="660033"/>
          </a:solidFill>
          <a:latin typeface="Arial" pitchFamily="34" charset="0"/>
          <a:ea typeface="+mj-ea"/>
          <a:cs typeface="Arial" pitchFamily="34" charset="0"/>
        </a:defRPr>
      </a:lvl1pPr>
    </p:titleStyle>
    <p:bodyStyle>
      <a:lvl1pPr marL="257051" indent="-257051" algn="l" defTabSz="685472" rtl="0" eaLnBrk="1" latinLnBrk="0" hangingPunct="1">
        <a:spcBef>
          <a:spcPct val="20000"/>
        </a:spcBef>
        <a:buFont typeface="Arial" pitchFamily="34" charset="0"/>
        <a:buChar char="•"/>
        <a:defRPr sz="2325" kern="1200">
          <a:solidFill>
            <a:schemeClr val="tx1"/>
          </a:solidFill>
          <a:latin typeface="+mn-lt"/>
          <a:ea typeface="+mn-ea"/>
          <a:cs typeface="+mn-cs"/>
        </a:defRPr>
      </a:lvl1pPr>
      <a:lvl2pPr marL="556945" indent="-214210" algn="l" defTabSz="68547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6839" indent="-171368" algn="l" defTabSz="685472"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575"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310"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046"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781"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17"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252" indent="-171368" algn="l" defTabSz="6854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472" rtl="0" eaLnBrk="1" latinLnBrk="0" hangingPunct="1">
        <a:defRPr sz="1350" kern="1200">
          <a:solidFill>
            <a:schemeClr val="tx1"/>
          </a:solidFill>
          <a:latin typeface="+mn-lt"/>
          <a:ea typeface="+mn-ea"/>
          <a:cs typeface="+mn-cs"/>
        </a:defRPr>
      </a:lvl1pPr>
      <a:lvl2pPr marL="342736" algn="l" defTabSz="685472" rtl="0" eaLnBrk="1" latinLnBrk="0" hangingPunct="1">
        <a:defRPr sz="1350" kern="1200">
          <a:solidFill>
            <a:schemeClr val="tx1"/>
          </a:solidFill>
          <a:latin typeface="+mn-lt"/>
          <a:ea typeface="+mn-ea"/>
          <a:cs typeface="+mn-cs"/>
        </a:defRPr>
      </a:lvl2pPr>
      <a:lvl3pPr marL="685472" algn="l" defTabSz="685472" rtl="0" eaLnBrk="1" latinLnBrk="0" hangingPunct="1">
        <a:defRPr sz="1350" kern="1200">
          <a:solidFill>
            <a:schemeClr val="tx1"/>
          </a:solidFill>
          <a:latin typeface="+mn-lt"/>
          <a:ea typeface="+mn-ea"/>
          <a:cs typeface="+mn-cs"/>
        </a:defRPr>
      </a:lvl3pPr>
      <a:lvl4pPr marL="1028207" algn="l" defTabSz="685472" rtl="0" eaLnBrk="1" latinLnBrk="0" hangingPunct="1">
        <a:defRPr sz="1350" kern="1200">
          <a:solidFill>
            <a:schemeClr val="tx1"/>
          </a:solidFill>
          <a:latin typeface="+mn-lt"/>
          <a:ea typeface="+mn-ea"/>
          <a:cs typeface="+mn-cs"/>
        </a:defRPr>
      </a:lvl4pPr>
      <a:lvl5pPr marL="1370942" algn="l" defTabSz="685472" rtl="0" eaLnBrk="1" latinLnBrk="0" hangingPunct="1">
        <a:defRPr sz="1350" kern="1200">
          <a:solidFill>
            <a:schemeClr val="tx1"/>
          </a:solidFill>
          <a:latin typeface="+mn-lt"/>
          <a:ea typeface="+mn-ea"/>
          <a:cs typeface="+mn-cs"/>
        </a:defRPr>
      </a:lvl5pPr>
      <a:lvl6pPr marL="1713679" algn="l" defTabSz="685472" rtl="0" eaLnBrk="1" latinLnBrk="0" hangingPunct="1">
        <a:defRPr sz="1350" kern="1200">
          <a:solidFill>
            <a:schemeClr val="tx1"/>
          </a:solidFill>
          <a:latin typeface="+mn-lt"/>
          <a:ea typeface="+mn-ea"/>
          <a:cs typeface="+mn-cs"/>
        </a:defRPr>
      </a:lvl6pPr>
      <a:lvl7pPr marL="2056414" algn="l" defTabSz="685472" rtl="0" eaLnBrk="1" latinLnBrk="0" hangingPunct="1">
        <a:defRPr sz="1350" kern="1200">
          <a:solidFill>
            <a:schemeClr val="tx1"/>
          </a:solidFill>
          <a:latin typeface="+mn-lt"/>
          <a:ea typeface="+mn-ea"/>
          <a:cs typeface="+mn-cs"/>
        </a:defRPr>
      </a:lvl7pPr>
      <a:lvl8pPr marL="2399150" algn="l" defTabSz="685472" rtl="0" eaLnBrk="1" latinLnBrk="0" hangingPunct="1">
        <a:defRPr sz="1350" kern="1200">
          <a:solidFill>
            <a:schemeClr val="tx1"/>
          </a:solidFill>
          <a:latin typeface="+mn-lt"/>
          <a:ea typeface="+mn-ea"/>
          <a:cs typeface="+mn-cs"/>
        </a:defRPr>
      </a:lvl8pPr>
      <a:lvl9pPr marL="2741886" algn="l" defTabSz="68547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88241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Lst>
  <p:hf hdr="0" ftr="0" dt="0"/>
  <p:txStyles>
    <p:titleStyle>
      <a:lvl1pPr algn="l" defTabSz="677330" rtl="0" eaLnBrk="0" fontAlgn="base" hangingPunct="0">
        <a:spcBef>
          <a:spcPct val="0"/>
        </a:spcBef>
        <a:spcAft>
          <a:spcPct val="0"/>
        </a:spcAft>
        <a:defRPr sz="1469" b="1" kern="1200">
          <a:solidFill>
            <a:srgbClr val="660033"/>
          </a:solidFill>
          <a:latin typeface="Arial" pitchFamily="34" charset="0"/>
          <a:ea typeface="+mj-ea"/>
          <a:cs typeface="Arial" pitchFamily="34" charset="0"/>
        </a:defRPr>
      </a:lvl1pPr>
      <a:lvl2pPr algn="l" defTabSz="677330" rtl="0" eaLnBrk="0" fontAlgn="base" hangingPunct="0">
        <a:spcBef>
          <a:spcPct val="0"/>
        </a:spcBef>
        <a:spcAft>
          <a:spcPct val="0"/>
        </a:spcAft>
        <a:defRPr sz="1469" b="1">
          <a:solidFill>
            <a:srgbClr val="660033"/>
          </a:solidFill>
          <a:latin typeface="Arial" charset="0"/>
          <a:cs typeface="Arial" charset="0"/>
        </a:defRPr>
      </a:lvl2pPr>
      <a:lvl3pPr algn="l" defTabSz="677330" rtl="0" eaLnBrk="0" fontAlgn="base" hangingPunct="0">
        <a:spcBef>
          <a:spcPct val="0"/>
        </a:spcBef>
        <a:spcAft>
          <a:spcPct val="0"/>
        </a:spcAft>
        <a:defRPr sz="1469" b="1">
          <a:solidFill>
            <a:srgbClr val="660033"/>
          </a:solidFill>
          <a:latin typeface="Arial" charset="0"/>
          <a:cs typeface="Arial" charset="0"/>
        </a:defRPr>
      </a:lvl3pPr>
      <a:lvl4pPr algn="l" defTabSz="677330" rtl="0" eaLnBrk="0" fontAlgn="base" hangingPunct="0">
        <a:spcBef>
          <a:spcPct val="0"/>
        </a:spcBef>
        <a:spcAft>
          <a:spcPct val="0"/>
        </a:spcAft>
        <a:defRPr sz="1469" b="1">
          <a:solidFill>
            <a:srgbClr val="660033"/>
          </a:solidFill>
          <a:latin typeface="Arial" charset="0"/>
          <a:cs typeface="Arial" charset="0"/>
        </a:defRPr>
      </a:lvl4pPr>
      <a:lvl5pPr algn="l" defTabSz="677330" rtl="0" eaLnBrk="0" fontAlgn="base" hangingPunct="0">
        <a:spcBef>
          <a:spcPct val="0"/>
        </a:spcBef>
        <a:spcAft>
          <a:spcPct val="0"/>
        </a:spcAft>
        <a:defRPr sz="1469" b="1">
          <a:solidFill>
            <a:srgbClr val="660033"/>
          </a:solidFill>
          <a:latin typeface="Arial" charset="0"/>
          <a:cs typeface="Arial" charset="0"/>
        </a:defRPr>
      </a:lvl5pPr>
      <a:lvl6pPr marL="319674" algn="l" defTabSz="679307" rtl="0" fontAlgn="base">
        <a:spcBef>
          <a:spcPct val="0"/>
        </a:spcBef>
        <a:spcAft>
          <a:spcPct val="0"/>
        </a:spcAft>
        <a:defRPr sz="1469" b="1">
          <a:solidFill>
            <a:srgbClr val="660033"/>
          </a:solidFill>
          <a:latin typeface="Arial" charset="0"/>
          <a:cs typeface="Arial" charset="0"/>
        </a:defRPr>
      </a:lvl6pPr>
      <a:lvl7pPr marL="639347" algn="l" defTabSz="679307" rtl="0" fontAlgn="base">
        <a:spcBef>
          <a:spcPct val="0"/>
        </a:spcBef>
        <a:spcAft>
          <a:spcPct val="0"/>
        </a:spcAft>
        <a:defRPr sz="1469" b="1">
          <a:solidFill>
            <a:srgbClr val="660033"/>
          </a:solidFill>
          <a:latin typeface="Arial" charset="0"/>
          <a:cs typeface="Arial" charset="0"/>
        </a:defRPr>
      </a:lvl7pPr>
      <a:lvl8pPr marL="959021" algn="l" defTabSz="679307" rtl="0" fontAlgn="base">
        <a:spcBef>
          <a:spcPct val="0"/>
        </a:spcBef>
        <a:spcAft>
          <a:spcPct val="0"/>
        </a:spcAft>
        <a:defRPr sz="1469" b="1">
          <a:solidFill>
            <a:srgbClr val="660033"/>
          </a:solidFill>
          <a:latin typeface="Arial" charset="0"/>
          <a:cs typeface="Arial" charset="0"/>
        </a:defRPr>
      </a:lvl8pPr>
      <a:lvl9pPr marL="1278695" algn="l" defTabSz="679307" rtl="0" fontAlgn="base">
        <a:spcBef>
          <a:spcPct val="0"/>
        </a:spcBef>
        <a:spcAft>
          <a:spcPct val="0"/>
        </a:spcAft>
        <a:defRPr sz="1469" b="1">
          <a:solidFill>
            <a:srgbClr val="660033"/>
          </a:solidFill>
          <a:latin typeface="Arial" charset="0"/>
          <a:cs typeface="Arial" charset="0"/>
        </a:defRPr>
      </a:lvl9pPr>
    </p:titleStyle>
    <p:bodyStyle>
      <a:lvl1pPr marL="252056" indent="-252056" algn="l" defTabSz="677330" rtl="0" eaLnBrk="0" fontAlgn="base" hangingPunct="0">
        <a:spcBef>
          <a:spcPct val="20000"/>
        </a:spcBef>
        <a:spcAft>
          <a:spcPct val="0"/>
        </a:spcAft>
        <a:buFont typeface="Arial" panose="020B0604020202020204" pitchFamily="34" charset="0"/>
        <a:buChar char="•"/>
        <a:defRPr sz="2309" kern="1200">
          <a:solidFill>
            <a:schemeClr val="tx1"/>
          </a:solidFill>
          <a:latin typeface="+mn-lt"/>
          <a:ea typeface="+mn-ea"/>
          <a:cs typeface="+mn-cs"/>
        </a:defRPr>
      </a:lvl1pPr>
      <a:lvl2pPr marL="549637" indent="-209861" algn="l" defTabSz="677330" rtl="0" eaLnBrk="0" fontAlgn="base" hangingPunct="0">
        <a:spcBef>
          <a:spcPct val="20000"/>
        </a:spcBef>
        <a:spcAft>
          <a:spcPct val="0"/>
        </a:spcAft>
        <a:buFont typeface="Arial" panose="020B0604020202020204" pitchFamily="34" charset="0"/>
        <a:buChar char="–"/>
        <a:defRPr sz="2099" kern="1200">
          <a:solidFill>
            <a:schemeClr val="tx1"/>
          </a:solidFill>
          <a:latin typeface="+mn-lt"/>
          <a:ea typeface="+mn-ea"/>
          <a:cs typeface="+mn-cs"/>
        </a:defRPr>
      </a:lvl2pPr>
      <a:lvl3pPr marL="848328" indent="-167667" algn="l" defTabSz="677330" rtl="0" eaLnBrk="0" fontAlgn="base" hangingPunct="0">
        <a:spcBef>
          <a:spcPct val="20000"/>
        </a:spcBef>
        <a:spcAft>
          <a:spcPct val="0"/>
        </a:spcAft>
        <a:buFont typeface="Arial" panose="020B0604020202020204" pitchFamily="34" charset="0"/>
        <a:buChar char="•"/>
        <a:defRPr sz="1819" kern="1200">
          <a:solidFill>
            <a:schemeClr val="tx1"/>
          </a:solidFill>
          <a:latin typeface="+mn-lt"/>
          <a:ea typeface="+mn-ea"/>
          <a:cs typeface="+mn-cs"/>
        </a:defRPr>
      </a:lvl3pPr>
      <a:lvl4pPr marL="1188104" indent="-167667" algn="l" defTabSz="677330" rtl="0" eaLnBrk="0" fontAlgn="base" hangingPunct="0">
        <a:spcBef>
          <a:spcPct val="20000"/>
        </a:spcBef>
        <a:spcAft>
          <a:spcPct val="0"/>
        </a:spcAft>
        <a:buFont typeface="Arial" panose="020B0604020202020204" pitchFamily="34" charset="0"/>
        <a:buChar char="–"/>
        <a:defRPr sz="1469" kern="1200">
          <a:solidFill>
            <a:schemeClr val="tx1"/>
          </a:solidFill>
          <a:latin typeface="+mn-lt"/>
          <a:ea typeface="+mn-ea"/>
          <a:cs typeface="+mn-cs"/>
        </a:defRPr>
      </a:lvl4pPr>
      <a:lvl5pPr marL="1528989" indent="-167667" algn="l" defTabSz="677330" rtl="0" eaLnBrk="0" fontAlgn="base" hangingPunct="0">
        <a:spcBef>
          <a:spcPct val="20000"/>
        </a:spcBef>
        <a:spcAft>
          <a:spcPct val="0"/>
        </a:spcAft>
        <a:buFont typeface="Arial" panose="020B0604020202020204" pitchFamily="34" charset="0"/>
        <a:buChar char="»"/>
        <a:defRPr sz="1469" kern="1200">
          <a:solidFill>
            <a:schemeClr val="tx1"/>
          </a:solidFill>
          <a:latin typeface="+mn-lt"/>
          <a:ea typeface="+mn-ea"/>
          <a:cs typeface="+mn-cs"/>
        </a:defRPr>
      </a:lvl5pPr>
      <a:lvl6pPr marL="1870865" indent="-170078" algn="l" defTabSz="680317" rtl="0" eaLnBrk="1" latinLnBrk="0" hangingPunct="1">
        <a:spcBef>
          <a:spcPct val="20000"/>
        </a:spcBef>
        <a:buFont typeface="Arial" pitchFamily="34" charset="0"/>
        <a:buChar char="•"/>
        <a:defRPr sz="1469" kern="1200">
          <a:solidFill>
            <a:schemeClr val="tx1"/>
          </a:solidFill>
          <a:latin typeface="+mn-lt"/>
          <a:ea typeface="+mn-ea"/>
          <a:cs typeface="+mn-cs"/>
        </a:defRPr>
      </a:lvl6pPr>
      <a:lvl7pPr marL="2211023" indent="-170078" algn="l" defTabSz="680317" rtl="0" eaLnBrk="1" latinLnBrk="0" hangingPunct="1">
        <a:spcBef>
          <a:spcPct val="20000"/>
        </a:spcBef>
        <a:buFont typeface="Arial" pitchFamily="34" charset="0"/>
        <a:buChar char="•"/>
        <a:defRPr sz="1469" kern="1200">
          <a:solidFill>
            <a:schemeClr val="tx1"/>
          </a:solidFill>
          <a:latin typeface="+mn-lt"/>
          <a:ea typeface="+mn-ea"/>
          <a:cs typeface="+mn-cs"/>
        </a:defRPr>
      </a:lvl7pPr>
      <a:lvl8pPr marL="2551181" indent="-170078" algn="l" defTabSz="680317" rtl="0" eaLnBrk="1" latinLnBrk="0" hangingPunct="1">
        <a:spcBef>
          <a:spcPct val="20000"/>
        </a:spcBef>
        <a:buFont typeface="Arial" pitchFamily="34" charset="0"/>
        <a:buChar char="•"/>
        <a:defRPr sz="1469" kern="1200">
          <a:solidFill>
            <a:schemeClr val="tx1"/>
          </a:solidFill>
          <a:latin typeface="+mn-lt"/>
          <a:ea typeface="+mn-ea"/>
          <a:cs typeface="+mn-cs"/>
        </a:defRPr>
      </a:lvl8pPr>
      <a:lvl9pPr marL="2891337" indent="-170078" algn="l" defTabSz="680317" rtl="0" eaLnBrk="1" latinLnBrk="0" hangingPunct="1">
        <a:spcBef>
          <a:spcPct val="20000"/>
        </a:spcBef>
        <a:buFont typeface="Arial" pitchFamily="34" charset="0"/>
        <a:buChar char="•"/>
        <a:defRPr sz="1469" kern="1200">
          <a:solidFill>
            <a:schemeClr val="tx1"/>
          </a:solidFill>
          <a:latin typeface="+mn-lt"/>
          <a:ea typeface="+mn-ea"/>
          <a:cs typeface="+mn-cs"/>
        </a:defRPr>
      </a:lvl9pPr>
    </p:bodyStyle>
    <p:otherStyle>
      <a:defPPr>
        <a:defRPr lang="fr-FR"/>
      </a:defPPr>
      <a:lvl1pPr marL="0" algn="l" defTabSz="680317" rtl="0" eaLnBrk="1" latinLnBrk="0" hangingPunct="1">
        <a:defRPr sz="1329" kern="1200">
          <a:solidFill>
            <a:schemeClr val="tx1"/>
          </a:solidFill>
          <a:latin typeface="+mn-lt"/>
          <a:ea typeface="+mn-ea"/>
          <a:cs typeface="+mn-cs"/>
        </a:defRPr>
      </a:lvl1pPr>
      <a:lvl2pPr marL="340158" algn="l" defTabSz="680317" rtl="0" eaLnBrk="1" latinLnBrk="0" hangingPunct="1">
        <a:defRPr sz="1329" kern="1200">
          <a:solidFill>
            <a:schemeClr val="tx1"/>
          </a:solidFill>
          <a:latin typeface="+mn-lt"/>
          <a:ea typeface="+mn-ea"/>
          <a:cs typeface="+mn-cs"/>
        </a:defRPr>
      </a:lvl2pPr>
      <a:lvl3pPr marL="680317" algn="l" defTabSz="680317" rtl="0" eaLnBrk="1" latinLnBrk="0" hangingPunct="1">
        <a:defRPr sz="1329" kern="1200">
          <a:solidFill>
            <a:schemeClr val="tx1"/>
          </a:solidFill>
          <a:latin typeface="+mn-lt"/>
          <a:ea typeface="+mn-ea"/>
          <a:cs typeface="+mn-cs"/>
        </a:defRPr>
      </a:lvl3pPr>
      <a:lvl4pPr marL="1020472" algn="l" defTabSz="680317" rtl="0" eaLnBrk="1" latinLnBrk="0" hangingPunct="1">
        <a:defRPr sz="1329" kern="1200">
          <a:solidFill>
            <a:schemeClr val="tx1"/>
          </a:solidFill>
          <a:latin typeface="+mn-lt"/>
          <a:ea typeface="+mn-ea"/>
          <a:cs typeface="+mn-cs"/>
        </a:defRPr>
      </a:lvl4pPr>
      <a:lvl5pPr marL="1360630" algn="l" defTabSz="680317" rtl="0" eaLnBrk="1" latinLnBrk="0" hangingPunct="1">
        <a:defRPr sz="1329" kern="1200">
          <a:solidFill>
            <a:schemeClr val="tx1"/>
          </a:solidFill>
          <a:latin typeface="+mn-lt"/>
          <a:ea typeface="+mn-ea"/>
          <a:cs typeface="+mn-cs"/>
        </a:defRPr>
      </a:lvl5pPr>
      <a:lvl6pPr marL="1700789" algn="l" defTabSz="680317" rtl="0" eaLnBrk="1" latinLnBrk="0" hangingPunct="1">
        <a:defRPr sz="1329" kern="1200">
          <a:solidFill>
            <a:schemeClr val="tx1"/>
          </a:solidFill>
          <a:latin typeface="+mn-lt"/>
          <a:ea typeface="+mn-ea"/>
          <a:cs typeface="+mn-cs"/>
        </a:defRPr>
      </a:lvl6pPr>
      <a:lvl7pPr marL="2040944" algn="l" defTabSz="680317" rtl="0" eaLnBrk="1" latinLnBrk="0" hangingPunct="1">
        <a:defRPr sz="1329" kern="1200">
          <a:solidFill>
            <a:schemeClr val="tx1"/>
          </a:solidFill>
          <a:latin typeface="+mn-lt"/>
          <a:ea typeface="+mn-ea"/>
          <a:cs typeface="+mn-cs"/>
        </a:defRPr>
      </a:lvl7pPr>
      <a:lvl8pPr marL="2381102" algn="l" defTabSz="680317" rtl="0" eaLnBrk="1" latinLnBrk="0" hangingPunct="1">
        <a:defRPr sz="1329" kern="1200">
          <a:solidFill>
            <a:schemeClr val="tx1"/>
          </a:solidFill>
          <a:latin typeface="+mn-lt"/>
          <a:ea typeface="+mn-ea"/>
          <a:cs typeface="+mn-cs"/>
        </a:defRPr>
      </a:lvl8pPr>
      <a:lvl9pPr marL="2721260" algn="l" defTabSz="680317" rtl="0" eaLnBrk="1" latinLnBrk="0" hangingPunct="1">
        <a:defRPr sz="132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titre 5"/>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noProof="0" dirty="0"/>
              <a:t>CLICK TO EDIT TITLE</a:t>
            </a:r>
          </a:p>
        </p:txBody>
      </p:sp>
      <p:sp>
        <p:nvSpPr>
          <p:cNvPr id="9" name="Espace réservé du texte 8"/>
          <p:cNvSpPr>
            <a:spLocks noGrp="1"/>
          </p:cNvSpPr>
          <p:nvPr>
            <p:ph type="body" idx="1"/>
          </p:nvPr>
        </p:nvSpPr>
        <p:spPr>
          <a:xfrm>
            <a:off x="628650" y="1369219"/>
            <a:ext cx="7886700" cy="1569924"/>
          </a:xfrm>
          <a:prstGeom prst="rect">
            <a:avLst/>
          </a:prstGeom>
        </p:spPr>
        <p:txBody>
          <a:bodyPr vert="horz" lIns="91440" tIns="45720" rIns="91440" bIns="45720" rtlCol="0">
            <a:normAutofit/>
          </a:bodyPr>
          <a:lstStyle/>
          <a:p>
            <a:pPr marL="130969" marR="0" lvl="0" indent="-130969"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3F3F3F"/>
                </a:solidFill>
                <a:effectLst/>
                <a:uLnTx/>
                <a:uFillTx/>
                <a:latin typeface="+mn-lt"/>
                <a:ea typeface="+mn-ea"/>
                <a:cs typeface="+mn-cs"/>
              </a:rPr>
              <a:t>Click to edit Master text styles</a:t>
            </a:r>
          </a:p>
          <a:p>
            <a:pPr marL="269081" marR="0" lvl="1"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3F3F3F"/>
                </a:solidFill>
                <a:effectLst/>
                <a:uLnTx/>
                <a:uFillTx/>
                <a:latin typeface="+mn-lt"/>
                <a:ea typeface="+mn-ea"/>
                <a:cs typeface="+mn-cs"/>
              </a:rPr>
              <a:t>Second level</a:t>
            </a:r>
          </a:p>
          <a:p>
            <a:pPr marL="405000" marR="0" lvl="2"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3F3F3F"/>
                </a:solidFill>
                <a:effectLst/>
                <a:uLnTx/>
                <a:uFillTx/>
                <a:latin typeface="+mn-lt"/>
                <a:ea typeface="+mn-ea"/>
                <a:cs typeface="+mn-cs"/>
              </a:rPr>
              <a:t>Third level</a:t>
            </a:r>
          </a:p>
          <a:p>
            <a:pPr marL="540000" marR="0" lvl="3"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3F3F3F"/>
                </a:solidFill>
                <a:effectLst/>
                <a:uLnTx/>
                <a:uFillTx/>
                <a:latin typeface="+mn-lt"/>
                <a:ea typeface="+mn-ea"/>
                <a:cs typeface="+mn-cs"/>
              </a:rPr>
              <a:t>Fourth level</a:t>
            </a:r>
          </a:p>
          <a:p>
            <a:pPr marL="675000" marR="0" lvl="4"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3F3F3F"/>
                </a:solidFill>
                <a:effectLst/>
                <a:uLnTx/>
                <a:uFillTx/>
                <a:latin typeface="+mn-lt"/>
                <a:ea typeface="+mn-ea"/>
                <a:cs typeface="+mn-cs"/>
              </a:rPr>
              <a:t>Fifth level </a:t>
            </a:r>
          </a:p>
        </p:txBody>
      </p:sp>
      <p:sp>
        <p:nvSpPr>
          <p:cNvPr id="3" name="Espace réservé du numéro de diapositive 2"/>
          <p:cNvSpPr>
            <a:spLocks noGrp="1"/>
          </p:cNvSpPr>
          <p:nvPr>
            <p:ph type="sldNum" sz="quarter" idx="4"/>
          </p:nvPr>
        </p:nvSpPr>
        <p:spPr>
          <a:xfrm>
            <a:off x="8272186" y="4855976"/>
            <a:ext cx="408266" cy="273844"/>
          </a:xfrm>
          <a:prstGeom prst="rect">
            <a:avLst/>
          </a:prstGeom>
        </p:spPr>
        <p:txBody>
          <a:bodyPr vert="horz" lIns="91440" tIns="45720" rIns="91440" bIns="45720" rtlCol="0" anchor="ctr"/>
          <a:lstStyle>
            <a:lvl1pPr algn="ctr">
              <a:defRPr sz="900">
                <a:solidFill>
                  <a:schemeClr val="accent1"/>
                </a:solidFill>
              </a:defRPr>
            </a:lvl1pPr>
          </a:lstStyle>
          <a:p>
            <a:fld id="{87C45732-57C6-47E8-8AB1-020DA7EC54A6}" type="slidenum">
              <a:rPr lang="en-US" smtClean="0"/>
              <a:pPr/>
              <a:t>‹N›</a:t>
            </a:fld>
            <a:endParaRPr lang="en-US" dirty="0"/>
          </a:p>
        </p:txBody>
      </p:sp>
      <p:sp>
        <p:nvSpPr>
          <p:cNvPr id="4" name="Arrondir un rectangle avec un coin du même côté 3"/>
          <p:cNvSpPr/>
          <p:nvPr userDrawn="1"/>
        </p:nvSpPr>
        <p:spPr>
          <a:xfrm>
            <a:off x="8251801" y="4855976"/>
            <a:ext cx="465365" cy="287525"/>
          </a:xfrm>
          <a:custGeom>
            <a:avLst/>
            <a:gdLst>
              <a:gd name="connsiteX0" fmla="*/ 63896 w 620486"/>
              <a:gd name="connsiteY0" fmla="*/ 0 h 383366"/>
              <a:gd name="connsiteX1" fmla="*/ 556590 w 620486"/>
              <a:gd name="connsiteY1" fmla="*/ 0 h 383366"/>
              <a:gd name="connsiteX2" fmla="*/ 620486 w 620486"/>
              <a:gd name="connsiteY2" fmla="*/ 63896 h 383366"/>
              <a:gd name="connsiteX3" fmla="*/ 620486 w 620486"/>
              <a:gd name="connsiteY3" fmla="*/ 383366 h 383366"/>
              <a:gd name="connsiteX4" fmla="*/ 620486 w 620486"/>
              <a:gd name="connsiteY4" fmla="*/ 383366 h 383366"/>
              <a:gd name="connsiteX5" fmla="*/ 0 w 620486"/>
              <a:gd name="connsiteY5" fmla="*/ 383366 h 383366"/>
              <a:gd name="connsiteX6" fmla="*/ 0 w 620486"/>
              <a:gd name="connsiteY6" fmla="*/ 383366 h 383366"/>
              <a:gd name="connsiteX7" fmla="*/ 0 w 620486"/>
              <a:gd name="connsiteY7" fmla="*/ 63896 h 383366"/>
              <a:gd name="connsiteX8" fmla="*/ 63896 w 620486"/>
              <a:gd name="connsiteY8" fmla="*/ 0 h 383366"/>
              <a:gd name="connsiteX0" fmla="*/ 0 w 711926"/>
              <a:gd name="connsiteY0" fmla="*/ 383366 h 474806"/>
              <a:gd name="connsiteX1" fmla="*/ 0 w 711926"/>
              <a:gd name="connsiteY1" fmla="*/ 383366 h 474806"/>
              <a:gd name="connsiteX2" fmla="*/ 0 w 711926"/>
              <a:gd name="connsiteY2" fmla="*/ 63896 h 474806"/>
              <a:gd name="connsiteX3" fmla="*/ 63896 w 711926"/>
              <a:gd name="connsiteY3" fmla="*/ 0 h 474806"/>
              <a:gd name="connsiteX4" fmla="*/ 556590 w 711926"/>
              <a:gd name="connsiteY4" fmla="*/ 0 h 474806"/>
              <a:gd name="connsiteX5" fmla="*/ 620486 w 711926"/>
              <a:gd name="connsiteY5" fmla="*/ 63896 h 474806"/>
              <a:gd name="connsiteX6" fmla="*/ 620486 w 711926"/>
              <a:gd name="connsiteY6" fmla="*/ 383366 h 474806"/>
              <a:gd name="connsiteX7" fmla="*/ 711926 w 711926"/>
              <a:gd name="connsiteY7" fmla="*/ 474806 h 474806"/>
              <a:gd name="connsiteX0" fmla="*/ 0 w 620486"/>
              <a:gd name="connsiteY0" fmla="*/ 383366 h 383366"/>
              <a:gd name="connsiteX1" fmla="*/ 0 w 620486"/>
              <a:gd name="connsiteY1" fmla="*/ 383366 h 383366"/>
              <a:gd name="connsiteX2" fmla="*/ 0 w 620486"/>
              <a:gd name="connsiteY2" fmla="*/ 63896 h 383366"/>
              <a:gd name="connsiteX3" fmla="*/ 63896 w 620486"/>
              <a:gd name="connsiteY3" fmla="*/ 0 h 383366"/>
              <a:gd name="connsiteX4" fmla="*/ 556590 w 620486"/>
              <a:gd name="connsiteY4" fmla="*/ 0 h 383366"/>
              <a:gd name="connsiteX5" fmla="*/ 620486 w 620486"/>
              <a:gd name="connsiteY5" fmla="*/ 63896 h 383366"/>
              <a:gd name="connsiteX6" fmla="*/ 620486 w 620486"/>
              <a:gd name="connsiteY6" fmla="*/ 383366 h 38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486" h="383366">
                <a:moveTo>
                  <a:pt x="0" y="383366"/>
                </a:moveTo>
                <a:lnTo>
                  <a:pt x="0" y="383366"/>
                </a:lnTo>
                <a:lnTo>
                  <a:pt x="0" y="63896"/>
                </a:lnTo>
                <a:cubicBezTo>
                  <a:pt x="0" y="28607"/>
                  <a:pt x="28607" y="0"/>
                  <a:pt x="63896" y="0"/>
                </a:cubicBezTo>
                <a:lnTo>
                  <a:pt x="556590" y="0"/>
                </a:lnTo>
                <a:cubicBezTo>
                  <a:pt x="591879" y="0"/>
                  <a:pt x="620486" y="28607"/>
                  <a:pt x="620486" y="63896"/>
                </a:cubicBezTo>
                <a:lnTo>
                  <a:pt x="620486" y="38336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pic>
        <p:nvPicPr>
          <p:cNvPr id="7" name="Image 6">
            <a:extLst>
              <a:ext uri="{FF2B5EF4-FFF2-40B4-BE49-F238E27FC236}">
                <a16:creationId xmlns:a16="http://schemas.microsoft.com/office/drawing/2014/main" id="{3EC31204-C812-404B-B62A-52BF54427A5B}"/>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88541" y="4855976"/>
            <a:ext cx="967185" cy="196831"/>
          </a:xfrm>
          <a:prstGeom prst="rect">
            <a:avLst/>
          </a:prstGeom>
        </p:spPr>
      </p:pic>
      <p:sp>
        <p:nvSpPr>
          <p:cNvPr id="2" name="Rectangle 1"/>
          <p:cNvSpPr/>
          <p:nvPr userDrawn="1"/>
        </p:nvSpPr>
        <p:spPr>
          <a:xfrm>
            <a:off x="1376111" y="4838974"/>
            <a:ext cx="1095172" cy="230832"/>
          </a:xfrm>
          <a:prstGeom prst="rect">
            <a:avLst/>
          </a:prstGeom>
        </p:spPr>
        <p:txBody>
          <a:bodyPr wrap="none">
            <a:spAutoFit/>
          </a:bodyPr>
          <a:lstStyle/>
          <a:p>
            <a:pPr defTabSz="680560"/>
            <a:r>
              <a:rPr lang="en-US" sz="900" noProof="1">
                <a:solidFill>
                  <a:schemeClr val="accent4"/>
                </a:solidFill>
              </a:rPr>
              <a:t>/</a:t>
            </a:r>
            <a:r>
              <a:rPr lang="en-US" sz="900" baseline="0" noProof="1">
                <a:solidFill>
                  <a:schemeClr val="accent4"/>
                </a:solidFill>
              </a:rPr>
              <a:t> </a:t>
            </a:r>
            <a:r>
              <a:rPr lang="en-US" sz="900" noProof="1">
                <a:solidFill>
                  <a:schemeClr val="accent4"/>
                </a:solidFill>
              </a:rPr>
              <a:t>CONFIDENTIAL</a:t>
            </a:r>
          </a:p>
        </p:txBody>
      </p:sp>
    </p:spTree>
    <p:extLst>
      <p:ext uri="{BB962C8B-B14F-4D97-AF65-F5344CB8AC3E}">
        <p14:creationId xmlns:p14="http://schemas.microsoft.com/office/powerpoint/2010/main" val="270619950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hdr="0" ftr="0" dt="0"/>
  <p:txStyles>
    <p:titleStyle>
      <a:lvl1pPr algn="l" defTabSz="685800" rtl="0" eaLnBrk="1" latinLnBrk="0" hangingPunct="1">
        <a:lnSpc>
          <a:spcPct val="90000"/>
        </a:lnSpc>
        <a:spcBef>
          <a:spcPct val="0"/>
        </a:spcBef>
        <a:buNone/>
        <a:defRPr sz="1800" kern="1200">
          <a:solidFill>
            <a:schemeClr val="tx2"/>
          </a:solidFill>
          <a:latin typeface="+mj-lt"/>
          <a:ea typeface="+mj-ea"/>
          <a:cs typeface="+mj-cs"/>
        </a:defRPr>
      </a:lvl1pPr>
    </p:titleStyle>
    <p:body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lang="fr-FR" sz="900" b="0" kern="1200" dirty="0">
          <a:solidFill>
            <a:schemeClr val="tx2"/>
          </a:solidFill>
          <a:latin typeface="+mn-lt"/>
          <a:ea typeface="+mn-ea"/>
          <a:cs typeface="+mn-cs"/>
        </a:defRPr>
      </a:lvl1pPr>
      <a:lvl2pPr marL="269081" marR="0"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lang="fr-FR" sz="900" b="0" kern="1200" dirty="0">
          <a:solidFill>
            <a:schemeClr val="tx2"/>
          </a:solidFill>
          <a:latin typeface="+mn-lt"/>
          <a:ea typeface="+mn-ea"/>
          <a:cs typeface="+mn-cs"/>
        </a:defRPr>
      </a:lvl2pPr>
      <a:lvl3pPr marL="405000" marR="0"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lang="fr-FR" sz="900" b="0" kern="1200" dirty="0">
          <a:solidFill>
            <a:schemeClr val="tx2"/>
          </a:solidFill>
          <a:latin typeface="+mn-lt"/>
          <a:ea typeface="+mn-ea"/>
          <a:cs typeface="+mn-cs"/>
        </a:defRPr>
      </a:lvl3pPr>
      <a:lvl4pPr marL="540000" marR="0"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lang="fr-FR" sz="1050" b="0" kern="1200" baseline="0" dirty="0" smtClean="0">
          <a:solidFill>
            <a:schemeClr val="tx2"/>
          </a:solidFill>
          <a:latin typeface="+mn-lt"/>
          <a:ea typeface="+mn-ea"/>
          <a:cs typeface="+mn-cs"/>
        </a:defRPr>
      </a:lvl4pPr>
      <a:lvl5pPr marL="675000" marR="0" indent="-13500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lang="fr-FR" sz="900" b="0" kern="1200" baseline="0" dirty="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sv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7.jp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3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3.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7.sv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D5D2E-F92A-7B48-8E03-EA8B1777E556}"/>
              </a:ext>
            </a:extLst>
          </p:cNvPr>
          <p:cNvSpPr>
            <a:spLocks noGrp="1"/>
          </p:cNvSpPr>
          <p:nvPr>
            <p:ph type="title"/>
          </p:nvPr>
        </p:nvSpPr>
        <p:spPr/>
        <p:txBody>
          <a:bodyPr/>
          <a:lstStyle/>
          <a:p>
            <a:r>
              <a:rPr lang="en-GB"/>
              <a:t>DATA VALORIZATION</a:t>
            </a:r>
          </a:p>
        </p:txBody>
      </p:sp>
      <p:sp>
        <p:nvSpPr>
          <p:cNvPr id="5" name="Sous-titre 4">
            <a:extLst>
              <a:ext uri="{FF2B5EF4-FFF2-40B4-BE49-F238E27FC236}">
                <a16:creationId xmlns:a16="http://schemas.microsoft.com/office/drawing/2014/main" id="{4DAAEA1D-CD93-124A-882B-35546FCFB0F7}"/>
              </a:ext>
            </a:extLst>
          </p:cNvPr>
          <p:cNvSpPr>
            <a:spLocks noGrp="1"/>
          </p:cNvSpPr>
          <p:nvPr>
            <p:ph type="subTitle" idx="14"/>
          </p:nvPr>
        </p:nvSpPr>
        <p:spPr>
          <a:xfrm>
            <a:off x="603676" y="2348675"/>
            <a:ext cx="5290712" cy="739800"/>
          </a:xfrm>
        </p:spPr>
        <p:txBody>
          <a:bodyPr/>
          <a:lstStyle/>
          <a:p>
            <a:r>
              <a:rPr lang="en-GB" dirty="0"/>
              <a:t>Machine learning model aimed at timely identifying </a:t>
            </a:r>
          </a:p>
          <a:p>
            <a:r>
              <a:rPr lang="en-GB" dirty="0"/>
              <a:t>faulty water pumps</a:t>
            </a:r>
          </a:p>
        </p:txBody>
      </p:sp>
      <p:sp>
        <p:nvSpPr>
          <p:cNvPr id="6" name="Espace réservé du texte 5">
            <a:extLst>
              <a:ext uri="{FF2B5EF4-FFF2-40B4-BE49-F238E27FC236}">
                <a16:creationId xmlns:a16="http://schemas.microsoft.com/office/drawing/2014/main" id="{3618DAFA-8A29-DC40-A9A5-0709AF7C4BBA}"/>
              </a:ext>
            </a:extLst>
          </p:cNvPr>
          <p:cNvSpPr>
            <a:spLocks noGrp="1"/>
          </p:cNvSpPr>
          <p:nvPr>
            <p:ph type="body" idx="5"/>
          </p:nvPr>
        </p:nvSpPr>
        <p:spPr>
          <a:xfrm>
            <a:off x="602824" y="3841176"/>
            <a:ext cx="2090784" cy="135001"/>
          </a:xfrm>
        </p:spPr>
        <p:txBody>
          <a:bodyPr/>
          <a:lstStyle/>
          <a:p>
            <a:r>
              <a:rPr lang="en-GB"/>
              <a:t>Gabriele DI BLASIO</a:t>
            </a:r>
          </a:p>
        </p:txBody>
      </p:sp>
      <p:sp>
        <p:nvSpPr>
          <p:cNvPr id="7" name="Espace réservé du texte 6">
            <a:extLst>
              <a:ext uri="{FF2B5EF4-FFF2-40B4-BE49-F238E27FC236}">
                <a16:creationId xmlns:a16="http://schemas.microsoft.com/office/drawing/2014/main" id="{1E46212F-8440-D34D-BB19-B3A693503781}"/>
              </a:ext>
            </a:extLst>
          </p:cNvPr>
          <p:cNvSpPr>
            <a:spLocks noGrp="1"/>
          </p:cNvSpPr>
          <p:nvPr>
            <p:ph type="body" idx="6"/>
          </p:nvPr>
        </p:nvSpPr>
        <p:spPr>
          <a:xfrm>
            <a:off x="602824" y="4006880"/>
            <a:ext cx="2090784" cy="135001"/>
          </a:xfrm>
        </p:spPr>
        <p:txBody>
          <a:bodyPr/>
          <a:lstStyle/>
          <a:p>
            <a:r>
              <a:rPr lang="en-GB"/>
              <a:t>Supervising Senior</a:t>
            </a:r>
          </a:p>
        </p:txBody>
      </p:sp>
      <p:sp>
        <p:nvSpPr>
          <p:cNvPr id="8" name="Espace réservé du texte 7">
            <a:extLst>
              <a:ext uri="{FF2B5EF4-FFF2-40B4-BE49-F238E27FC236}">
                <a16:creationId xmlns:a16="http://schemas.microsoft.com/office/drawing/2014/main" id="{9FFDB2B8-AA29-5D42-B5E5-FD7412F57B1E}"/>
              </a:ext>
            </a:extLst>
          </p:cNvPr>
          <p:cNvSpPr>
            <a:spLocks noGrp="1"/>
          </p:cNvSpPr>
          <p:nvPr>
            <p:ph type="body" idx="7"/>
          </p:nvPr>
        </p:nvSpPr>
        <p:spPr>
          <a:xfrm>
            <a:off x="602824" y="4172585"/>
            <a:ext cx="2090784" cy="135002"/>
          </a:xfrm>
        </p:spPr>
        <p:txBody>
          <a:bodyPr/>
          <a:lstStyle/>
          <a:p>
            <a:r>
              <a:rPr lang="en-GB"/>
              <a:t>+39 342 1608025</a:t>
            </a:r>
          </a:p>
        </p:txBody>
      </p:sp>
      <p:sp>
        <p:nvSpPr>
          <p:cNvPr id="9" name="Espace réservé du texte 8">
            <a:extLst>
              <a:ext uri="{FF2B5EF4-FFF2-40B4-BE49-F238E27FC236}">
                <a16:creationId xmlns:a16="http://schemas.microsoft.com/office/drawing/2014/main" id="{1D66CEE3-EB53-2D4F-B0D8-F8F22104E171}"/>
              </a:ext>
            </a:extLst>
          </p:cNvPr>
          <p:cNvSpPr>
            <a:spLocks noGrp="1"/>
          </p:cNvSpPr>
          <p:nvPr>
            <p:ph type="body" idx="8"/>
          </p:nvPr>
        </p:nvSpPr>
        <p:spPr>
          <a:xfrm>
            <a:off x="602824" y="4338289"/>
            <a:ext cx="2090784" cy="131401"/>
          </a:xfrm>
        </p:spPr>
        <p:txBody>
          <a:bodyPr/>
          <a:lstStyle/>
          <a:p>
            <a:r>
              <a:rPr lang="en-GB"/>
              <a:t>gabriele.diblasio@sia-partners.com</a:t>
            </a:r>
          </a:p>
        </p:txBody>
      </p:sp>
      <p:sp>
        <p:nvSpPr>
          <p:cNvPr id="22" name="Google Shape;551;p51">
            <a:extLst>
              <a:ext uri="{FF2B5EF4-FFF2-40B4-BE49-F238E27FC236}">
                <a16:creationId xmlns:a16="http://schemas.microsoft.com/office/drawing/2014/main" id="{13E1D72D-198E-4690-9D0A-D2D95E0AA89F}"/>
              </a:ext>
            </a:extLst>
          </p:cNvPr>
          <p:cNvSpPr txBox="1">
            <a:spLocks noGrp="1"/>
          </p:cNvSpPr>
          <p:nvPr>
            <p:ph type="body" idx="1"/>
          </p:nvPr>
        </p:nvSpPr>
        <p:spPr>
          <a:xfrm>
            <a:off x="603250" y="1133100"/>
            <a:ext cx="3785100" cy="131400"/>
          </a:xfrm>
          <a:prstGeom prst="rect">
            <a:avLst/>
          </a:prstGeom>
        </p:spPr>
        <p:txBody>
          <a:bodyPr spcFirstLastPara="1" wrap="square" lIns="0" tIns="0" rIns="0" bIns="0" anchor="ctr" anchorCtr="0">
            <a:noAutofit/>
          </a:bodyPr>
          <a:lstStyle/>
          <a:p>
            <a:pPr marL="0" lvl="0" indent="0" algn="l" rtl="0">
              <a:spcBef>
                <a:spcPts val="800"/>
              </a:spcBef>
              <a:spcAft>
                <a:spcPts val="0"/>
              </a:spcAft>
              <a:buNone/>
            </a:pPr>
            <a:r>
              <a:rPr lang="en-GB"/>
              <a:t>4 November 2021</a:t>
            </a:r>
          </a:p>
        </p:txBody>
      </p:sp>
      <p:pic>
        <p:nvPicPr>
          <p:cNvPr id="36" name="Immagine 35" descr="Immagine che contiene testo&#10;&#10;Descrizione generata automaticamente">
            <a:extLst>
              <a:ext uri="{FF2B5EF4-FFF2-40B4-BE49-F238E27FC236}">
                <a16:creationId xmlns:a16="http://schemas.microsoft.com/office/drawing/2014/main" id="{737B0207-BACC-46EF-A89B-772969F040B9}"/>
              </a:ext>
            </a:extLst>
          </p:cNvPr>
          <p:cNvPicPr>
            <a:picLocks noChangeAspect="1"/>
          </p:cNvPicPr>
          <p:nvPr/>
        </p:nvPicPr>
        <p:blipFill>
          <a:blip r:embed="rId3"/>
          <a:stretch>
            <a:fillRect/>
          </a:stretch>
        </p:blipFill>
        <p:spPr>
          <a:xfrm>
            <a:off x="4443413" y="191626"/>
            <a:ext cx="905828" cy="897499"/>
          </a:xfrm>
          <a:prstGeom prst="rect">
            <a:avLst/>
          </a:prstGeom>
        </p:spPr>
      </p:pic>
    </p:spTree>
    <p:extLst>
      <p:ext uri="{BB962C8B-B14F-4D97-AF65-F5344CB8AC3E}">
        <p14:creationId xmlns:p14="http://schemas.microsoft.com/office/powerpoint/2010/main" val="313527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67"/>
          <p:cNvSpPr txBox="1"/>
          <p:nvPr/>
        </p:nvSpPr>
        <p:spPr>
          <a:xfrm>
            <a:off x="533400" y="1553527"/>
            <a:ext cx="4038600" cy="1477328"/>
          </a:xfrm>
          <a:prstGeom prst="rect">
            <a:avLst/>
          </a:prstGeom>
          <a:solidFill>
            <a:schemeClr val="accent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en-US" sz="1000" b="0" i="0" u="none" strike="noStrike" cap="none" dirty="0">
                <a:solidFill>
                  <a:srgbClr val="222222"/>
                </a:solidFill>
                <a:latin typeface="Arial"/>
                <a:ea typeface="Arial"/>
                <a:cs typeface="Arial"/>
                <a:sym typeface="Arial"/>
              </a:rPr>
              <a:t>Sia Partners è una next generation consulting firm, che reinventa il mestiere della consulenza portando uno sguardo innovativo e dei risultati concreti ai propri clienti nella trasformazione digitale. La nostra presenza globale e la nostra expertise in più di 30 settori e servizi ci consente di accompagnare numerosi gruppi multinazionali nelle loro iniziative strategiche, con progetti di trasformazione aziendale, strategia IT e digitale e di Data Science. Come Pionieri del Consulting 4.0, sviluppiamo bots e integriamo soluzioni di IA all'interno dei nostri progetti.</a:t>
            </a:r>
            <a:endParaRPr sz="1000" b="0" i="0" u="none" strike="noStrike" cap="none" dirty="0">
              <a:solidFill>
                <a:srgbClr val="000000"/>
              </a:solidFill>
              <a:latin typeface="Arial"/>
              <a:ea typeface="Arial"/>
              <a:cs typeface="Arial"/>
              <a:sym typeface="Arial"/>
            </a:endParaRPr>
          </a:p>
        </p:txBody>
      </p:sp>
      <p:sp>
        <p:nvSpPr>
          <p:cNvPr id="1084" name="Google Shape;1084;p67"/>
          <p:cNvSpPr txBox="1"/>
          <p:nvPr/>
        </p:nvSpPr>
        <p:spPr>
          <a:xfrm>
            <a:off x="529167" y="3672703"/>
            <a:ext cx="4038600" cy="507831"/>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Seguici su </a:t>
            </a:r>
            <a:r>
              <a:rPr lang="en-US" sz="900" b="1" i="0" u="none" strike="noStrike" cap="none" dirty="0">
                <a:solidFill>
                  <a:schemeClr val="accent1"/>
                </a:solidFill>
                <a:latin typeface="Arial"/>
                <a:ea typeface="Arial"/>
                <a:cs typeface="Arial"/>
                <a:sym typeface="Arial"/>
              </a:rPr>
              <a:t>LinkedIn</a:t>
            </a:r>
            <a:r>
              <a:rPr lang="en-US" sz="900" b="0" i="0" u="none" strike="noStrike" cap="none" dirty="0">
                <a:solidFill>
                  <a:srgbClr val="000000"/>
                </a:solidFill>
                <a:latin typeface="Arial"/>
                <a:ea typeface="Arial"/>
                <a:cs typeface="Arial"/>
                <a:sym typeface="Arial"/>
              </a:rPr>
              <a:t> e registrati sul nostro gruppo: </a:t>
            </a:r>
            <a:r>
              <a:rPr lang="en-US" sz="900" b="1" i="0" u="none" strike="noStrike" cap="none" dirty="0">
                <a:solidFill>
                  <a:schemeClr val="accent1"/>
                </a:solidFill>
                <a:latin typeface="Arial"/>
                <a:ea typeface="Arial"/>
                <a:cs typeface="Arial"/>
                <a:sym typeface="Arial"/>
              </a:rPr>
              <a:t>Il Circolo Sia Partners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Seguici su </a:t>
            </a:r>
            <a:r>
              <a:rPr lang="en-US" sz="900" b="1" i="0" u="none" strike="noStrike" cap="none" dirty="0">
                <a:solidFill>
                  <a:schemeClr val="accent1"/>
                </a:solidFill>
                <a:latin typeface="Arial"/>
                <a:ea typeface="Arial"/>
                <a:cs typeface="Arial"/>
                <a:sym typeface="Arial"/>
              </a:rPr>
              <a:t>Twitter</a:t>
            </a:r>
            <a:r>
              <a:rPr lang="en-US" sz="900" b="1" i="0" u="none" strike="noStrike" cap="none" dirty="0">
                <a:solidFill>
                  <a:srgbClr val="000000"/>
                </a:solidFill>
                <a:latin typeface="Arial"/>
                <a:ea typeface="Arial"/>
                <a:cs typeface="Arial"/>
                <a:sym typeface="Arial"/>
              </a:rPr>
              <a:t> </a:t>
            </a:r>
            <a:r>
              <a:rPr lang="en-US" sz="900" b="1" i="0" u="none" strike="noStrike" cap="none" dirty="0">
                <a:solidFill>
                  <a:schemeClr val="accent1"/>
                </a:solidFill>
                <a:latin typeface="Arial"/>
                <a:ea typeface="Arial"/>
                <a:cs typeface="Arial"/>
                <a:sym typeface="Arial"/>
              </a:rPr>
              <a:t>@SiaPartnersITA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chemeClr val="accent2"/>
                </a:solidFill>
                <a:latin typeface="Arial"/>
                <a:ea typeface="Arial"/>
                <a:cs typeface="Arial"/>
                <a:sym typeface="Arial"/>
              </a:rPr>
              <a:t>Per maggiori informazioni, visita: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id="{E1F90B76-2992-419C-A269-CC48696C9E85}"/>
              </a:ext>
            </a:extLst>
          </p:cNvPr>
          <p:cNvPicPr>
            <a:picLocks noChangeAspect="1"/>
          </p:cNvPicPr>
          <p:nvPr/>
        </p:nvPicPr>
        <p:blipFill>
          <a:blip r:embed="rId2"/>
          <a:stretch>
            <a:fillRect/>
          </a:stretch>
        </p:blipFill>
        <p:spPr>
          <a:xfrm>
            <a:off x="660663" y="1362048"/>
            <a:ext cx="3107182" cy="2155871"/>
          </a:xfrm>
          <a:prstGeom prst="rect">
            <a:avLst/>
          </a:prstGeom>
          <a:ln>
            <a:solidFill>
              <a:schemeClr val="tx1"/>
            </a:solidFill>
          </a:ln>
        </p:spPr>
      </p:pic>
      <p:sp>
        <p:nvSpPr>
          <p:cNvPr id="4" name="Titolo 1">
            <a:extLst>
              <a:ext uri="{FF2B5EF4-FFF2-40B4-BE49-F238E27FC236}">
                <a16:creationId xmlns:a16="http://schemas.microsoft.com/office/drawing/2014/main" id="{2E29EDA8-729A-4ED2-9E9E-7FDEE0CB478D}"/>
              </a:ext>
            </a:extLst>
          </p:cNvPr>
          <p:cNvSpPr>
            <a:spLocks noGrp="1"/>
          </p:cNvSpPr>
          <p:nvPr>
            <p:ph type="title"/>
          </p:nvPr>
        </p:nvSpPr>
        <p:spPr>
          <a:xfrm>
            <a:off x="600075" y="523875"/>
            <a:ext cx="7940400" cy="354168"/>
          </a:xfrm>
        </p:spPr>
        <p:txBody>
          <a:bodyPr/>
          <a:lstStyle/>
          <a:p>
            <a:r>
              <a:rPr lang="en-US" dirty="0"/>
              <a:t>Tanzanian Ministry of Water is struggling with faulty pumps across the country</a:t>
            </a:r>
          </a:p>
        </p:txBody>
      </p:sp>
      <p:pic>
        <p:nvPicPr>
          <p:cNvPr id="8" name="Google Shape;2111;p5" descr="Image result for search icon">
            <a:extLst>
              <a:ext uri="{FF2B5EF4-FFF2-40B4-BE49-F238E27FC236}">
                <a16:creationId xmlns:a16="http://schemas.microsoft.com/office/drawing/2014/main" id="{5A566B02-BFEB-4B05-B5BF-1CADE49CF57F}"/>
              </a:ext>
            </a:extLst>
          </p:cNvPr>
          <p:cNvPicPr preferRelativeResize="0"/>
          <p:nvPr/>
        </p:nvPicPr>
        <p:blipFill rotWithShape="1">
          <a:blip r:embed="rId3">
            <a:alphaModFix/>
          </a:blip>
          <a:srcRect/>
          <a:stretch/>
        </p:blipFill>
        <p:spPr>
          <a:xfrm>
            <a:off x="2653655" y="1538992"/>
            <a:ext cx="214858" cy="198330"/>
          </a:xfrm>
          <a:prstGeom prst="rect">
            <a:avLst/>
          </a:prstGeom>
          <a:noFill/>
          <a:ln>
            <a:noFill/>
          </a:ln>
        </p:spPr>
      </p:pic>
      <p:sp>
        <p:nvSpPr>
          <p:cNvPr id="11" name="Rettangolo con angoli arrotondati 10">
            <a:extLst>
              <a:ext uri="{FF2B5EF4-FFF2-40B4-BE49-F238E27FC236}">
                <a16:creationId xmlns:a16="http://schemas.microsoft.com/office/drawing/2014/main" id="{AEA54D48-6BD7-453C-BEE0-1C84B7C95304}"/>
              </a:ext>
            </a:extLst>
          </p:cNvPr>
          <p:cNvSpPr/>
          <p:nvPr/>
        </p:nvSpPr>
        <p:spPr>
          <a:xfrm>
            <a:off x="660663" y="4038336"/>
            <a:ext cx="7696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 of 59.364 water pumps located across Tanzania, </a:t>
            </a:r>
            <a:r>
              <a:rPr lang="en-US" b="1" dirty="0"/>
              <a:t>almost 46% are faulty </a:t>
            </a:r>
            <a:r>
              <a:rPr lang="en-US" dirty="0"/>
              <a:t>(need some repairs or not working at all)</a:t>
            </a:r>
          </a:p>
        </p:txBody>
      </p:sp>
      <p:pic>
        <p:nvPicPr>
          <p:cNvPr id="13" name="Immagine 12">
            <a:extLst>
              <a:ext uri="{FF2B5EF4-FFF2-40B4-BE49-F238E27FC236}">
                <a16:creationId xmlns:a16="http://schemas.microsoft.com/office/drawing/2014/main" id="{2AFEB9B5-9A8D-4E0E-B57D-6CA88D3CB600}"/>
              </a:ext>
            </a:extLst>
          </p:cNvPr>
          <p:cNvPicPr>
            <a:picLocks noChangeAspect="1"/>
          </p:cNvPicPr>
          <p:nvPr/>
        </p:nvPicPr>
        <p:blipFill>
          <a:blip r:embed="rId4"/>
          <a:stretch>
            <a:fillRect/>
          </a:stretch>
        </p:blipFill>
        <p:spPr>
          <a:xfrm>
            <a:off x="4483000" y="1362048"/>
            <a:ext cx="3547053" cy="2155871"/>
          </a:xfrm>
          <a:prstGeom prst="rect">
            <a:avLst/>
          </a:prstGeom>
          <a:ln>
            <a:solidFill>
              <a:schemeClr val="tx1"/>
            </a:solidFill>
          </a:ln>
        </p:spPr>
      </p:pic>
      <p:sp>
        <p:nvSpPr>
          <p:cNvPr id="22" name="Parentesi graffa aperta 21">
            <a:extLst>
              <a:ext uri="{FF2B5EF4-FFF2-40B4-BE49-F238E27FC236}">
                <a16:creationId xmlns:a16="http://schemas.microsoft.com/office/drawing/2014/main" id="{2525E41E-EF8F-48F5-A3C4-3D760E0E5C85}"/>
              </a:ext>
            </a:extLst>
          </p:cNvPr>
          <p:cNvSpPr/>
          <p:nvPr/>
        </p:nvSpPr>
        <p:spPr>
          <a:xfrm rot="5400000">
            <a:off x="2678534" y="850967"/>
            <a:ext cx="165100" cy="19378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56233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pic>
        <p:nvPicPr>
          <p:cNvPr id="1721" name="Google Shape;1721;p8"/>
          <p:cNvPicPr preferRelativeResize="0"/>
          <p:nvPr/>
        </p:nvPicPr>
        <p:blipFill rotWithShape="1">
          <a:blip r:embed="rId3">
            <a:alphaModFix/>
          </a:blip>
          <a:srcRect/>
          <a:stretch/>
        </p:blipFill>
        <p:spPr>
          <a:xfrm>
            <a:off x="6576051" y="1092403"/>
            <a:ext cx="1964424" cy="3311597"/>
          </a:xfrm>
          <a:prstGeom prst="rect">
            <a:avLst/>
          </a:prstGeom>
          <a:noFill/>
          <a:ln>
            <a:noFill/>
          </a:ln>
        </p:spPr>
      </p:pic>
      <p:sp>
        <p:nvSpPr>
          <p:cNvPr id="7" name="Titolo 1">
            <a:extLst>
              <a:ext uri="{FF2B5EF4-FFF2-40B4-BE49-F238E27FC236}">
                <a16:creationId xmlns:a16="http://schemas.microsoft.com/office/drawing/2014/main" id="{D983C5A5-9D87-41D4-A78D-9328CC1DEF12}"/>
              </a:ext>
            </a:extLst>
          </p:cNvPr>
          <p:cNvSpPr>
            <a:spLocks noGrp="1"/>
          </p:cNvSpPr>
          <p:nvPr>
            <p:ph type="title"/>
          </p:nvPr>
        </p:nvSpPr>
        <p:spPr>
          <a:xfrm>
            <a:off x="600075" y="523875"/>
            <a:ext cx="7940400" cy="354168"/>
          </a:xfrm>
        </p:spPr>
        <p:txBody>
          <a:bodyPr/>
          <a:lstStyle/>
          <a:p>
            <a:r>
              <a:rPr lang="it-IT" dirty="0"/>
              <a:t>Sia Partners </a:t>
            </a:r>
            <a:r>
              <a:rPr lang="it-IT" dirty="0" err="1"/>
              <a:t>was</a:t>
            </a:r>
            <a:r>
              <a:rPr lang="it-IT" dirty="0"/>
              <a:t> </a:t>
            </a:r>
            <a:r>
              <a:rPr lang="it-IT" dirty="0" err="1"/>
              <a:t>engaged</a:t>
            </a:r>
            <a:r>
              <a:rPr lang="it-IT" dirty="0"/>
              <a:t> to </a:t>
            </a:r>
            <a:r>
              <a:rPr lang="it-IT" dirty="0" err="1"/>
              <a:t>provide</a:t>
            </a:r>
            <a:r>
              <a:rPr lang="it-IT" dirty="0"/>
              <a:t> concrete </a:t>
            </a:r>
            <a:r>
              <a:rPr lang="it-IT" dirty="0" err="1"/>
              <a:t>answers</a:t>
            </a:r>
            <a:r>
              <a:rPr lang="it-IT" dirty="0"/>
              <a:t> to the following points</a:t>
            </a:r>
          </a:p>
        </p:txBody>
      </p:sp>
      <p:sp>
        <p:nvSpPr>
          <p:cNvPr id="8" name="Titolo 1">
            <a:extLst>
              <a:ext uri="{FF2B5EF4-FFF2-40B4-BE49-F238E27FC236}">
                <a16:creationId xmlns:a16="http://schemas.microsoft.com/office/drawing/2014/main" id="{5B9F6E14-BC7C-4902-9B50-237E4AED152C}"/>
              </a:ext>
            </a:extLst>
          </p:cNvPr>
          <p:cNvSpPr txBox="1">
            <a:spLocks/>
          </p:cNvSpPr>
          <p:nvPr/>
        </p:nvSpPr>
        <p:spPr>
          <a:xfrm>
            <a:off x="542018" y="1649207"/>
            <a:ext cx="5641068" cy="219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lang="en-US" sz="1600" dirty="0">
              <a:solidFill>
                <a:schemeClr val="bg1"/>
              </a:solidFill>
              <a:cs typeface="Calibri" pitchFamily="34" charset="0"/>
            </a:endParaRPr>
          </a:p>
          <a:p>
            <a:pPr marL="342900" indent="-342900">
              <a:spcAft>
                <a:spcPts val="2400"/>
              </a:spcAft>
              <a:buFont typeface="+mj-lt"/>
              <a:buAutoNum type="arabicPeriod"/>
            </a:pPr>
            <a:r>
              <a:rPr lang="en-US" sz="1600" dirty="0">
                <a:solidFill>
                  <a:schemeClr val="bg1"/>
                </a:solidFill>
                <a:cs typeface="Calibri" pitchFamily="34" charset="0"/>
              </a:rPr>
              <a:t>Which drivers can we rely on to identify faulty water pumps in Tanzania</a:t>
            </a:r>
          </a:p>
          <a:p>
            <a:pPr marL="342900" indent="-342900">
              <a:buFont typeface="+mj-lt"/>
              <a:buAutoNum type="arabicPeriod"/>
            </a:pPr>
            <a:r>
              <a:rPr lang="en-US" sz="1600" dirty="0">
                <a:solidFill>
                  <a:schemeClr val="bg1"/>
                </a:solidFill>
                <a:cs typeface="Calibri" pitchFamily="34" charset="0"/>
              </a:rPr>
              <a:t>Can we build a model able to timely intercept faulty water pumps</a:t>
            </a:r>
            <a:endParaRPr lang="en-US"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084;p5">
            <a:extLst>
              <a:ext uri="{FF2B5EF4-FFF2-40B4-BE49-F238E27FC236}">
                <a16:creationId xmlns:a16="http://schemas.microsoft.com/office/drawing/2014/main" id="{27C9501E-ABE0-4DFD-8035-D82334D29C89}"/>
              </a:ext>
            </a:extLst>
          </p:cNvPr>
          <p:cNvCxnSpPr/>
          <p:nvPr/>
        </p:nvCxnSpPr>
        <p:spPr>
          <a:xfrm>
            <a:off x="6541597" y="2918543"/>
            <a:ext cx="2010641" cy="0"/>
          </a:xfrm>
          <a:prstGeom prst="straightConnector1">
            <a:avLst/>
          </a:prstGeom>
          <a:noFill/>
          <a:ln w="12700" cap="flat" cmpd="sng">
            <a:solidFill>
              <a:schemeClr val="accent1"/>
            </a:solidFill>
            <a:prstDash val="solid"/>
            <a:miter lim="800000"/>
            <a:headEnd type="oval" w="med" len="med"/>
            <a:tailEnd type="oval" w="med" len="med"/>
          </a:ln>
        </p:spPr>
      </p:cxnSp>
      <p:sp>
        <p:nvSpPr>
          <p:cNvPr id="5" name="Google Shape;2085;p5">
            <a:extLst>
              <a:ext uri="{FF2B5EF4-FFF2-40B4-BE49-F238E27FC236}">
                <a16:creationId xmlns:a16="http://schemas.microsoft.com/office/drawing/2014/main" id="{011CC276-ACEA-4174-8396-E683C4A0615D}"/>
              </a:ext>
            </a:extLst>
          </p:cNvPr>
          <p:cNvSpPr txBox="1"/>
          <p:nvPr/>
        </p:nvSpPr>
        <p:spPr>
          <a:xfrm>
            <a:off x="6676491" y="2803142"/>
            <a:ext cx="1810487" cy="230802"/>
          </a:xfrm>
          <a:prstGeom prst="rect">
            <a:avLst/>
          </a:prstGeom>
          <a:solidFill>
            <a:schemeClr val="lt2"/>
          </a:solid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GB" sz="1050" b="1" i="0" u="none" strike="noStrike" cap="none">
                <a:solidFill>
                  <a:schemeClr val="dk1"/>
                </a:solidFill>
                <a:latin typeface="Arial"/>
                <a:ea typeface="Arial"/>
                <a:cs typeface="Arial"/>
                <a:sym typeface="Arial"/>
              </a:rPr>
              <a:t>Insights extraction 25%</a:t>
            </a:r>
            <a:endParaRPr lang="en-GB" sz="1050" b="0" i="0" u="none" strike="noStrike" cap="none">
              <a:solidFill>
                <a:srgbClr val="000000"/>
              </a:solidFill>
              <a:latin typeface="Arial"/>
              <a:ea typeface="Arial"/>
              <a:cs typeface="Arial"/>
              <a:sym typeface="Arial"/>
            </a:endParaRPr>
          </a:p>
        </p:txBody>
      </p:sp>
      <p:cxnSp>
        <p:nvCxnSpPr>
          <p:cNvPr id="6" name="Google Shape;2086;p5">
            <a:extLst>
              <a:ext uri="{FF2B5EF4-FFF2-40B4-BE49-F238E27FC236}">
                <a16:creationId xmlns:a16="http://schemas.microsoft.com/office/drawing/2014/main" id="{C4E7415C-047A-4176-85B4-491CB2EBEEC0}"/>
              </a:ext>
            </a:extLst>
          </p:cNvPr>
          <p:cNvCxnSpPr>
            <a:cxnSpLocks/>
          </p:cNvCxnSpPr>
          <p:nvPr/>
        </p:nvCxnSpPr>
        <p:spPr>
          <a:xfrm>
            <a:off x="3649589" y="2918543"/>
            <a:ext cx="2808188" cy="0"/>
          </a:xfrm>
          <a:prstGeom prst="straightConnector1">
            <a:avLst/>
          </a:prstGeom>
          <a:noFill/>
          <a:ln w="12700" cap="flat" cmpd="sng">
            <a:solidFill>
              <a:schemeClr val="accent1"/>
            </a:solidFill>
            <a:prstDash val="solid"/>
            <a:miter lim="800000"/>
            <a:headEnd type="oval" w="med" len="med"/>
            <a:tailEnd type="oval" w="med" len="med"/>
          </a:ln>
        </p:spPr>
      </p:cxnSp>
      <p:sp>
        <p:nvSpPr>
          <p:cNvPr id="7" name="Google Shape;2087;p5">
            <a:extLst>
              <a:ext uri="{FF2B5EF4-FFF2-40B4-BE49-F238E27FC236}">
                <a16:creationId xmlns:a16="http://schemas.microsoft.com/office/drawing/2014/main" id="{01DFBACD-3272-48AD-B419-F1AAC7B0C260}"/>
              </a:ext>
            </a:extLst>
          </p:cNvPr>
          <p:cNvSpPr txBox="1"/>
          <p:nvPr/>
        </p:nvSpPr>
        <p:spPr>
          <a:xfrm>
            <a:off x="4097987" y="2803127"/>
            <a:ext cx="1969539" cy="230802"/>
          </a:xfrm>
          <a:prstGeom prst="rect">
            <a:avLst/>
          </a:prstGeom>
          <a:solidFill>
            <a:schemeClr val="lt2"/>
          </a:solid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GB" sz="1050" b="1" i="0" u="none" strike="noStrike" cap="none">
                <a:solidFill>
                  <a:schemeClr val="dk1"/>
                </a:solidFill>
                <a:latin typeface="Arial"/>
                <a:ea typeface="Arial"/>
                <a:cs typeface="Arial"/>
                <a:sym typeface="Arial"/>
              </a:rPr>
              <a:t>Data prep &amp; modeling 45 %</a:t>
            </a:r>
            <a:endParaRPr lang="en-GB" sz="1050" b="0" i="0" u="none" strike="noStrike" cap="none">
              <a:solidFill>
                <a:srgbClr val="000000"/>
              </a:solidFill>
              <a:latin typeface="Arial"/>
              <a:ea typeface="Arial"/>
              <a:cs typeface="Arial"/>
              <a:sym typeface="Arial"/>
            </a:endParaRPr>
          </a:p>
        </p:txBody>
      </p:sp>
      <p:cxnSp>
        <p:nvCxnSpPr>
          <p:cNvPr id="8" name="Google Shape;2088;p5">
            <a:extLst>
              <a:ext uri="{FF2B5EF4-FFF2-40B4-BE49-F238E27FC236}">
                <a16:creationId xmlns:a16="http://schemas.microsoft.com/office/drawing/2014/main" id="{72D61BC3-973E-4451-8977-280831A1860E}"/>
              </a:ext>
            </a:extLst>
          </p:cNvPr>
          <p:cNvCxnSpPr>
            <a:cxnSpLocks/>
          </p:cNvCxnSpPr>
          <p:nvPr/>
        </p:nvCxnSpPr>
        <p:spPr>
          <a:xfrm>
            <a:off x="338193" y="2918543"/>
            <a:ext cx="3311396" cy="0"/>
          </a:xfrm>
          <a:prstGeom prst="straightConnector1">
            <a:avLst/>
          </a:prstGeom>
          <a:noFill/>
          <a:ln w="12700" cap="flat" cmpd="sng">
            <a:solidFill>
              <a:schemeClr val="accent1"/>
            </a:solidFill>
            <a:prstDash val="solid"/>
            <a:miter lim="800000"/>
            <a:headEnd type="oval" w="med" len="med"/>
            <a:tailEnd type="oval" w="med" len="med"/>
          </a:ln>
        </p:spPr>
      </p:cxnSp>
      <p:sp>
        <p:nvSpPr>
          <p:cNvPr id="9" name="Google Shape;2089;p5">
            <a:extLst>
              <a:ext uri="{FF2B5EF4-FFF2-40B4-BE49-F238E27FC236}">
                <a16:creationId xmlns:a16="http://schemas.microsoft.com/office/drawing/2014/main" id="{F2D6EC5B-4CAC-4B32-9F04-DBA790FCBCA6}"/>
              </a:ext>
            </a:extLst>
          </p:cNvPr>
          <p:cNvSpPr txBox="1"/>
          <p:nvPr/>
        </p:nvSpPr>
        <p:spPr>
          <a:xfrm>
            <a:off x="1243069" y="2803127"/>
            <a:ext cx="1501645" cy="230802"/>
          </a:xfrm>
          <a:prstGeom prst="rect">
            <a:avLst/>
          </a:prstGeom>
          <a:solidFill>
            <a:schemeClr val="lt2"/>
          </a:solid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GB" sz="1050" b="1" i="0" u="none" strike="noStrike" cap="none">
                <a:solidFill>
                  <a:schemeClr val="dk1"/>
                </a:solidFill>
                <a:latin typeface="Arial"/>
                <a:ea typeface="Arial"/>
                <a:cs typeface="Arial"/>
                <a:sym typeface="Arial"/>
              </a:rPr>
              <a:t>Data discovery 30 %</a:t>
            </a:r>
            <a:endParaRPr lang="en-GB" sz="1050" b="0" i="0" u="none" strike="noStrike" cap="none">
              <a:solidFill>
                <a:srgbClr val="000000"/>
              </a:solidFill>
              <a:latin typeface="Arial"/>
              <a:ea typeface="Arial"/>
              <a:cs typeface="Arial"/>
              <a:sym typeface="Arial"/>
            </a:endParaRPr>
          </a:p>
        </p:txBody>
      </p:sp>
      <p:sp>
        <p:nvSpPr>
          <p:cNvPr id="10" name="Google Shape;2090;p5">
            <a:extLst>
              <a:ext uri="{FF2B5EF4-FFF2-40B4-BE49-F238E27FC236}">
                <a16:creationId xmlns:a16="http://schemas.microsoft.com/office/drawing/2014/main" id="{9A09CDCB-4844-48CD-8E76-1E59A80E92CF}"/>
              </a:ext>
            </a:extLst>
          </p:cNvPr>
          <p:cNvSpPr txBox="1"/>
          <p:nvPr/>
        </p:nvSpPr>
        <p:spPr>
          <a:xfrm>
            <a:off x="1157579" y="1906040"/>
            <a:ext cx="1447200" cy="450093"/>
          </a:xfrm>
          <a:prstGeom prst="rect">
            <a:avLst/>
          </a:prstGeom>
          <a:noFill/>
          <a:ln>
            <a:noFill/>
          </a:ln>
        </p:spPr>
        <p:txBody>
          <a:bodyPr spcFirstLastPara="1" wrap="square" lIns="68550" tIns="34275" rIns="68550" bIns="34275" anchor="t" anchorCtr="0">
            <a:spAutoFit/>
          </a:bodyPr>
          <a:lstStyle/>
          <a:p>
            <a:pPr marL="0" marR="0" lvl="0" indent="0" rtl="0">
              <a:lnSpc>
                <a:spcPct val="100000"/>
              </a:lnSpc>
              <a:spcBef>
                <a:spcPts val="0"/>
              </a:spcBef>
              <a:spcAft>
                <a:spcPts val="0"/>
              </a:spcAft>
              <a:buClr>
                <a:srgbClr val="000000"/>
              </a:buClr>
              <a:buSzPts val="825"/>
              <a:buFont typeface="Arial"/>
              <a:buNone/>
            </a:pPr>
            <a:r>
              <a:rPr lang="en-GB" sz="825" b="1" i="0" u="none" strike="noStrike" cap="none">
                <a:solidFill>
                  <a:schemeClr val="dk2"/>
                </a:solidFill>
                <a:latin typeface="Arial"/>
                <a:ea typeface="Arial"/>
                <a:cs typeface="Arial"/>
                <a:sym typeface="Arial"/>
              </a:rPr>
              <a:t>Business issue understanding and study of context</a:t>
            </a:r>
            <a:endParaRPr lang="en-GB" sz="1050" b="1" i="0" u="none" strike="noStrike" cap="none">
              <a:solidFill>
                <a:srgbClr val="000000"/>
              </a:solidFill>
              <a:latin typeface="Arial"/>
              <a:ea typeface="Arial"/>
              <a:cs typeface="Arial"/>
              <a:sym typeface="Arial"/>
            </a:endParaRPr>
          </a:p>
        </p:txBody>
      </p:sp>
      <p:sp>
        <p:nvSpPr>
          <p:cNvPr id="11" name="Google Shape;2091;p5">
            <a:extLst>
              <a:ext uri="{FF2B5EF4-FFF2-40B4-BE49-F238E27FC236}">
                <a16:creationId xmlns:a16="http://schemas.microsoft.com/office/drawing/2014/main" id="{17283E39-FA84-4EAC-AB93-CB2AE188A770}"/>
              </a:ext>
            </a:extLst>
          </p:cNvPr>
          <p:cNvSpPr/>
          <p:nvPr/>
        </p:nvSpPr>
        <p:spPr>
          <a:xfrm>
            <a:off x="884432" y="2583733"/>
            <a:ext cx="104775" cy="104775"/>
          </a:xfrm>
          <a:prstGeom prst="ellipse">
            <a:avLst/>
          </a:prstGeom>
          <a:solidFill>
            <a:srgbClr val="A3F6E1"/>
          </a:solidFill>
          <a:ln w="12700" cap="flat" cmpd="sng">
            <a:solidFill>
              <a:srgbClr val="A3F6E1"/>
            </a:solidFill>
            <a:prstDash val="solid"/>
            <a:miter lim="800000"/>
            <a:headEnd type="none" w="sm" len="sm"/>
            <a:tailEnd type="none" w="sm" len="sm"/>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lang="en-GB" sz="1050" b="0" i="0" u="none" strike="noStrike" cap="none">
              <a:solidFill>
                <a:schemeClr val="lt1"/>
              </a:solidFill>
              <a:latin typeface="Arial"/>
              <a:ea typeface="Arial"/>
              <a:cs typeface="Arial"/>
              <a:sym typeface="Arial"/>
            </a:endParaRPr>
          </a:p>
        </p:txBody>
      </p:sp>
      <p:cxnSp>
        <p:nvCxnSpPr>
          <p:cNvPr id="12" name="Google Shape;2092;p5">
            <a:extLst>
              <a:ext uri="{FF2B5EF4-FFF2-40B4-BE49-F238E27FC236}">
                <a16:creationId xmlns:a16="http://schemas.microsoft.com/office/drawing/2014/main" id="{5E9D8909-CF07-4960-AB7C-69D39F79650F}"/>
              </a:ext>
            </a:extLst>
          </p:cNvPr>
          <p:cNvCxnSpPr>
            <a:stCxn id="11" idx="0"/>
            <a:endCxn id="10" idx="1"/>
          </p:cNvCxnSpPr>
          <p:nvPr/>
        </p:nvCxnSpPr>
        <p:spPr>
          <a:xfrm rot="5400000" flipH="1" flipV="1">
            <a:off x="820876" y="2247031"/>
            <a:ext cx="452646" cy="220759"/>
          </a:xfrm>
          <a:prstGeom prst="bentConnector2">
            <a:avLst/>
          </a:prstGeom>
          <a:noFill/>
          <a:ln w="9525" cap="flat" cmpd="sng">
            <a:solidFill>
              <a:srgbClr val="A3F6E1"/>
            </a:solidFill>
            <a:prstDash val="solid"/>
            <a:miter lim="800000"/>
            <a:headEnd type="none" w="sm" len="sm"/>
            <a:tailEnd type="triangle" w="med" len="med"/>
          </a:ln>
        </p:spPr>
      </p:cxnSp>
      <p:sp>
        <p:nvSpPr>
          <p:cNvPr id="13" name="Google Shape;2093;p5">
            <a:extLst>
              <a:ext uri="{FF2B5EF4-FFF2-40B4-BE49-F238E27FC236}">
                <a16:creationId xmlns:a16="http://schemas.microsoft.com/office/drawing/2014/main" id="{10A2B2C7-CE29-4A12-8DBD-1E98EDE4F1B4}"/>
              </a:ext>
            </a:extLst>
          </p:cNvPr>
          <p:cNvSpPr txBox="1"/>
          <p:nvPr/>
        </p:nvSpPr>
        <p:spPr>
          <a:xfrm>
            <a:off x="3160568" y="3517903"/>
            <a:ext cx="1964706" cy="450093"/>
          </a:xfrm>
          <a:prstGeom prst="rect">
            <a:avLst/>
          </a:prstGeom>
          <a:noFill/>
          <a:ln>
            <a:noFill/>
          </a:ln>
        </p:spPr>
        <p:txBody>
          <a:bodyPr spcFirstLastPara="1" wrap="square" lIns="68550" tIns="34275" rIns="68550" bIns="34275" anchor="t" anchorCtr="0">
            <a:spAutoFit/>
          </a:bodyPr>
          <a:lstStyle/>
          <a:p>
            <a:pPr marL="0" marR="0" lvl="0" indent="0" algn="just" rtl="0">
              <a:lnSpc>
                <a:spcPct val="100000"/>
              </a:lnSpc>
              <a:spcBef>
                <a:spcPts val="0"/>
              </a:spcBef>
              <a:spcAft>
                <a:spcPts val="0"/>
              </a:spcAft>
              <a:buClr>
                <a:srgbClr val="000000"/>
              </a:buClr>
              <a:buSzPts val="825"/>
              <a:buFont typeface="Arial"/>
              <a:buNone/>
            </a:pPr>
            <a:r>
              <a:rPr lang="en-GB" sz="825" b="1" i="0" u="none" strike="noStrike" cap="none">
                <a:solidFill>
                  <a:schemeClr val="dk2"/>
                </a:solidFill>
                <a:latin typeface="Arial"/>
                <a:ea typeface="Arial"/>
                <a:cs typeface="Arial"/>
                <a:sym typeface="Arial"/>
              </a:rPr>
              <a:t>Feature</a:t>
            </a:r>
            <a:r>
              <a:rPr lang="en-GB" sz="825" b="1">
                <a:solidFill>
                  <a:schemeClr val="dk2"/>
                </a:solidFill>
              </a:rPr>
              <a:t> analysis from a business and technical point of view, making use of available data dictionaries</a:t>
            </a:r>
            <a:endParaRPr lang="en-GB" sz="1050" b="0" i="0" u="none" strike="noStrike" cap="none">
              <a:solidFill>
                <a:srgbClr val="000000"/>
              </a:solidFill>
              <a:latin typeface="Arial"/>
              <a:ea typeface="Arial"/>
              <a:cs typeface="Arial"/>
              <a:sym typeface="Arial"/>
            </a:endParaRPr>
          </a:p>
        </p:txBody>
      </p:sp>
      <p:sp>
        <p:nvSpPr>
          <p:cNvPr id="14" name="Google Shape;2094;p5">
            <a:extLst>
              <a:ext uri="{FF2B5EF4-FFF2-40B4-BE49-F238E27FC236}">
                <a16:creationId xmlns:a16="http://schemas.microsoft.com/office/drawing/2014/main" id="{AC7C1490-44F4-497A-BC5A-807AC86B2BF2}"/>
              </a:ext>
            </a:extLst>
          </p:cNvPr>
          <p:cNvSpPr/>
          <p:nvPr/>
        </p:nvSpPr>
        <p:spPr>
          <a:xfrm>
            <a:off x="2367072" y="3402943"/>
            <a:ext cx="104775" cy="104775"/>
          </a:xfrm>
          <a:prstGeom prst="ellipse">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lang="en-GB" sz="1050" b="0" i="0" u="none" strike="noStrike" cap="none">
              <a:solidFill>
                <a:schemeClr val="lt1"/>
              </a:solidFill>
              <a:latin typeface="Arial"/>
              <a:ea typeface="Arial"/>
              <a:cs typeface="Arial"/>
              <a:sym typeface="Arial"/>
            </a:endParaRPr>
          </a:p>
        </p:txBody>
      </p:sp>
      <p:cxnSp>
        <p:nvCxnSpPr>
          <p:cNvPr id="15" name="Google Shape;2095;p5">
            <a:extLst>
              <a:ext uri="{FF2B5EF4-FFF2-40B4-BE49-F238E27FC236}">
                <a16:creationId xmlns:a16="http://schemas.microsoft.com/office/drawing/2014/main" id="{CCA99F3B-A520-4703-9036-C736EF0843E6}"/>
              </a:ext>
            </a:extLst>
          </p:cNvPr>
          <p:cNvCxnSpPr>
            <a:cxnSpLocks/>
            <a:stCxn id="14" idx="4"/>
            <a:endCxn id="13" idx="1"/>
          </p:cNvCxnSpPr>
          <p:nvPr/>
        </p:nvCxnSpPr>
        <p:spPr>
          <a:xfrm rot="16200000" flipH="1">
            <a:off x="2672398" y="3254780"/>
            <a:ext cx="235232" cy="741108"/>
          </a:xfrm>
          <a:prstGeom prst="bentConnector2">
            <a:avLst/>
          </a:prstGeom>
          <a:noFill/>
          <a:ln w="9525" cap="flat" cmpd="sng">
            <a:solidFill>
              <a:schemeClr val="accent4"/>
            </a:solidFill>
            <a:prstDash val="solid"/>
            <a:miter lim="800000"/>
            <a:headEnd type="none" w="sm" len="sm"/>
            <a:tailEnd type="triangle" w="med" len="med"/>
          </a:ln>
        </p:spPr>
      </p:cxnSp>
      <p:sp>
        <p:nvSpPr>
          <p:cNvPr id="16" name="Google Shape;2096;p5">
            <a:extLst>
              <a:ext uri="{FF2B5EF4-FFF2-40B4-BE49-F238E27FC236}">
                <a16:creationId xmlns:a16="http://schemas.microsoft.com/office/drawing/2014/main" id="{8180E691-2184-4F24-83A9-9D49DFDE6924}"/>
              </a:ext>
            </a:extLst>
          </p:cNvPr>
          <p:cNvSpPr txBox="1"/>
          <p:nvPr/>
        </p:nvSpPr>
        <p:spPr>
          <a:xfrm>
            <a:off x="4371134" y="1983685"/>
            <a:ext cx="1447200" cy="577051"/>
          </a:xfrm>
          <a:prstGeom prst="rect">
            <a:avLst/>
          </a:prstGeom>
          <a:noFill/>
          <a:ln>
            <a:noFill/>
          </a:ln>
        </p:spPr>
        <p:txBody>
          <a:bodyPr spcFirstLastPara="1" wrap="square" lIns="68550" tIns="34275" rIns="68550" bIns="34275" anchor="t" anchorCtr="0">
            <a:spAutoFit/>
          </a:bodyPr>
          <a:lstStyle/>
          <a:p>
            <a:pPr marL="0" marR="0" lvl="0" indent="0" algn="just" rtl="0">
              <a:lnSpc>
                <a:spcPct val="100000"/>
              </a:lnSpc>
              <a:spcBef>
                <a:spcPts val="0"/>
              </a:spcBef>
              <a:spcAft>
                <a:spcPts val="0"/>
              </a:spcAft>
              <a:buClr>
                <a:srgbClr val="000000"/>
              </a:buClr>
              <a:buSzPts val="825"/>
              <a:buFont typeface="Arial"/>
              <a:buNone/>
            </a:pPr>
            <a:r>
              <a:rPr lang="en-GB" sz="825" b="1">
                <a:solidFill>
                  <a:schemeClr val="dk2"/>
                </a:solidFill>
              </a:rPr>
              <a:t>Data cleansing and data transformation in order to properly prepare data for modeling phase</a:t>
            </a:r>
            <a:endParaRPr lang="en-GB" sz="825" b="0" i="0" u="none" strike="noStrike" cap="none">
              <a:solidFill>
                <a:schemeClr val="dk2"/>
              </a:solidFill>
              <a:latin typeface="Arial"/>
              <a:ea typeface="Arial"/>
              <a:cs typeface="Arial"/>
              <a:sym typeface="Arial"/>
            </a:endParaRPr>
          </a:p>
        </p:txBody>
      </p:sp>
      <p:sp>
        <p:nvSpPr>
          <p:cNvPr id="17" name="Google Shape;2097;p5">
            <a:extLst>
              <a:ext uri="{FF2B5EF4-FFF2-40B4-BE49-F238E27FC236}">
                <a16:creationId xmlns:a16="http://schemas.microsoft.com/office/drawing/2014/main" id="{1E8A4397-92C1-4F48-A650-98190A36574B}"/>
              </a:ext>
            </a:extLst>
          </p:cNvPr>
          <p:cNvSpPr/>
          <p:nvPr/>
        </p:nvSpPr>
        <p:spPr>
          <a:xfrm>
            <a:off x="4097987" y="2661378"/>
            <a:ext cx="104775" cy="104775"/>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lang="en-GB" sz="1050" b="0" i="0" u="none" strike="noStrike" cap="none">
              <a:solidFill>
                <a:schemeClr val="lt1"/>
              </a:solidFill>
              <a:latin typeface="Arial"/>
              <a:ea typeface="Arial"/>
              <a:cs typeface="Arial"/>
              <a:sym typeface="Arial"/>
            </a:endParaRPr>
          </a:p>
        </p:txBody>
      </p:sp>
      <p:cxnSp>
        <p:nvCxnSpPr>
          <p:cNvPr id="18" name="Google Shape;2098;p5">
            <a:extLst>
              <a:ext uri="{FF2B5EF4-FFF2-40B4-BE49-F238E27FC236}">
                <a16:creationId xmlns:a16="http://schemas.microsoft.com/office/drawing/2014/main" id="{CC7C9B84-8CC8-42FB-B9EE-45C35D645634}"/>
              </a:ext>
            </a:extLst>
          </p:cNvPr>
          <p:cNvCxnSpPr>
            <a:stCxn id="17" idx="0"/>
            <a:endCxn id="16" idx="1"/>
          </p:cNvCxnSpPr>
          <p:nvPr/>
        </p:nvCxnSpPr>
        <p:spPr>
          <a:xfrm rot="5400000" flipH="1" flipV="1">
            <a:off x="4066171" y="2356416"/>
            <a:ext cx="389167" cy="220759"/>
          </a:xfrm>
          <a:prstGeom prst="bentConnector2">
            <a:avLst/>
          </a:prstGeom>
          <a:noFill/>
          <a:ln w="9525" cap="flat" cmpd="sng">
            <a:solidFill>
              <a:schemeClr val="accent1"/>
            </a:solidFill>
            <a:prstDash val="solid"/>
            <a:miter lim="800000"/>
            <a:headEnd type="none" w="sm" len="sm"/>
            <a:tailEnd type="triangle" w="med" len="med"/>
          </a:ln>
        </p:spPr>
      </p:cxnSp>
      <p:sp>
        <p:nvSpPr>
          <p:cNvPr id="19" name="Google Shape;2099;p5">
            <a:extLst>
              <a:ext uri="{FF2B5EF4-FFF2-40B4-BE49-F238E27FC236}">
                <a16:creationId xmlns:a16="http://schemas.microsoft.com/office/drawing/2014/main" id="{760B19CB-87FB-4646-85A4-35773295CA99}"/>
              </a:ext>
            </a:extLst>
          </p:cNvPr>
          <p:cNvSpPr txBox="1"/>
          <p:nvPr/>
        </p:nvSpPr>
        <p:spPr>
          <a:xfrm>
            <a:off x="6498947" y="3484405"/>
            <a:ext cx="1620000" cy="323135"/>
          </a:xfrm>
          <a:prstGeom prst="rect">
            <a:avLst/>
          </a:prstGeom>
          <a:noFill/>
          <a:ln>
            <a:noFill/>
          </a:ln>
        </p:spPr>
        <p:txBody>
          <a:bodyPr spcFirstLastPara="1" wrap="square" lIns="68550" tIns="34275" rIns="68550" bIns="34275" anchor="t" anchorCtr="0">
            <a:spAutoFit/>
          </a:bodyPr>
          <a:lstStyle/>
          <a:p>
            <a:pPr marL="0" marR="0" lvl="0" indent="0" algn="just" rtl="0">
              <a:lnSpc>
                <a:spcPct val="100000"/>
              </a:lnSpc>
              <a:spcBef>
                <a:spcPts val="0"/>
              </a:spcBef>
              <a:spcAft>
                <a:spcPts val="0"/>
              </a:spcAft>
              <a:buClr>
                <a:srgbClr val="000000"/>
              </a:buClr>
              <a:buSzPts val="825"/>
              <a:buFont typeface="Arial"/>
              <a:buNone/>
            </a:pPr>
            <a:r>
              <a:rPr lang="en-GB" sz="825" b="1" i="0" u="none" strike="noStrike" cap="none">
                <a:solidFill>
                  <a:schemeClr val="dk2"/>
                </a:solidFill>
                <a:latin typeface="Arial"/>
                <a:ea typeface="Arial"/>
                <a:cs typeface="Arial"/>
                <a:sym typeface="Arial"/>
              </a:rPr>
              <a:t>Training of model and testing on a validation set</a:t>
            </a:r>
            <a:endParaRPr lang="en-GB" sz="1050" b="0" i="0" u="none" strike="noStrike" cap="none">
              <a:solidFill>
                <a:srgbClr val="000000"/>
              </a:solidFill>
              <a:latin typeface="Arial"/>
              <a:ea typeface="Arial"/>
              <a:cs typeface="Arial"/>
              <a:sym typeface="Arial"/>
            </a:endParaRPr>
          </a:p>
        </p:txBody>
      </p:sp>
      <p:sp>
        <p:nvSpPr>
          <p:cNvPr id="20" name="Google Shape;2100;p5">
            <a:extLst>
              <a:ext uri="{FF2B5EF4-FFF2-40B4-BE49-F238E27FC236}">
                <a16:creationId xmlns:a16="http://schemas.microsoft.com/office/drawing/2014/main" id="{F26A95D6-A153-49B4-89F6-C10BB61BBFFB}"/>
              </a:ext>
            </a:extLst>
          </p:cNvPr>
          <p:cNvSpPr/>
          <p:nvPr/>
        </p:nvSpPr>
        <p:spPr>
          <a:xfrm>
            <a:off x="5783724" y="3369445"/>
            <a:ext cx="104775" cy="104775"/>
          </a:xfrm>
          <a:prstGeom prst="ellipse">
            <a:avLst/>
          </a:prstGeom>
          <a:solidFill>
            <a:schemeClr val="dk2"/>
          </a:solidFill>
          <a:ln w="12700" cap="flat" cmpd="sng">
            <a:solidFill>
              <a:schemeClr val="dk2"/>
            </a:solidFill>
            <a:prstDash val="solid"/>
            <a:miter lim="800000"/>
            <a:headEnd type="none" w="sm" len="sm"/>
            <a:tailEnd type="none" w="sm" len="sm"/>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lang="en-GB" sz="1050" b="0" i="0" u="none" strike="noStrike" cap="none">
              <a:solidFill>
                <a:schemeClr val="lt1"/>
              </a:solidFill>
              <a:latin typeface="Arial"/>
              <a:ea typeface="Arial"/>
              <a:cs typeface="Arial"/>
              <a:sym typeface="Arial"/>
            </a:endParaRPr>
          </a:p>
        </p:txBody>
      </p:sp>
      <p:cxnSp>
        <p:nvCxnSpPr>
          <p:cNvPr id="21" name="Google Shape;2101;p5">
            <a:extLst>
              <a:ext uri="{FF2B5EF4-FFF2-40B4-BE49-F238E27FC236}">
                <a16:creationId xmlns:a16="http://schemas.microsoft.com/office/drawing/2014/main" id="{54F1593F-53C9-40FA-B4EB-628D7485E278}"/>
              </a:ext>
            </a:extLst>
          </p:cNvPr>
          <p:cNvCxnSpPr>
            <a:stCxn id="20" idx="4"/>
            <a:endCxn id="19" idx="1"/>
          </p:cNvCxnSpPr>
          <p:nvPr/>
        </p:nvCxnSpPr>
        <p:spPr>
          <a:xfrm rot="16200000" flipH="1">
            <a:off x="6081653" y="3228678"/>
            <a:ext cx="171753" cy="662835"/>
          </a:xfrm>
          <a:prstGeom prst="bentConnector2">
            <a:avLst/>
          </a:prstGeom>
          <a:noFill/>
          <a:ln w="9525" cap="flat" cmpd="sng">
            <a:solidFill>
              <a:schemeClr val="dk2"/>
            </a:solidFill>
            <a:prstDash val="solid"/>
            <a:miter lim="800000"/>
            <a:headEnd type="none" w="sm" len="sm"/>
            <a:tailEnd type="triangle" w="med" len="med"/>
          </a:ln>
        </p:spPr>
      </p:cxnSp>
      <p:sp>
        <p:nvSpPr>
          <p:cNvPr id="22" name="Google Shape;2102;p5">
            <a:extLst>
              <a:ext uri="{FF2B5EF4-FFF2-40B4-BE49-F238E27FC236}">
                <a16:creationId xmlns:a16="http://schemas.microsoft.com/office/drawing/2014/main" id="{79062CD6-1354-4341-BE5A-FE8A55B31816}"/>
              </a:ext>
            </a:extLst>
          </p:cNvPr>
          <p:cNvSpPr txBox="1"/>
          <p:nvPr/>
        </p:nvSpPr>
        <p:spPr>
          <a:xfrm>
            <a:off x="7349249" y="1985377"/>
            <a:ext cx="1447200" cy="577051"/>
          </a:xfrm>
          <a:prstGeom prst="rect">
            <a:avLst/>
          </a:prstGeom>
          <a:noFill/>
          <a:ln>
            <a:noFill/>
          </a:ln>
        </p:spPr>
        <p:txBody>
          <a:bodyPr spcFirstLastPara="1" wrap="square" lIns="68550" tIns="34275" rIns="68550" bIns="34275" anchor="t" anchorCtr="0">
            <a:spAutoFit/>
          </a:bodyPr>
          <a:lstStyle/>
          <a:p>
            <a:pPr marL="0" marR="0" lvl="0" indent="0" rtl="0">
              <a:lnSpc>
                <a:spcPct val="100000"/>
              </a:lnSpc>
              <a:spcBef>
                <a:spcPts val="0"/>
              </a:spcBef>
              <a:spcAft>
                <a:spcPts val="0"/>
              </a:spcAft>
              <a:buClr>
                <a:srgbClr val="000000"/>
              </a:buClr>
              <a:buSzPts val="825"/>
              <a:buFont typeface="Arial"/>
              <a:buNone/>
            </a:pPr>
            <a:r>
              <a:rPr lang="en-GB" sz="825" b="1">
                <a:solidFill>
                  <a:schemeClr val="dk2"/>
                </a:solidFill>
              </a:rPr>
              <a:t>Business insights extraction in order to provide concrete levers to take appropriate actions</a:t>
            </a:r>
            <a:endParaRPr lang="en-GB" sz="825" b="0" i="0" u="none" strike="noStrike" cap="none">
              <a:solidFill>
                <a:schemeClr val="dk2"/>
              </a:solidFill>
              <a:latin typeface="Arial"/>
              <a:ea typeface="Arial"/>
              <a:cs typeface="Arial"/>
              <a:sym typeface="Arial"/>
            </a:endParaRPr>
          </a:p>
        </p:txBody>
      </p:sp>
      <p:sp>
        <p:nvSpPr>
          <p:cNvPr id="23" name="Google Shape;2103;p5">
            <a:extLst>
              <a:ext uri="{FF2B5EF4-FFF2-40B4-BE49-F238E27FC236}">
                <a16:creationId xmlns:a16="http://schemas.microsoft.com/office/drawing/2014/main" id="{E4B41C3F-F20D-40AB-9A2B-5EDF7D24898D}"/>
              </a:ext>
            </a:extLst>
          </p:cNvPr>
          <p:cNvSpPr/>
          <p:nvPr/>
        </p:nvSpPr>
        <p:spPr>
          <a:xfrm>
            <a:off x="7076102" y="2663070"/>
            <a:ext cx="104775" cy="104775"/>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lang="en-GB" sz="1050" b="0" i="0" u="none" strike="noStrike" cap="none">
              <a:solidFill>
                <a:schemeClr val="lt1"/>
              </a:solidFill>
              <a:latin typeface="Arial"/>
              <a:ea typeface="Arial"/>
              <a:cs typeface="Arial"/>
              <a:sym typeface="Arial"/>
            </a:endParaRPr>
          </a:p>
        </p:txBody>
      </p:sp>
      <p:cxnSp>
        <p:nvCxnSpPr>
          <p:cNvPr id="24" name="Google Shape;2104;p5">
            <a:extLst>
              <a:ext uri="{FF2B5EF4-FFF2-40B4-BE49-F238E27FC236}">
                <a16:creationId xmlns:a16="http://schemas.microsoft.com/office/drawing/2014/main" id="{992E58BF-2D76-4445-8A31-A41382F6990A}"/>
              </a:ext>
            </a:extLst>
          </p:cNvPr>
          <p:cNvCxnSpPr>
            <a:stCxn id="23" idx="0"/>
            <a:endCxn id="22" idx="1"/>
          </p:cNvCxnSpPr>
          <p:nvPr/>
        </p:nvCxnSpPr>
        <p:spPr>
          <a:xfrm rot="5400000" flipH="1" flipV="1">
            <a:off x="7044286" y="2358108"/>
            <a:ext cx="389167" cy="220759"/>
          </a:xfrm>
          <a:prstGeom prst="bentConnector2">
            <a:avLst/>
          </a:prstGeom>
          <a:noFill/>
          <a:ln w="9525" cap="flat" cmpd="sng">
            <a:solidFill>
              <a:schemeClr val="dk1"/>
            </a:solidFill>
            <a:prstDash val="solid"/>
            <a:miter lim="800000"/>
            <a:headEnd type="none" w="sm" len="sm"/>
            <a:tailEnd type="triangle" w="med" len="med"/>
          </a:ln>
        </p:spPr>
      </p:cxnSp>
      <p:pic>
        <p:nvPicPr>
          <p:cNvPr id="25" name="Google Shape;2105;p5" descr="Image result for business case icon">
            <a:extLst>
              <a:ext uri="{FF2B5EF4-FFF2-40B4-BE49-F238E27FC236}">
                <a16:creationId xmlns:a16="http://schemas.microsoft.com/office/drawing/2014/main" id="{7A457577-10BC-47EE-9B9B-AE22A6013456}"/>
              </a:ext>
            </a:extLst>
          </p:cNvPr>
          <p:cNvPicPr preferRelativeResize="0"/>
          <p:nvPr/>
        </p:nvPicPr>
        <p:blipFill rotWithShape="1">
          <a:blip r:embed="rId2">
            <a:alphaModFix/>
          </a:blip>
          <a:srcRect/>
          <a:stretch/>
        </p:blipFill>
        <p:spPr>
          <a:xfrm>
            <a:off x="1541878" y="1560532"/>
            <a:ext cx="339301" cy="313200"/>
          </a:xfrm>
          <a:prstGeom prst="rect">
            <a:avLst/>
          </a:prstGeom>
          <a:noFill/>
          <a:ln>
            <a:noFill/>
          </a:ln>
        </p:spPr>
      </p:pic>
      <p:pic>
        <p:nvPicPr>
          <p:cNvPr id="29" name="Google Shape;2109;p5" descr="Image result for machine learning icon">
            <a:extLst>
              <a:ext uri="{FF2B5EF4-FFF2-40B4-BE49-F238E27FC236}">
                <a16:creationId xmlns:a16="http://schemas.microsoft.com/office/drawing/2014/main" id="{B1C0C68F-3BE3-446A-B53D-81137A466755}"/>
              </a:ext>
            </a:extLst>
          </p:cNvPr>
          <p:cNvPicPr preferRelativeResize="0"/>
          <p:nvPr/>
        </p:nvPicPr>
        <p:blipFill rotWithShape="1">
          <a:blip r:embed="rId3">
            <a:alphaModFix/>
          </a:blip>
          <a:srcRect/>
          <a:stretch/>
        </p:blipFill>
        <p:spPr>
          <a:xfrm>
            <a:off x="7089649" y="3977136"/>
            <a:ext cx="339301" cy="313200"/>
          </a:xfrm>
          <a:prstGeom prst="rect">
            <a:avLst/>
          </a:prstGeom>
          <a:noFill/>
          <a:ln>
            <a:noFill/>
          </a:ln>
        </p:spPr>
      </p:pic>
      <p:pic>
        <p:nvPicPr>
          <p:cNvPr id="30" name="Google Shape;2110;p5" descr="Image result for data visualization icon">
            <a:extLst>
              <a:ext uri="{FF2B5EF4-FFF2-40B4-BE49-F238E27FC236}">
                <a16:creationId xmlns:a16="http://schemas.microsoft.com/office/drawing/2014/main" id="{CE71ACFF-DD77-4659-B69E-924ACCFFD6EA}"/>
              </a:ext>
            </a:extLst>
          </p:cNvPr>
          <p:cNvPicPr preferRelativeResize="0"/>
          <p:nvPr/>
        </p:nvPicPr>
        <p:blipFill rotWithShape="1">
          <a:blip r:embed="rId4">
            <a:alphaModFix/>
          </a:blip>
          <a:srcRect/>
          <a:stretch/>
        </p:blipFill>
        <p:spPr>
          <a:xfrm>
            <a:off x="7928061" y="1560532"/>
            <a:ext cx="339301" cy="313200"/>
          </a:xfrm>
          <a:prstGeom prst="rect">
            <a:avLst/>
          </a:prstGeom>
          <a:noFill/>
          <a:ln>
            <a:noFill/>
          </a:ln>
        </p:spPr>
      </p:pic>
      <p:pic>
        <p:nvPicPr>
          <p:cNvPr id="31" name="Google Shape;2111;p5" descr="Image result for search icon">
            <a:extLst>
              <a:ext uri="{FF2B5EF4-FFF2-40B4-BE49-F238E27FC236}">
                <a16:creationId xmlns:a16="http://schemas.microsoft.com/office/drawing/2014/main" id="{E3A0D5A8-D06B-4E11-AD72-8377B272121A}"/>
              </a:ext>
            </a:extLst>
          </p:cNvPr>
          <p:cNvPicPr preferRelativeResize="0"/>
          <p:nvPr/>
        </p:nvPicPr>
        <p:blipFill rotWithShape="1">
          <a:blip r:embed="rId5">
            <a:alphaModFix/>
          </a:blip>
          <a:srcRect/>
          <a:stretch/>
        </p:blipFill>
        <p:spPr>
          <a:xfrm>
            <a:off x="4033111" y="3977136"/>
            <a:ext cx="339301" cy="313200"/>
          </a:xfrm>
          <a:prstGeom prst="rect">
            <a:avLst/>
          </a:prstGeom>
          <a:noFill/>
          <a:ln>
            <a:noFill/>
          </a:ln>
        </p:spPr>
      </p:pic>
      <p:sp>
        <p:nvSpPr>
          <p:cNvPr id="32" name="Google Shape;2115;p5">
            <a:extLst>
              <a:ext uri="{FF2B5EF4-FFF2-40B4-BE49-F238E27FC236}">
                <a16:creationId xmlns:a16="http://schemas.microsoft.com/office/drawing/2014/main" id="{E23023D8-2F94-4F40-91FF-90D6A9B4E18F}"/>
              </a:ext>
            </a:extLst>
          </p:cNvPr>
          <p:cNvSpPr/>
          <p:nvPr/>
        </p:nvSpPr>
        <p:spPr>
          <a:xfrm>
            <a:off x="409875" y="2998397"/>
            <a:ext cx="1607276" cy="320036"/>
          </a:xfrm>
          <a:prstGeom prst="roundRect">
            <a:avLst>
              <a:gd name="adj" fmla="val 16667"/>
            </a:avLst>
          </a:prstGeom>
          <a:solidFill>
            <a:srgbClr val="75F2D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lt2"/>
                </a:solidFill>
                <a:latin typeface="Arial"/>
                <a:ea typeface="Arial"/>
                <a:cs typeface="Arial"/>
                <a:sym typeface="Arial"/>
              </a:rPr>
              <a:t>15%</a:t>
            </a:r>
            <a:endParaRPr lang="en-GB" sz="1400" b="0" i="0" u="none" strike="noStrike" cap="none">
              <a:solidFill>
                <a:srgbClr val="000000"/>
              </a:solidFill>
              <a:latin typeface="Arial"/>
              <a:ea typeface="Arial"/>
              <a:cs typeface="Arial"/>
              <a:sym typeface="Arial"/>
            </a:endParaRPr>
          </a:p>
        </p:txBody>
      </p:sp>
      <p:sp>
        <p:nvSpPr>
          <p:cNvPr id="33" name="Google Shape;2116;p5">
            <a:extLst>
              <a:ext uri="{FF2B5EF4-FFF2-40B4-BE49-F238E27FC236}">
                <a16:creationId xmlns:a16="http://schemas.microsoft.com/office/drawing/2014/main" id="{30C0D865-18C2-466E-BAC3-B3F76041EAED}"/>
              </a:ext>
            </a:extLst>
          </p:cNvPr>
          <p:cNvSpPr/>
          <p:nvPr/>
        </p:nvSpPr>
        <p:spPr>
          <a:xfrm>
            <a:off x="2029732" y="3000677"/>
            <a:ext cx="1607276" cy="320036"/>
          </a:xfrm>
          <a:prstGeom prst="roundRect">
            <a:avLst>
              <a:gd name="adj" fmla="val 16667"/>
            </a:avLst>
          </a:prstGeom>
          <a:solidFill>
            <a:srgbClr val="D7D7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a:solidFill>
                  <a:schemeClr val="lt2"/>
                </a:solidFill>
              </a:rPr>
              <a:t>15</a:t>
            </a:r>
            <a:r>
              <a:rPr lang="en-GB" sz="1200" b="1" i="0" u="none" strike="noStrike" cap="none">
                <a:solidFill>
                  <a:schemeClr val="lt2"/>
                </a:solidFill>
                <a:latin typeface="Arial"/>
                <a:ea typeface="Arial"/>
                <a:cs typeface="Arial"/>
                <a:sym typeface="Arial"/>
              </a:rPr>
              <a:t>%</a:t>
            </a:r>
            <a:endParaRPr lang="en-GB" sz="1400" b="0" i="0" u="none" strike="noStrike" cap="none">
              <a:solidFill>
                <a:srgbClr val="000000"/>
              </a:solidFill>
              <a:latin typeface="Arial"/>
              <a:ea typeface="Arial"/>
              <a:cs typeface="Arial"/>
              <a:sym typeface="Arial"/>
            </a:endParaRPr>
          </a:p>
        </p:txBody>
      </p:sp>
      <p:sp>
        <p:nvSpPr>
          <p:cNvPr id="34" name="Google Shape;2117;p5">
            <a:extLst>
              <a:ext uri="{FF2B5EF4-FFF2-40B4-BE49-F238E27FC236}">
                <a16:creationId xmlns:a16="http://schemas.microsoft.com/office/drawing/2014/main" id="{3EF88D8C-8221-4184-B76F-A0ECC59BF91F}"/>
              </a:ext>
            </a:extLst>
          </p:cNvPr>
          <p:cNvSpPr/>
          <p:nvPr/>
        </p:nvSpPr>
        <p:spPr>
          <a:xfrm>
            <a:off x="3649589" y="3003058"/>
            <a:ext cx="1607276" cy="320036"/>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lt2"/>
                </a:solidFill>
                <a:latin typeface="Arial"/>
                <a:ea typeface="Arial"/>
                <a:cs typeface="Arial"/>
                <a:sym typeface="Arial"/>
              </a:rPr>
              <a:t>25%</a:t>
            </a:r>
            <a:endParaRPr lang="en-GB" sz="1400" b="0" i="0" u="none" strike="noStrike" cap="none">
              <a:solidFill>
                <a:srgbClr val="000000"/>
              </a:solidFill>
              <a:latin typeface="Arial"/>
              <a:ea typeface="Arial"/>
              <a:cs typeface="Arial"/>
              <a:sym typeface="Arial"/>
            </a:endParaRPr>
          </a:p>
        </p:txBody>
      </p:sp>
      <p:sp>
        <p:nvSpPr>
          <p:cNvPr id="35" name="Google Shape;2118;p5">
            <a:extLst>
              <a:ext uri="{FF2B5EF4-FFF2-40B4-BE49-F238E27FC236}">
                <a16:creationId xmlns:a16="http://schemas.microsoft.com/office/drawing/2014/main" id="{ADC5768B-E1E1-45B9-9CC7-16487EA109F0}"/>
              </a:ext>
            </a:extLst>
          </p:cNvPr>
          <p:cNvSpPr/>
          <p:nvPr/>
        </p:nvSpPr>
        <p:spPr>
          <a:xfrm>
            <a:off x="6914467" y="3003059"/>
            <a:ext cx="1607276" cy="320036"/>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lt2"/>
                </a:solidFill>
                <a:latin typeface="Arial"/>
                <a:ea typeface="Arial"/>
                <a:cs typeface="Arial"/>
                <a:sym typeface="Arial"/>
              </a:rPr>
              <a:t>25%</a:t>
            </a:r>
            <a:endParaRPr lang="en-GB" sz="1400" b="0" i="0" u="none" strike="noStrike" cap="none">
              <a:solidFill>
                <a:srgbClr val="000000"/>
              </a:solidFill>
              <a:latin typeface="Arial"/>
              <a:ea typeface="Arial"/>
              <a:cs typeface="Arial"/>
              <a:sym typeface="Arial"/>
            </a:endParaRPr>
          </a:p>
        </p:txBody>
      </p:sp>
      <p:sp>
        <p:nvSpPr>
          <p:cNvPr id="36" name="Google Shape;2119;p5">
            <a:extLst>
              <a:ext uri="{FF2B5EF4-FFF2-40B4-BE49-F238E27FC236}">
                <a16:creationId xmlns:a16="http://schemas.microsoft.com/office/drawing/2014/main" id="{581A9AB5-019C-4539-A1B6-793CDD187875}"/>
              </a:ext>
            </a:extLst>
          </p:cNvPr>
          <p:cNvSpPr/>
          <p:nvPr/>
        </p:nvSpPr>
        <p:spPr>
          <a:xfrm>
            <a:off x="5282028" y="3003059"/>
            <a:ext cx="1607276" cy="320036"/>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lt2"/>
                </a:solidFill>
                <a:latin typeface="Arial"/>
                <a:ea typeface="Arial"/>
                <a:cs typeface="Arial"/>
                <a:sym typeface="Arial"/>
              </a:rPr>
              <a:t>20%</a:t>
            </a:r>
            <a:endParaRPr lang="en-GB" sz="1400" b="0" i="0" u="none" strike="noStrike" cap="none">
              <a:solidFill>
                <a:srgbClr val="000000"/>
              </a:solidFill>
              <a:latin typeface="Arial"/>
              <a:ea typeface="Arial"/>
              <a:cs typeface="Arial"/>
              <a:sym typeface="Arial"/>
            </a:endParaRPr>
          </a:p>
        </p:txBody>
      </p:sp>
      <p:sp>
        <p:nvSpPr>
          <p:cNvPr id="37" name="Titolo 1">
            <a:extLst>
              <a:ext uri="{FF2B5EF4-FFF2-40B4-BE49-F238E27FC236}">
                <a16:creationId xmlns:a16="http://schemas.microsoft.com/office/drawing/2014/main" id="{D82913C8-ED9B-468F-A7DA-809164145F72}"/>
              </a:ext>
            </a:extLst>
          </p:cNvPr>
          <p:cNvSpPr>
            <a:spLocks noGrp="1"/>
          </p:cNvSpPr>
          <p:nvPr>
            <p:ph type="title"/>
          </p:nvPr>
        </p:nvSpPr>
        <p:spPr>
          <a:xfrm>
            <a:off x="600075" y="523875"/>
            <a:ext cx="7940400" cy="354168"/>
          </a:xfrm>
        </p:spPr>
        <p:txBody>
          <a:bodyPr/>
          <a:lstStyle/>
          <a:p>
            <a:r>
              <a:rPr lang="en-GB"/>
              <a:t>Sia Partners built a pipeline to address these questions</a:t>
            </a:r>
          </a:p>
        </p:txBody>
      </p:sp>
      <p:pic>
        <p:nvPicPr>
          <p:cNvPr id="39" name="Elemento grafico 38" descr="Forme base con riempimento a tinta unita">
            <a:extLst>
              <a:ext uri="{FF2B5EF4-FFF2-40B4-BE49-F238E27FC236}">
                <a16:creationId xmlns:a16="http://schemas.microsoft.com/office/drawing/2014/main" id="{F7FC7297-3FC2-4756-BB40-63CDE8DB8A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0803" y="1560532"/>
            <a:ext cx="365760" cy="365760"/>
          </a:xfrm>
          <a:prstGeom prst="rect">
            <a:avLst/>
          </a:prstGeom>
        </p:spPr>
      </p:pic>
    </p:spTree>
    <p:extLst>
      <p:ext uri="{BB962C8B-B14F-4D97-AF65-F5344CB8AC3E}">
        <p14:creationId xmlns:p14="http://schemas.microsoft.com/office/powerpoint/2010/main" val="235227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ttangolo 57">
            <a:extLst>
              <a:ext uri="{FF2B5EF4-FFF2-40B4-BE49-F238E27FC236}">
                <a16:creationId xmlns:a16="http://schemas.microsoft.com/office/drawing/2014/main" id="{E532A229-05C3-4EE9-BCD9-117FB6C68FDC}"/>
              </a:ext>
            </a:extLst>
          </p:cNvPr>
          <p:cNvSpPr/>
          <p:nvPr/>
        </p:nvSpPr>
        <p:spPr>
          <a:xfrm>
            <a:off x="6164974" y="1222562"/>
            <a:ext cx="2460866" cy="382949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b="1"/>
              <a:t>Making sure model is learning properly</a:t>
            </a:r>
          </a:p>
        </p:txBody>
      </p:sp>
      <p:sp>
        <p:nvSpPr>
          <p:cNvPr id="20" name="Rettangolo 19">
            <a:extLst>
              <a:ext uri="{FF2B5EF4-FFF2-40B4-BE49-F238E27FC236}">
                <a16:creationId xmlns:a16="http://schemas.microsoft.com/office/drawing/2014/main" id="{BB3F72B0-64AA-4FD5-A00A-E9346BB79A04}"/>
              </a:ext>
            </a:extLst>
          </p:cNvPr>
          <p:cNvSpPr/>
          <p:nvPr/>
        </p:nvSpPr>
        <p:spPr>
          <a:xfrm>
            <a:off x="755154" y="1783136"/>
            <a:ext cx="4871822" cy="27203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a:t>Making sure to provide quality data</a:t>
            </a:r>
          </a:p>
        </p:txBody>
      </p:sp>
      <p:cxnSp>
        <p:nvCxnSpPr>
          <p:cNvPr id="102" name="Connettore a gomito 101">
            <a:extLst>
              <a:ext uri="{FF2B5EF4-FFF2-40B4-BE49-F238E27FC236}">
                <a16:creationId xmlns:a16="http://schemas.microsoft.com/office/drawing/2014/main" id="{F6D64B1A-716F-4420-9A6E-6337A1AE69F3}"/>
              </a:ext>
            </a:extLst>
          </p:cNvPr>
          <p:cNvCxnSpPr>
            <a:cxnSpLocks/>
            <a:stCxn id="98" idx="2"/>
            <a:endCxn id="101" idx="0"/>
          </p:cNvCxnSpPr>
          <p:nvPr/>
        </p:nvCxnSpPr>
        <p:spPr>
          <a:xfrm rot="5400000">
            <a:off x="7380775" y="4160832"/>
            <a:ext cx="704720"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B6B41BB8-3270-4220-AC0F-57ED21F210C8}"/>
              </a:ext>
            </a:extLst>
          </p:cNvPr>
          <p:cNvSpPr>
            <a:spLocks noGrp="1"/>
          </p:cNvSpPr>
          <p:nvPr>
            <p:ph type="title"/>
          </p:nvPr>
        </p:nvSpPr>
        <p:spPr>
          <a:xfrm>
            <a:off x="600075" y="523875"/>
            <a:ext cx="7940400" cy="354168"/>
          </a:xfrm>
        </p:spPr>
        <p:txBody>
          <a:bodyPr/>
          <a:lstStyle/>
          <a:p>
            <a:r>
              <a:rPr lang="en-GB"/>
              <a:t>We made sure to build model on quality data and validated the model against data never seen before to verify its ability to generalize rules</a:t>
            </a:r>
          </a:p>
        </p:txBody>
      </p:sp>
      <p:sp>
        <p:nvSpPr>
          <p:cNvPr id="86" name="Parentesi graffa aperta 13">
            <a:extLst>
              <a:ext uri="{FF2B5EF4-FFF2-40B4-BE49-F238E27FC236}">
                <a16:creationId xmlns:a16="http://schemas.microsoft.com/office/drawing/2014/main" id="{026B1144-2391-4ADD-8974-D0033E11C802}"/>
              </a:ext>
            </a:extLst>
          </p:cNvPr>
          <p:cNvSpPr/>
          <p:nvPr/>
        </p:nvSpPr>
        <p:spPr>
          <a:xfrm>
            <a:off x="5651259" y="1222562"/>
            <a:ext cx="437705" cy="3829498"/>
          </a:xfrm>
          <a:prstGeom prst="lef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p>
        </p:txBody>
      </p:sp>
      <p:sp>
        <p:nvSpPr>
          <p:cNvPr id="87" name="Cilindro 3">
            <a:extLst>
              <a:ext uri="{FF2B5EF4-FFF2-40B4-BE49-F238E27FC236}">
                <a16:creationId xmlns:a16="http://schemas.microsoft.com/office/drawing/2014/main" id="{0934EBEC-66E2-4FA6-A4BB-03AC5A2F6F1E}"/>
              </a:ext>
            </a:extLst>
          </p:cNvPr>
          <p:cNvSpPr/>
          <p:nvPr/>
        </p:nvSpPr>
        <p:spPr>
          <a:xfrm>
            <a:off x="7275107" y="1295814"/>
            <a:ext cx="916055" cy="549911"/>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Training</a:t>
            </a:r>
          </a:p>
          <a:p>
            <a:pPr algn="ctr"/>
            <a:r>
              <a:rPr lang="en-GB" sz="1100"/>
              <a:t>set</a:t>
            </a:r>
          </a:p>
        </p:txBody>
      </p:sp>
      <p:sp>
        <p:nvSpPr>
          <p:cNvPr id="98" name="Rettangolo 97">
            <a:extLst>
              <a:ext uri="{FF2B5EF4-FFF2-40B4-BE49-F238E27FC236}">
                <a16:creationId xmlns:a16="http://schemas.microsoft.com/office/drawing/2014/main" id="{F83D96C1-071E-4FEC-9C5D-FD5DDB5A21B5}"/>
              </a:ext>
            </a:extLst>
          </p:cNvPr>
          <p:cNvSpPr/>
          <p:nvPr/>
        </p:nvSpPr>
        <p:spPr>
          <a:xfrm>
            <a:off x="7087973" y="3377383"/>
            <a:ext cx="1290323" cy="4310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Model perfomance assessment on validation set</a:t>
            </a:r>
          </a:p>
        </p:txBody>
      </p:sp>
      <p:pic>
        <p:nvPicPr>
          <p:cNvPr id="99" name="Content Placeholder 12" descr="Gears">
            <a:extLst>
              <a:ext uri="{FF2B5EF4-FFF2-40B4-BE49-F238E27FC236}">
                <a16:creationId xmlns:a16="http://schemas.microsoft.com/office/drawing/2014/main" id="{3AEBF94C-633B-428D-ABAA-8A0C2F0EE7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6003" y="3251750"/>
            <a:ext cx="274402" cy="274402"/>
          </a:xfrm>
          <a:prstGeom prst="rect">
            <a:avLst/>
          </a:prstGeom>
        </p:spPr>
      </p:pic>
      <p:sp>
        <p:nvSpPr>
          <p:cNvPr id="101" name="Rettangolo 100">
            <a:extLst>
              <a:ext uri="{FF2B5EF4-FFF2-40B4-BE49-F238E27FC236}">
                <a16:creationId xmlns:a16="http://schemas.microsoft.com/office/drawing/2014/main" id="{B1931B70-86EF-43F5-AC79-7A5FEF9F13C1}"/>
              </a:ext>
            </a:extLst>
          </p:cNvPr>
          <p:cNvSpPr/>
          <p:nvPr/>
        </p:nvSpPr>
        <p:spPr>
          <a:xfrm>
            <a:off x="7087973" y="4513192"/>
            <a:ext cx="1290323" cy="4310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Generate predictions on water pumps never seen before</a:t>
            </a:r>
          </a:p>
        </p:txBody>
      </p:sp>
      <p:pic>
        <p:nvPicPr>
          <p:cNvPr id="27" name="Content Placeholder 12" descr="Gears">
            <a:extLst>
              <a:ext uri="{FF2B5EF4-FFF2-40B4-BE49-F238E27FC236}">
                <a16:creationId xmlns:a16="http://schemas.microsoft.com/office/drawing/2014/main" id="{851417E1-4B20-486C-AFD8-F4F9DEA744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4447" y="4385078"/>
            <a:ext cx="274402" cy="274402"/>
          </a:xfrm>
          <a:prstGeom prst="rect">
            <a:avLst/>
          </a:prstGeom>
        </p:spPr>
      </p:pic>
      <p:cxnSp>
        <p:nvCxnSpPr>
          <p:cNvPr id="45" name="Connettore a gomito 44">
            <a:extLst>
              <a:ext uri="{FF2B5EF4-FFF2-40B4-BE49-F238E27FC236}">
                <a16:creationId xmlns:a16="http://schemas.microsoft.com/office/drawing/2014/main" id="{D1744595-5401-4EF5-9FCF-5430868BF315}"/>
              </a:ext>
            </a:extLst>
          </p:cNvPr>
          <p:cNvCxnSpPr>
            <a:cxnSpLocks/>
            <a:stCxn id="87" idx="3"/>
            <a:endCxn id="98" idx="0"/>
          </p:cNvCxnSpPr>
          <p:nvPr/>
        </p:nvCxnSpPr>
        <p:spPr>
          <a:xfrm rot="5400000">
            <a:off x="6967306" y="2611554"/>
            <a:ext cx="1531658" cy="12700"/>
          </a:xfrm>
          <a:prstGeom prst="bentConnector3">
            <a:avLst>
              <a:gd name="adj1" fmla="val 677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ttangolo 91">
            <a:extLst>
              <a:ext uri="{FF2B5EF4-FFF2-40B4-BE49-F238E27FC236}">
                <a16:creationId xmlns:a16="http://schemas.microsoft.com/office/drawing/2014/main" id="{6FFF8279-1082-4ECB-8299-CB76B42AF10D}"/>
              </a:ext>
            </a:extLst>
          </p:cNvPr>
          <p:cNvSpPr/>
          <p:nvPr/>
        </p:nvSpPr>
        <p:spPr>
          <a:xfrm>
            <a:off x="7087973" y="2020558"/>
            <a:ext cx="1290323" cy="4310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Random forest training </a:t>
            </a:r>
          </a:p>
        </p:txBody>
      </p:sp>
      <p:sp>
        <p:nvSpPr>
          <p:cNvPr id="89" name="Cilindro 3">
            <a:extLst>
              <a:ext uri="{FF2B5EF4-FFF2-40B4-BE49-F238E27FC236}">
                <a16:creationId xmlns:a16="http://schemas.microsoft.com/office/drawing/2014/main" id="{1EF57965-9817-4188-8B64-F464D2BCA95D}"/>
              </a:ext>
            </a:extLst>
          </p:cNvPr>
          <p:cNvSpPr/>
          <p:nvPr/>
        </p:nvSpPr>
        <p:spPr>
          <a:xfrm>
            <a:off x="7275107" y="2726603"/>
            <a:ext cx="916055" cy="379412"/>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t>Validation set</a:t>
            </a:r>
          </a:p>
        </p:txBody>
      </p:sp>
      <p:sp>
        <p:nvSpPr>
          <p:cNvPr id="49" name="Cilindro 3">
            <a:extLst>
              <a:ext uri="{FF2B5EF4-FFF2-40B4-BE49-F238E27FC236}">
                <a16:creationId xmlns:a16="http://schemas.microsoft.com/office/drawing/2014/main" id="{002D6A83-4095-402F-9F74-F1CBCEB314F2}"/>
              </a:ext>
            </a:extLst>
          </p:cNvPr>
          <p:cNvSpPr/>
          <p:nvPr/>
        </p:nvSpPr>
        <p:spPr>
          <a:xfrm>
            <a:off x="7275107" y="3929729"/>
            <a:ext cx="916055" cy="42419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Test set</a:t>
            </a:r>
          </a:p>
        </p:txBody>
      </p:sp>
      <p:grpSp>
        <p:nvGrpSpPr>
          <p:cNvPr id="12" name="Gruppo 11">
            <a:extLst>
              <a:ext uri="{FF2B5EF4-FFF2-40B4-BE49-F238E27FC236}">
                <a16:creationId xmlns:a16="http://schemas.microsoft.com/office/drawing/2014/main" id="{CCEAD4BC-F3CE-4E29-A85C-2C2F88BA6E80}"/>
              </a:ext>
            </a:extLst>
          </p:cNvPr>
          <p:cNvGrpSpPr/>
          <p:nvPr/>
        </p:nvGrpSpPr>
        <p:grpSpPr>
          <a:xfrm>
            <a:off x="1293152" y="2143558"/>
            <a:ext cx="4235523" cy="1860101"/>
            <a:chOff x="603367" y="2031579"/>
            <a:chExt cx="4235523" cy="1860101"/>
          </a:xfrm>
        </p:grpSpPr>
        <p:cxnSp>
          <p:nvCxnSpPr>
            <p:cNvPr id="75" name="Connettore a gomito 74">
              <a:extLst>
                <a:ext uri="{FF2B5EF4-FFF2-40B4-BE49-F238E27FC236}">
                  <a16:creationId xmlns:a16="http://schemas.microsoft.com/office/drawing/2014/main" id="{09C1F387-DA57-4A5E-A1BF-C79A61589096}"/>
                </a:ext>
              </a:extLst>
            </p:cNvPr>
            <p:cNvCxnSpPr>
              <a:cxnSpLocks/>
              <a:stCxn id="42" idx="0"/>
              <a:endCxn id="73" idx="1"/>
            </p:cNvCxnSpPr>
            <p:nvPr/>
          </p:nvCxnSpPr>
          <p:spPr>
            <a:xfrm rot="16200000" flipH="1">
              <a:off x="2662772" y="990797"/>
              <a:ext cx="76074" cy="3360107"/>
            </a:xfrm>
            <a:prstGeom prst="bentConnector3">
              <a:avLst>
                <a:gd name="adj1" fmla="val -3004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ttore a gomito 73">
              <a:extLst>
                <a:ext uri="{FF2B5EF4-FFF2-40B4-BE49-F238E27FC236}">
                  <a16:creationId xmlns:a16="http://schemas.microsoft.com/office/drawing/2014/main" id="{A4858050-BAA1-4D57-9E99-CF7B55796B01}"/>
                </a:ext>
              </a:extLst>
            </p:cNvPr>
            <p:cNvCxnSpPr>
              <a:cxnSpLocks/>
              <a:stCxn id="42" idx="2"/>
              <a:endCxn id="73" idx="3"/>
            </p:cNvCxnSpPr>
            <p:nvPr/>
          </p:nvCxnSpPr>
          <p:spPr>
            <a:xfrm rot="5400000" flipH="1" flipV="1">
              <a:off x="2660232" y="1767080"/>
              <a:ext cx="81154" cy="3360107"/>
            </a:xfrm>
            <a:prstGeom prst="bentConnector3">
              <a:avLst>
                <a:gd name="adj1" fmla="val -2816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ttangolo 67">
              <a:extLst>
                <a:ext uri="{FF2B5EF4-FFF2-40B4-BE49-F238E27FC236}">
                  <a16:creationId xmlns:a16="http://schemas.microsoft.com/office/drawing/2014/main" id="{F18BA50C-E5AF-41AF-9E86-7CB6F77E4FCB}"/>
                </a:ext>
              </a:extLst>
            </p:cNvPr>
            <p:cNvSpPr/>
            <p:nvPr/>
          </p:nvSpPr>
          <p:spPr>
            <a:xfrm>
              <a:off x="2094227" y="2143677"/>
              <a:ext cx="1290323" cy="4310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Data cleansing on existing features</a:t>
              </a:r>
            </a:p>
          </p:txBody>
        </p:sp>
        <p:pic>
          <p:nvPicPr>
            <p:cNvPr id="69" name="Content Placeholder 12" descr="Gears">
              <a:extLst>
                <a:ext uri="{FF2B5EF4-FFF2-40B4-BE49-F238E27FC236}">
                  <a16:creationId xmlns:a16="http://schemas.microsoft.com/office/drawing/2014/main" id="{A755F6B6-9288-47BC-9647-5CABBF6A0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05" y="2031579"/>
              <a:ext cx="274402" cy="274402"/>
            </a:xfrm>
            <a:prstGeom prst="rect">
              <a:avLst/>
            </a:prstGeom>
          </p:spPr>
        </p:pic>
        <p:sp>
          <p:nvSpPr>
            <p:cNvPr id="70" name="Rettangolo 69">
              <a:extLst>
                <a:ext uri="{FF2B5EF4-FFF2-40B4-BE49-F238E27FC236}">
                  <a16:creationId xmlns:a16="http://schemas.microsoft.com/office/drawing/2014/main" id="{E09C89C1-CD97-4BA8-9C2E-0342C72201CB}"/>
                </a:ext>
              </a:extLst>
            </p:cNvPr>
            <p:cNvSpPr/>
            <p:nvPr/>
          </p:nvSpPr>
          <p:spPr>
            <a:xfrm>
              <a:off x="2094227" y="3460591"/>
              <a:ext cx="1290323" cy="4310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t>Feature engineering aimed at creating new powerful predictors</a:t>
              </a:r>
            </a:p>
          </p:txBody>
        </p:sp>
        <p:pic>
          <p:nvPicPr>
            <p:cNvPr id="71" name="Content Placeholder 12" descr="Gears">
              <a:extLst>
                <a:ext uri="{FF2B5EF4-FFF2-40B4-BE49-F238E27FC236}">
                  <a16:creationId xmlns:a16="http://schemas.microsoft.com/office/drawing/2014/main" id="{4AEBE2B6-A3D7-40B0-8842-B899098B6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05" y="3348493"/>
              <a:ext cx="274402" cy="274402"/>
            </a:xfrm>
            <a:prstGeom prst="rect">
              <a:avLst/>
            </a:prstGeom>
          </p:spPr>
        </p:pic>
        <p:sp>
          <p:nvSpPr>
            <p:cNvPr id="73" name="Cilindro 3">
              <a:extLst>
                <a:ext uri="{FF2B5EF4-FFF2-40B4-BE49-F238E27FC236}">
                  <a16:creationId xmlns:a16="http://schemas.microsoft.com/office/drawing/2014/main" id="{052C8EA8-40F6-464C-BC71-1C6C01579BA5}"/>
                </a:ext>
              </a:extLst>
            </p:cNvPr>
            <p:cNvSpPr/>
            <p:nvPr/>
          </p:nvSpPr>
          <p:spPr>
            <a:xfrm>
              <a:off x="3922835" y="2708887"/>
              <a:ext cx="916055" cy="69767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Target Dataset</a:t>
              </a:r>
            </a:p>
          </p:txBody>
        </p:sp>
        <p:pic>
          <p:nvPicPr>
            <p:cNvPr id="36" name="Graphic 11273" descr="Database">
              <a:extLst>
                <a:ext uri="{FF2B5EF4-FFF2-40B4-BE49-F238E27FC236}">
                  <a16:creationId xmlns:a16="http://schemas.microsoft.com/office/drawing/2014/main" id="{C31D40F5-533D-4663-98A0-B51AD39B1D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9360" y="2650327"/>
              <a:ext cx="457200" cy="457200"/>
            </a:xfrm>
            <a:prstGeom prst="rect">
              <a:avLst/>
            </a:prstGeom>
          </p:spPr>
        </p:pic>
        <p:pic>
          <p:nvPicPr>
            <p:cNvPr id="37" name="Graphic 11273" descr="Database">
              <a:extLst>
                <a:ext uri="{FF2B5EF4-FFF2-40B4-BE49-F238E27FC236}">
                  <a16:creationId xmlns:a16="http://schemas.microsoft.com/office/drawing/2014/main" id="{B9FD2BEE-4188-488D-8C04-B63223A937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60" y="2802727"/>
              <a:ext cx="457200" cy="457200"/>
            </a:xfrm>
            <a:prstGeom prst="rect">
              <a:avLst/>
            </a:prstGeom>
          </p:spPr>
        </p:pic>
        <p:pic>
          <p:nvPicPr>
            <p:cNvPr id="38" name="Graphic 11273" descr="Database">
              <a:extLst>
                <a:ext uri="{FF2B5EF4-FFF2-40B4-BE49-F238E27FC236}">
                  <a16:creationId xmlns:a16="http://schemas.microsoft.com/office/drawing/2014/main" id="{23DFE69F-EB9C-4E02-A473-8F5116AAE7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4160" y="2955127"/>
              <a:ext cx="457200" cy="457200"/>
            </a:xfrm>
            <a:prstGeom prst="rect">
              <a:avLst/>
            </a:prstGeom>
          </p:spPr>
        </p:pic>
        <p:sp>
          <p:nvSpPr>
            <p:cNvPr id="39" name="Rettangolo 38">
              <a:extLst>
                <a:ext uri="{FF2B5EF4-FFF2-40B4-BE49-F238E27FC236}">
                  <a16:creationId xmlns:a16="http://schemas.microsoft.com/office/drawing/2014/main" id="{CB5998FB-C8E5-41D9-BD68-0224F911864C}"/>
                </a:ext>
              </a:extLst>
            </p:cNvPr>
            <p:cNvSpPr/>
            <p:nvPr/>
          </p:nvSpPr>
          <p:spPr>
            <a:xfrm rot="16200000">
              <a:off x="596385" y="2843310"/>
              <a:ext cx="319106" cy="113869"/>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00"/>
                <a:t>Train</a:t>
              </a:r>
            </a:p>
          </p:txBody>
        </p:sp>
        <p:sp>
          <p:nvSpPr>
            <p:cNvPr id="40" name="Rettangolo 39">
              <a:extLst>
                <a:ext uri="{FF2B5EF4-FFF2-40B4-BE49-F238E27FC236}">
                  <a16:creationId xmlns:a16="http://schemas.microsoft.com/office/drawing/2014/main" id="{AE93EB6A-AFD9-46C1-9AF3-350822D6384A}"/>
                </a:ext>
              </a:extLst>
            </p:cNvPr>
            <p:cNvSpPr/>
            <p:nvPr/>
          </p:nvSpPr>
          <p:spPr>
            <a:xfrm rot="16200000">
              <a:off x="766766" y="2980036"/>
              <a:ext cx="319106" cy="113871"/>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00"/>
                <a:t>Labels</a:t>
              </a:r>
            </a:p>
          </p:txBody>
        </p:sp>
        <p:sp>
          <p:nvSpPr>
            <p:cNvPr id="41" name="Rettangolo 40">
              <a:extLst>
                <a:ext uri="{FF2B5EF4-FFF2-40B4-BE49-F238E27FC236}">
                  <a16:creationId xmlns:a16="http://schemas.microsoft.com/office/drawing/2014/main" id="{02B2DD38-1C24-418A-8F20-3CFED156322F}"/>
                </a:ext>
              </a:extLst>
            </p:cNvPr>
            <p:cNvSpPr/>
            <p:nvPr/>
          </p:nvSpPr>
          <p:spPr>
            <a:xfrm rot="16200000">
              <a:off x="932431" y="3154173"/>
              <a:ext cx="330054" cy="113585"/>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600"/>
                <a:t>Test</a:t>
              </a:r>
            </a:p>
          </p:txBody>
        </p:sp>
        <p:sp>
          <p:nvSpPr>
            <p:cNvPr id="42" name="Rettangolo 41">
              <a:extLst>
                <a:ext uri="{FF2B5EF4-FFF2-40B4-BE49-F238E27FC236}">
                  <a16:creationId xmlns:a16="http://schemas.microsoft.com/office/drawing/2014/main" id="{3FCF23FA-1F5A-4D42-8BDD-68D19B5DA758}"/>
                </a:ext>
              </a:extLst>
            </p:cNvPr>
            <p:cNvSpPr/>
            <p:nvPr/>
          </p:nvSpPr>
          <p:spPr>
            <a:xfrm>
              <a:off x="603367" y="2632813"/>
              <a:ext cx="834778" cy="854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3" name="Content Placeholder 12" descr="Gears">
            <a:extLst>
              <a:ext uri="{FF2B5EF4-FFF2-40B4-BE49-F238E27FC236}">
                <a16:creationId xmlns:a16="http://schemas.microsoft.com/office/drawing/2014/main" id="{E38770E7-44EA-4B59-A05F-9B0691B3DE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4447" y="1910624"/>
            <a:ext cx="274402" cy="274402"/>
          </a:xfrm>
          <a:prstGeom prst="rect">
            <a:avLst/>
          </a:prstGeom>
        </p:spPr>
      </p:pic>
    </p:spTree>
    <p:extLst>
      <p:ext uri="{BB962C8B-B14F-4D97-AF65-F5344CB8AC3E}">
        <p14:creationId xmlns:p14="http://schemas.microsoft.com/office/powerpoint/2010/main" val="319426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183" name="Titolo 1">
            <a:extLst>
              <a:ext uri="{FF2B5EF4-FFF2-40B4-BE49-F238E27FC236}">
                <a16:creationId xmlns:a16="http://schemas.microsoft.com/office/drawing/2014/main" id="{F19C53D6-6CC0-4D2C-9378-8E084C790D06}"/>
              </a:ext>
            </a:extLst>
          </p:cNvPr>
          <p:cNvSpPr>
            <a:spLocks noGrp="1"/>
          </p:cNvSpPr>
          <p:nvPr>
            <p:ph type="title"/>
          </p:nvPr>
        </p:nvSpPr>
        <p:spPr>
          <a:xfrm>
            <a:off x="600075" y="523875"/>
            <a:ext cx="7940400" cy="354168"/>
          </a:xfrm>
        </p:spPr>
        <p:txBody>
          <a:bodyPr/>
          <a:lstStyle/>
          <a:p>
            <a:r>
              <a:rPr lang="en-US" sz="1800" dirty="0">
                <a:solidFill>
                  <a:schemeClr val="tx2"/>
                </a:solidFill>
                <a:cs typeface="Calibri" pitchFamily="34" charset="0"/>
              </a:rPr>
              <a:t>Our results prove model is fairly good at classifying water pumps</a:t>
            </a:r>
            <a:endParaRPr lang="en-US" sz="1800" dirty="0">
              <a:solidFill>
                <a:schemeClr val="tx2"/>
              </a:solidFill>
            </a:endParaRPr>
          </a:p>
        </p:txBody>
      </p:sp>
      <p:sp>
        <p:nvSpPr>
          <p:cNvPr id="4" name="Rettangolo 3">
            <a:extLst>
              <a:ext uri="{FF2B5EF4-FFF2-40B4-BE49-F238E27FC236}">
                <a16:creationId xmlns:a16="http://schemas.microsoft.com/office/drawing/2014/main" id="{13223AA0-0D41-47D6-B9A6-11DFA8D90880}"/>
              </a:ext>
            </a:extLst>
          </p:cNvPr>
          <p:cNvSpPr/>
          <p:nvPr/>
        </p:nvSpPr>
        <p:spPr>
          <a:xfrm>
            <a:off x="3822727" y="1338860"/>
            <a:ext cx="1495095" cy="708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2"/>
                </a:solidFill>
              </a:rPr>
              <a:t>Random Forest</a:t>
            </a:r>
          </a:p>
        </p:txBody>
      </p:sp>
      <p:grpSp>
        <p:nvGrpSpPr>
          <p:cNvPr id="184" name="Google Shape;3247;p69">
            <a:extLst>
              <a:ext uri="{FF2B5EF4-FFF2-40B4-BE49-F238E27FC236}">
                <a16:creationId xmlns:a16="http://schemas.microsoft.com/office/drawing/2014/main" id="{8275D048-2FCE-4746-89D1-506D230C218C}"/>
              </a:ext>
            </a:extLst>
          </p:cNvPr>
          <p:cNvGrpSpPr/>
          <p:nvPr/>
        </p:nvGrpSpPr>
        <p:grpSpPr>
          <a:xfrm>
            <a:off x="4443402" y="1153284"/>
            <a:ext cx="253745" cy="252186"/>
            <a:chOff x="2366749" y="3438174"/>
            <a:chExt cx="519971" cy="499379"/>
          </a:xfrm>
        </p:grpSpPr>
        <p:cxnSp>
          <p:nvCxnSpPr>
            <p:cNvPr id="185" name="Google Shape;3248;p69">
              <a:extLst>
                <a:ext uri="{FF2B5EF4-FFF2-40B4-BE49-F238E27FC236}">
                  <a16:creationId xmlns:a16="http://schemas.microsoft.com/office/drawing/2014/main" id="{CAAE6600-BE37-431B-B9B4-1F22F8A1F273}"/>
                </a:ext>
              </a:extLst>
            </p:cNvPr>
            <p:cNvCxnSpPr/>
            <p:nvPr/>
          </p:nvCxnSpPr>
          <p:spPr>
            <a:xfrm rot="10800000" flipH="1">
              <a:off x="2443966" y="3716298"/>
              <a:ext cx="149400" cy="144000"/>
            </a:xfrm>
            <a:prstGeom prst="straightConnector1">
              <a:avLst/>
            </a:prstGeom>
            <a:noFill/>
            <a:ln w="12700" cap="rnd" cmpd="sng">
              <a:solidFill>
                <a:schemeClr val="accent1"/>
              </a:solidFill>
              <a:prstDash val="solid"/>
              <a:round/>
              <a:headEnd type="none" w="sm" len="sm"/>
              <a:tailEnd type="none" w="sm" len="sm"/>
            </a:ln>
          </p:spPr>
        </p:cxnSp>
        <p:cxnSp>
          <p:nvCxnSpPr>
            <p:cNvPr id="186" name="Google Shape;3249;p69">
              <a:extLst>
                <a:ext uri="{FF2B5EF4-FFF2-40B4-BE49-F238E27FC236}">
                  <a16:creationId xmlns:a16="http://schemas.microsoft.com/office/drawing/2014/main" id="{0BB8B0B1-D459-44DC-A02B-379F69A90FDF}"/>
                </a:ext>
              </a:extLst>
            </p:cNvPr>
            <p:cNvCxnSpPr/>
            <p:nvPr/>
          </p:nvCxnSpPr>
          <p:spPr>
            <a:xfrm rot="10800000" flipH="1">
              <a:off x="2660176" y="3587484"/>
              <a:ext cx="72000" cy="66900"/>
            </a:xfrm>
            <a:prstGeom prst="straightConnector1">
              <a:avLst/>
            </a:prstGeom>
            <a:noFill/>
            <a:ln w="12700" cap="rnd" cmpd="sng">
              <a:solidFill>
                <a:schemeClr val="accent1"/>
              </a:solidFill>
              <a:prstDash val="solid"/>
              <a:round/>
              <a:headEnd type="none" w="sm" len="sm"/>
              <a:tailEnd type="none" w="sm" len="sm"/>
            </a:ln>
          </p:spPr>
        </p:cxnSp>
        <p:cxnSp>
          <p:nvCxnSpPr>
            <p:cNvPr id="187" name="Google Shape;3250;p69">
              <a:extLst>
                <a:ext uri="{FF2B5EF4-FFF2-40B4-BE49-F238E27FC236}">
                  <a16:creationId xmlns:a16="http://schemas.microsoft.com/office/drawing/2014/main" id="{0F4D0ED0-19B6-4ACF-9513-3C6F0DA64F2E}"/>
                </a:ext>
              </a:extLst>
            </p:cNvPr>
            <p:cNvCxnSpPr/>
            <p:nvPr/>
          </p:nvCxnSpPr>
          <p:spPr>
            <a:xfrm rot="10800000">
              <a:off x="2443856" y="3716298"/>
              <a:ext cx="149400" cy="144000"/>
            </a:xfrm>
            <a:prstGeom prst="straightConnector1">
              <a:avLst/>
            </a:prstGeom>
            <a:noFill/>
            <a:ln w="12700" cap="rnd" cmpd="sng">
              <a:solidFill>
                <a:schemeClr val="accent1"/>
              </a:solidFill>
              <a:prstDash val="solid"/>
              <a:round/>
              <a:headEnd type="none" w="sm" len="sm"/>
              <a:tailEnd type="none" w="sm" len="sm"/>
            </a:ln>
          </p:spPr>
        </p:cxnSp>
        <p:sp>
          <p:nvSpPr>
            <p:cNvPr id="188" name="Google Shape;3251;p69">
              <a:extLst>
                <a:ext uri="{FF2B5EF4-FFF2-40B4-BE49-F238E27FC236}">
                  <a16:creationId xmlns:a16="http://schemas.microsoft.com/office/drawing/2014/main" id="{7A032C8C-9936-48C3-84A5-DB74A3E9B9AF}"/>
                </a:ext>
              </a:extLst>
            </p:cNvPr>
            <p:cNvSpPr/>
            <p:nvPr/>
          </p:nvSpPr>
          <p:spPr>
            <a:xfrm>
              <a:off x="2443966" y="3515390"/>
              <a:ext cx="149290" cy="138994"/>
            </a:xfrm>
            <a:custGeom>
              <a:avLst/>
              <a:gdLst/>
              <a:ahLst/>
              <a:cxnLst/>
              <a:rect l="l" t="t" r="r" b="b"/>
              <a:pathLst>
                <a:path w="29" h="27" extrusionOk="0">
                  <a:moveTo>
                    <a:pt x="0" y="0"/>
                  </a:moveTo>
                  <a:lnTo>
                    <a:pt x="16" y="15"/>
                  </a:lnTo>
                  <a:lnTo>
                    <a:pt x="29" y="27"/>
                  </a:lnTo>
                </a:path>
              </a:pathLst>
            </a:cu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189" name="Google Shape;3252;p69">
              <a:extLst>
                <a:ext uri="{FF2B5EF4-FFF2-40B4-BE49-F238E27FC236}">
                  <a16:creationId xmlns:a16="http://schemas.microsoft.com/office/drawing/2014/main" id="{FBCBB4CE-BF08-40BC-A382-74B65DEE7F0B}"/>
                </a:ext>
              </a:extLst>
            </p:cNvPr>
            <p:cNvSpPr/>
            <p:nvPr/>
          </p:nvSpPr>
          <p:spPr>
            <a:xfrm>
              <a:off x="2660176" y="3721305"/>
              <a:ext cx="144140" cy="133844"/>
            </a:xfrm>
            <a:custGeom>
              <a:avLst/>
              <a:gdLst/>
              <a:ahLst/>
              <a:cxnLst/>
              <a:rect l="l" t="t" r="r" b="b"/>
              <a:pathLst>
                <a:path w="28" h="26" extrusionOk="0">
                  <a:moveTo>
                    <a:pt x="0" y="0"/>
                  </a:moveTo>
                  <a:lnTo>
                    <a:pt x="15" y="14"/>
                  </a:lnTo>
                  <a:lnTo>
                    <a:pt x="28" y="26"/>
                  </a:lnTo>
                </a:path>
              </a:pathLst>
            </a:cu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cxnSp>
          <p:nvCxnSpPr>
            <p:cNvPr id="190" name="Google Shape;3253;p69">
              <a:extLst>
                <a:ext uri="{FF2B5EF4-FFF2-40B4-BE49-F238E27FC236}">
                  <a16:creationId xmlns:a16="http://schemas.microsoft.com/office/drawing/2014/main" id="{B9BC7D55-B92A-4045-ACDB-C6F6EFEE480B}"/>
                </a:ext>
              </a:extLst>
            </p:cNvPr>
            <p:cNvCxnSpPr/>
            <p:nvPr/>
          </p:nvCxnSpPr>
          <p:spPr>
            <a:xfrm>
              <a:off x="2413079" y="3525686"/>
              <a:ext cx="0" cy="113400"/>
            </a:xfrm>
            <a:prstGeom prst="straightConnector1">
              <a:avLst/>
            </a:prstGeom>
            <a:noFill/>
            <a:ln w="12700" cap="rnd" cmpd="sng">
              <a:solidFill>
                <a:schemeClr val="accent1"/>
              </a:solidFill>
              <a:prstDash val="solid"/>
              <a:round/>
              <a:headEnd type="none" w="sm" len="sm"/>
              <a:tailEnd type="none" w="sm" len="sm"/>
            </a:ln>
          </p:spPr>
        </p:cxnSp>
        <p:cxnSp>
          <p:nvCxnSpPr>
            <p:cNvPr id="191" name="Google Shape;3254;p69">
              <a:extLst>
                <a:ext uri="{FF2B5EF4-FFF2-40B4-BE49-F238E27FC236}">
                  <a16:creationId xmlns:a16="http://schemas.microsoft.com/office/drawing/2014/main" id="{1C1479D9-BBA3-4909-AA33-D46E4C2DE2EA}"/>
                </a:ext>
              </a:extLst>
            </p:cNvPr>
            <p:cNvCxnSpPr/>
            <p:nvPr/>
          </p:nvCxnSpPr>
          <p:spPr>
            <a:xfrm rot="10800000" flipH="1">
              <a:off x="2443966" y="3515484"/>
              <a:ext cx="149400" cy="138900"/>
            </a:xfrm>
            <a:prstGeom prst="straightConnector1">
              <a:avLst/>
            </a:prstGeom>
            <a:noFill/>
            <a:ln w="12700" cap="rnd" cmpd="sng">
              <a:solidFill>
                <a:schemeClr val="accent1"/>
              </a:solidFill>
              <a:prstDash val="solid"/>
              <a:round/>
              <a:headEnd type="none" w="sm" len="sm"/>
              <a:tailEnd type="none" w="sm" len="sm"/>
            </a:ln>
          </p:spPr>
        </p:cxnSp>
        <p:cxnSp>
          <p:nvCxnSpPr>
            <p:cNvPr id="192" name="Google Shape;3255;p69">
              <a:extLst>
                <a:ext uri="{FF2B5EF4-FFF2-40B4-BE49-F238E27FC236}">
                  <a16:creationId xmlns:a16="http://schemas.microsoft.com/office/drawing/2014/main" id="{F7A86F01-1BDF-41DF-98FA-A6C4A7C2874A}"/>
                </a:ext>
              </a:extLst>
            </p:cNvPr>
            <p:cNvCxnSpPr/>
            <p:nvPr/>
          </p:nvCxnSpPr>
          <p:spPr>
            <a:xfrm>
              <a:off x="2670472" y="3484503"/>
              <a:ext cx="123600" cy="0"/>
            </a:xfrm>
            <a:prstGeom prst="straightConnector1">
              <a:avLst/>
            </a:prstGeom>
            <a:noFill/>
            <a:ln w="12700" cap="rnd" cmpd="sng">
              <a:solidFill>
                <a:schemeClr val="accent1"/>
              </a:solidFill>
              <a:prstDash val="solid"/>
              <a:round/>
              <a:headEnd type="none" w="sm" len="sm"/>
              <a:tailEnd type="none" w="sm" len="sm"/>
            </a:ln>
          </p:spPr>
        </p:cxnSp>
        <p:cxnSp>
          <p:nvCxnSpPr>
            <p:cNvPr id="193" name="Google Shape;3256;p69">
              <a:extLst>
                <a:ext uri="{FF2B5EF4-FFF2-40B4-BE49-F238E27FC236}">
                  <a16:creationId xmlns:a16="http://schemas.microsoft.com/office/drawing/2014/main" id="{7FD0A692-9D7D-486C-9B00-30872D812A92}"/>
                </a:ext>
              </a:extLst>
            </p:cNvPr>
            <p:cNvCxnSpPr/>
            <p:nvPr/>
          </p:nvCxnSpPr>
          <p:spPr>
            <a:xfrm>
              <a:off x="2660176" y="3515390"/>
              <a:ext cx="144000" cy="138900"/>
            </a:xfrm>
            <a:prstGeom prst="straightConnector1">
              <a:avLst/>
            </a:prstGeom>
            <a:noFill/>
            <a:ln w="12700" cap="rnd" cmpd="sng">
              <a:solidFill>
                <a:schemeClr val="accent1"/>
              </a:solidFill>
              <a:prstDash val="solid"/>
              <a:round/>
              <a:headEnd type="none" w="sm" len="sm"/>
              <a:tailEnd type="none" w="sm" len="sm"/>
            </a:ln>
          </p:spPr>
        </p:cxnSp>
        <p:cxnSp>
          <p:nvCxnSpPr>
            <p:cNvPr id="194" name="Google Shape;3257;p69">
              <a:extLst>
                <a:ext uri="{FF2B5EF4-FFF2-40B4-BE49-F238E27FC236}">
                  <a16:creationId xmlns:a16="http://schemas.microsoft.com/office/drawing/2014/main" id="{BEE4DABB-C001-4F1B-B6FF-501A1EC69A8B}"/>
                </a:ext>
              </a:extLst>
            </p:cNvPr>
            <p:cNvCxnSpPr/>
            <p:nvPr/>
          </p:nvCxnSpPr>
          <p:spPr>
            <a:xfrm>
              <a:off x="2413079" y="3731600"/>
              <a:ext cx="0" cy="113400"/>
            </a:xfrm>
            <a:prstGeom prst="straightConnector1">
              <a:avLst/>
            </a:prstGeom>
            <a:noFill/>
            <a:ln w="12700" cap="rnd" cmpd="sng">
              <a:solidFill>
                <a:schemeClr val="accent1"/>
              </a:solidFill>
              <a:prstDash val="solid"/>
              <a:round/>
              <a:headEnd type="none" w="sm" len="sm"/>
              <a:tailEnd type="none" w="sm" len="sm"/>
            </a:ln>
          </p:spPr>
        </p:cxnSp>
        <p:cxnSp>
          <p:nvCxnSpPr>
            <p:cNvPr id="195" name="Google Shape;3258;p69">
              <a:extLst>
                <a:ext uri="{FF2B5EF4-FFF2-40B4-BE49-F238E27FC236}">
                  <a16:creationId xmlns:a16="http://schemas.microsoft.com/office/drawing/2014/main" id="{607EC377-A492-4945-84E5-D392380BDE9C}"/>
                </a:ext>
              </a:extLst>
            </p:cNvPr>
            <p:cNvCxnSpPr/>
            <p:nvPr/>
          </p:nvCxnSpPr>
          <p:spPr>
            <a:xfrm>
              <a:off x="2624143" y="3731600"/>
              <a:ext cx="0" cy="113400"/>
            </a:xfrm>
            <a:prstGeom prst="straightConnector1">
              <a:avLst/>
            </a:prstGeom>
            <a:noFill/>
            <a:ln w="12700" cap="rnd" cmpd="sng">
              <a:solidFill>
                <a:schemeClr val="accent1"/>
              </a:solidFill>
              <a:prstDash val="solid"/>
              <a:round/>
              <a:headEnd type="none" w="sm" len="sm"/>
              <a:tailEnd type="none" w="sm" len="sm"/>
            </a:ln>
          </p:spPr>
        </p:cxnSp>
        <p:cxnSp>
          <p:nvCxnSpPr>
            <p:cNvPr id="196" name="Google Shape;3259;p69">
              <a:extLst>
                <a:ext uri="{FF2B5EF4-FFF2-40B4-BE49-F238E27FC236}">
                  <a16:creationId xmlns:a16="http://schemas.microsoft.com/office/drawing/2014/main" id="{9A5D822B-9D6F-40AC-BC6F-3A64A73A2A0C}"/>
                </a:ext>
              </a:extLst>
            </p:cNvPr>
            <p:cNvCxnSpPr/>
            <p:nvPr/>
          </p:nvCxnSpPr>
          <p:spPr>
            <a:xfrm>
              <a:off x="2624143" y="3530835"/>
              <a:ext cx="0" cy="108000"/>
            </a:xfrm>
            <a:prstGeom prst="straightConnector1">
              <a:avLst/>
            </a:prstGeom>
            <a:noFill/>
            <a:ln w="12700" cap="rnd" cmpd="sng">
              <a:solidFill>
                <a:schemeClr val="accent1"/>
              </a:solidFill>
              <a:prstDash val="solid"/>
              <a:round/>
              <a:headEnd type="none" w="sm" len="sm"/>
              <a:tailEnd type="none" w="sm" len="sm"/>
            </a:ln>
          </p:spPr>
        </p:cxnSp>
        <p:cxnSp>
          <p:nvCxnSpPr>
            <p:cNvPr id="197" name="Google Shape;3260;p69">
              <a:extLst>
                <a:ext uri="{FF2B5EF4-FFF2-40B4-BE49-F238E27FC236}">
                  <a16:creationId xmlns:a16="http://schemas.microsoft.com/office/drawing/2014/main" id="{E03232CC-1EC4-472D-8450-566D6A4B5B80}"/>
                </a:ext>
              </a:extLst>
            </p:cNvPr>
            <p:cNvCxnSpPr/>
            <p:nvPr/>
          </p:nvCxnSpPr>
          <p:spPr>
            <a:xfrm rot="10800000">
              <a:off x="2459360" y="3891186"/>
              <a:ext cx="123600" cy="0"/>
            </a:xfrm>
            <a:prstGeom prst="straightConnector1">
              <a:avLst/>
            </a:prstGeom>
            <a:noFill/>
            <a:ln w="12700" cap="rnd" cmpd="sng">
              <a:solidFill>
                <a:schemeClr val="accent1"/>
              </a:solidFill>
              <a:prstDash val="solid"/>
              <a:round/>
              <a:headEnd type="none" w="sm" len="sm"/>
              <a:tailEnd type="none" w="sm" len="sm"/>
            </a:ln>
          </p:spPr>
        </p:cxnSp>
        <p:cxnSp>
          <p:nvCxnSpPr>
            <p:cNvPr id="198" name="Google Shape;3261;p69">
              <a:extLst>
                <a:ext uri="{FF2B5EF4-FFF2-40B4-BE49-F238E27FC236}">
                  <a16:creationId xmlns:a16="http://schemas.microsoft.com/office/drawing/2014/main" id="{29437E91-695C-47AB-A043-CE1859B248F2}"/>
                </a:ext>
              </a:extLst>
            </p:cNvPr>
            <p:cNvCxnSpPr/>
            <p:nvPr/>
          </p:nvCxnSpPr>
          <p:spPr>
            <a:xfrm rot="10800000">
              <a:off x="2670421" y="3891186"/>
              <a:ext cx="123600" cy="0"/>
            </a:xfrm>
            <a:prstGeom prst="straightConnector1">
              <a:avLst/>
            </a:prstGeom>
            <a:noFill/>
            <a:ln w="12700" cap="rnd" cmpd="sng">
              <a:solidFill>
                <a:schemeClr val="accent1"/>
              </a:solidFill>
              <a:prstDash val="solid"/>
              <a:round/>
              <a:headEnd type="none" w="sm" len="sm"/>
              <a:tailEnd type="none" w="sm" len="sm"/>
            </a:ln>
          </p:spPr>
        </p:cxnSp>
        <p:cxnSp>
          <p:nvCxnSpPr>
            <p:cNvPr id="199" name="Google Shape;3262;p69">
              <a:extLst>
                <a:ext uri="{FF2B5EF4-FFF2-40B4-BE49-F238E27FC236}">
                  <a16:creationId xmlns:a16="http://schemas.microsoft.com/office/drawing/2014/main" id="{B9572747-7F74-40E9-A5B7-11C23A667D61}"/>
                </a:ext>
              </a:extLst>
            </p:cNvPr>
            <p:cNvCxnSpPr/>
            <p:nvPr/>
          </p:nvCxnSpPr>
          <p:spPr>
            <a:xfrm>
              <a:off x="2459411" y="3685271"/>
              <a:ext cx="123600" cy="0"/>
            </a:xfrm>
            <a:prstGeom prst="straightConnector1">
              <a:avLst/>
            </a:prstGeom>
            <a:noFill/>
            <a:ln w="12700" cap="rnd" cmpd="sng">
              <a:solidFill>
                <a:schemeClr val="accent1"/>
              </a:solidFill>
              <a:prstDash val="solid"/>
              <a:round/>
              <a:headEnd type="none" w="sm" len="sm"/>
              <a:tailEnd type="none" w="sm" len="sm"/>
            </a:ln>
          </p:spPr>
        </p:cxnSp>
        <p:cxnSp>
          <p:nvCxnSpPr>
            <p:cNvPr id="200" name="Google Shape;3263;p69">
              <a:extLst>
                <a:ext uri="{FF2B5EF4-FFF2-40B4-BE49-F238E27FC236}">
                  <a16:creationId xmlns:a16="http://schemas.microsoft.com/office/drawing/2014/main" id="{92D99AF4-8F40-4861-9E90-504E836849C9}"/>
                </a:ext>
              </a:extLst>
            </p:cNvPr>
            <p:cNvCxnSpPr/>
            <p:nvPr/>
          </p:nvCxnSpPr>
          <p:spPr>
            <a:xfrm>
              <a:off x="2675621" y="3685271"/>
              <a:ext cx="118500" cy="0"/>
            </a:xfrm>
            <a:prstGeom prst="straightConnector1">
              <a:avLst/>
            </a:prstGeom>
            <a:noFill/>
            <a:ln w="12700" cap="rnd" cmpd="sng">
              <a:solidFill>
                <a:schemeClr val="accent1"/>
              </a:solidFill>
              <a:prstDash val="solid"/>
              <a:round/>
              <a:headEnd type="none" w="sm" len="sm"/>
              <a:tailEnd type="none" w="sm" len="sm"/>
            </a:ln>
          </p:spPr>
        </p:cxnSp>
        <p:sp>
          <p:nvSpPr>
            <p:cNvPr id="201" name="Google Shape;3264;p69">
              <a:extLst>
                <a:ext uri="{FF2B5EF4-FFF2-40B4-BE49-F238E27FC236}">
                  <a16:creationId xmlns:a16="http://schemas.microsoft.com/office/drawing/2014/main" id="{83EB2BB0-EC29-40DD-9DE7-0C3103569F0B}"/>
                </a:ext>
              </a:extLst>
            </p:cNvPr>
            <p:cNvSpPr/>
            <p:nvPr/>
          </p:nvSpPr>
          <p:spPr>
            <a:xfrm>
              <a:off x="2366749" y="3438174"/>
              <a:ext cx="927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2" name="Google Shape;3265;p69">
              <a:extLst>
                <a:ext uri="{FF2B5EF4-FFF2-40B4-BE49-F238E27FC236}">
                  <a16:creationId xmlns:a16="http://schemas.microsoft.com/office/drawing/2014/main" id="{83E148A0-5A4C-4FB1-93B5-F4A4827A04DD}"/>
                </a:ext>
              </a:extLst>
            </p:cNvPr>
            <p:cNvSpPr/>
            <p:nvPr/>
          </p:nvSpPr>
          <p:spPr>
            <a:xfrm>
              <a:off x="2366749" y="3644088"/>
              <a:ext cx="927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3" name="Google Shape;3266;p69">
              <a:extLst>
                <a:ext uri="{FF2B5EF4-FFF2-40B4-BE49-F238E27FC236}">
                  <a16:creationId xmlns:a16="http://schemas.microsoft.com/office/drawing/2014/main" id="{03DDED30-1FE0-4C9C-92AD-D186A48945FD}"/>
                </a:ext>
              </a:extLst>
            </p:cNvPr>
            <p:cNvSpPr/>
            <p:nvPr/>
          </p:nvSpPr>
          <p:spPr>
            <a:xfrm>
              <a:off x="2366749" y="3844853"/>
              <a:ext cx="92700" cy="927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4" name="Google Shape;3267;p69">
              <a:extLst>
                <a:ext uri="{FF2B5EF4-FFF2-40B4-BE49-F238E27FC236}">
                  <a16:creationId xmlns:a16="http://schemas.microsoft.com/office/drawing/2014/main" id="{C0DF176A-2C8F-42E3-A22B-9D4DC0B5AC14}"/>
                </a:ext>
              </a:extLst>
            </p:cNvPr>
            <p:cNvSpPr/>
            <p:nvPr/>
          </p:nvSpPr>
          <p:spPr>
            <a:xfrm>
              <a:off x="2582960" y="3844853"/>
              <a:ext cx="87600" cy="927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5" name="Google Shape;3268;p69">
              <a:extLst>
                <a:ext uri="{FF2B5EF4-FFF2-40B4-BE49-F238E27FC236}">
                  <a16:creationId xmlns:a16="http://schemas.microsoft.com/office/drawing/2014/main" id="{8FC62500-8720-4759-8872-7001997D3C0D}"/>
                </a:ext>
              </a:extLst>
            </p:cNvPr>
            <p:cNvSpPr/>
            <p:nvPr/>
          </p:nvSpPr>
          <p:spPr>
            <a:xfrm>
              <a:off x="2794020" y="3844853"/>
              <a:ext cx="92700" cy="927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6" name="Google Shape;3269;p69">
              <a:extLst>
                <a:ext uri="{FF2B5EF4-FFF2-40B4-BE49-F238E27FC236}">
                  <a16:creationId xmlns:a16="http://schemas.microsoft.com/office/drawing/2014/main" id="{DC26C529-C51A-41D8-8772-3623A9D55960}"/>
                </a:ext>
              </a:extLst>
            </p:cNvPr>
            <p:cNvSpPr/>
            <p:nvPr/>
          </p:nvSpPr>
          <p:spPr>
            <a:xfrm>
              <a:off x="2582960" y="3644088"/>
              <a:ext cx="876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7" name="Google Shape;3270;p69">
              <a:extLst>
                <a:ext uri="{FF2B5EF4-FFF2-40B4-BE49-F238E27FC236}">
                  <a16:creationId xmlns:a16="http://schemas.microsoft.com/office/drawing/2014/main" id="{CCCAE390-4044-4CD8-A8C5-B61ECC3C1FEF}"/>
                </a:ext>
              </a:extLst>
            </p:cNvPr>
            <p:cNvSpPr/>
            <p:nvPr/>
          </p:nvSpPr>
          <p:spPr>
            <a:xfrm>
              <a:off x="2582960" y="3438174"/>
              <a:ext cx="876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8" name="Google Shape;3271;p69">
              <a:extLst>
                <a:ext uri="{FF2B5EF4-FFF2-40B4-BE49-F238E27FC236}">
                  <a16:creationId xmlns:a16="http://schemas.microsoft.com/office/drawing/2014/main" id="{1ED388E0-DD0C-40EE-91F6-DE042134D1F5}"/>
                </a:ext>
              </a:extLst>
            </p:cNvPr>
            <p:cNvSpPr/>
            <p:nvPr/>
          </p:nvSpPr>
          <p:spPr>
            <a:xfrm>
              <a:off x="2794020" y="3438174"/>
              <a:ext cx="927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sp>
          <p:nvSpPr>
            <p:cNvPr id="209" name="Google Shape;3272;p69">
              <a:extLst>
                <a:ext uri="{FF2B5EF4-FFF2-40B4-BE49-F238E27FC236}">
                  <a16:creationId xmlns:a16="http://schemas.microsoft.com/office/drawing/2014/main" id="{B57EE5AF-93B1-4CF0-B8CC-AC052F9770D3}"/>
                </a:ext>
              </a:extLst>
            </p:cNvPr>
            <p:cNvSpPr/>
            <p:nvPr/>
          </p:nvSpPr>
          <p:spPr>
            <a:xfrm>
              <a:off x="2794020" y="3644088"/>
              <a:ext cx="92700" cy="87600"/>
            </a:xfrm>
            <a:prstGeom prst="ellipse">
              <a:avLst/>
            </a:prstGeom>
            <a:noFill/>
            <a:ln w="12700" cap="rnd" cmpd="sng">
              <a:solidFill>
                <a:schemeClr val="accent1"/>
              </a:solidFill>
              <a:prstDash val="solid"/>
              <a:round/>
              <a:headEnd type="none" w="sm" len="sm"/>
              <a:tailEnd type="none" w="sm" len="sm"/>
            </a:ln>
          </p:spPr>
          <p:txBody>
            <a:bodyPr spcFirstLastPara="1" wrap="square" lIns="83095" tIns="41534" rIns="83095" bIns="41534" anchor="t" anchorCtr="0">
              <a:noAutofit/>
            </a:bodyPr>
            <a:lstStyle/>
            <a:p>
              <a:pPr algn="l" defTabSz="960303" fontAlgn="auto">
                <a:lnSpc>
                  <a:spcPct val="100000"/>
                </a:lnSpc>
                <a:spcBef>
                  <a:spcPts val="0"/>
                </a:spcBef>
                <a:spcAft>
                  <a:spcPts val="0"/>
                </a:spcAft>
                <a:buClr>
                  <a:srgbClr val="000000"/>
                </a:buClr>
                <a:buSzPts val="1600"/>
              </a:pPr>
              <a:endParaRPr lang="en-US" sz="1680" kern="0">
                <a:solidFill>
                  <a:srgbClr val="1A1A1A"/>
                </a:solidFill>
                <a:ea typeface="Arial"/>
                <a:cs typeface="Arial"/>
                <a:sym typeface="Arial"/>
              </a:endParaRPr>
            </a:p>
          </p:txBody>
        </p:sp>
      </p:grpSp>
      <p:graphicFrame>
        <p:nvGraphicFramePr>
          <p:cNvPr id="213" name="Tabella 5">
            <a:extLst>
              <a:ext uri="{FF2B5EF4-FFF2-40B4-BE49-F238E27FC236}">
                <a16:creationId xmlns:a16="http://schemas.microsoft.com/office/drawing/2014/main" id="{3DA337AF-0ACD-4659-A052-A0992A4DDB71}"/>
              </a:ext>
            </a:extLst>
          </p:cNvPr>
          <p:cNvGraphicFramePr>
            <a:graphicFrameLocks noGrp="1"/>
          </p:cNvGraphicFramePr>
          <p:nvPr>
            <p:extLst>
              <p:ext uri="{D42A27DB-BD31-4B8C-83A1-F6EECF244321}">
                <p14:modId xmlns:p14="http://schemas.microsoft.com/office/powerpoint/2010/main" val="3626679477"/>
              </p:ext>
            </p:extLst>
          </p:nvPr>
        </p:nvGraphicFramePr>
        <p:xfrm>
          <a:off x="121830" y="2048373"/>
          <a:ext cx="3429000" cy="2296160"/>
        </p:xfrm>
        <a:graphic>
          <a:graphicData uri="http://schemas.openxmlformats.org/drawingml/2006/table">
            <a:tbl>
              <a:tblPr firstRow="1" bandRow="1">
                <a:tableStyleId>{93296810-A885-4BE3-A3E7-6D5BEEA58F35}</a:tableStyleId>
              </a:tblPr>
              <a:tblGrid>
                <a:gridCol w="857250">
                  <a:extLst>
                    <a:ext uri="{9D8B030D-6E8A-4147-A177-3AD203B41FA5}">
                      <a16:colId xmlns:a16="http://schemas.microsoft.com/office/drawing/2014/main" val="2107345579"/>
                    </a:ext>
                  </a:extLst>
                </a:gridCol>
                <a:gridCol w="857250">
                  <a:extLst>
                    <a:ext uri="{9D8B030D-6E8A-4147-A177-3AD203B41FA5}">
                      <a16:colId xmlns:a16="http://schemas.microsoft.com/office/drawing/2014/main" val="4096177811"/>
                    </a:ext>
                  </a:extLst>
                </a:gridCol>
                <a:gridCol w="857250">
                  <a:extLst>
                    <a:ext uri="{9D8B030D-6E8A-4147-A177-3AD203B41FA5}">
                      <a16:colId xmlns:a16="http://schemas.microsoft.com/office/drawing/2014/main" val="4219306140"/>
                    </a:ext>
                  </a:extLst>
                </a:gridCol>
                <a:gridCol w="857250">
                  <a:extLst>
                    <a:ext uri="{9D8B030D-6E8A-4147-A177-3AD203B41FA5}">
                      <a16:colId xmlns:a16="http://schemas.microsoft.com/office/drawing/2014/main" val="2628973245"/>
                    </a:ext>
                  </a:extLst>
                </a:gridCol>
              </a:tblGrid>
              <a:tr h="553720">
                <a:tc>
                  <a:txBody>
                    <a:bodyPr/>
                    <a:lstStyle/>
                    <a:p>
                      <a:pPr algn="ctr"/>
                      <a:endParaRPr lang="it-IT" sz="11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pPr algn="ctr"/>
                      <a:r>
                        <a:rPr lang="it-IT" sz="1100" b="0" dirty="0" err="1"/>
                        <a:t>Functional</a:t>
                      </a:r>
                      <a:endParaRPr lang="it-IT" sz="1100" b="0" dirty="0"/>
                    </a:p>
                  </a:txBody>
                  <a:tcPr anchor="ctr">
                    <a:solidFill>
                      <a:schemeClr val="accent1">
                        <a:lumMod val="20000"/>
                        <a:lumOff val="80000"/>
                      </a:schemeClr>
                    </a:solidFill>
                  </a:tcPr>
                </a:tc>
                <a:tc>
                  <a:txBody>
                    <a:bodyPr/>
                    <a:lstStyle/>
                    <a:p>
                      <a:pPr algn="ctr"/>
                      <a:r>
                        <a:rPr lang="it-IT" sz="1100" b="0" dirty="0" err="1"/>
                        <a:t>Functional</a:t>
                      </a:r>
                      <a:r>
                        <a:rPr lang="it-IT" sz="1100" b="0" dirty="0"/>
                        <a:t> </a:t>
                      </a:r>
                      <a:r>
                        <a:rPr lang="it-IT" sz="1100" b="0" dirty="0" err="1"/>
                        <a:t>needs</a:t>
                      </a:r>
                      <a:r>
                        <a:rPr lang="it-IT" sz="1100" b="0" dirty="0"/>
                        <a:t> </a:t>
                      </a:r>
                      <a:r>
                        <a:rPr lang="it-IT" sz="1100" b="0" dirty="0" err="1"/>
                        <a:t>repair</a:t>
                      </a:r>
                      <a:endParaRPr lang="it-IT" sz="1100" b="0" dirty="0"/>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100" b="0" dirty="0"/>
                        <a:t>Not </a:t>
                      </a:r>
                      <a:r>
                        <a:rPr lang="it-IT" sz="1100" b="0" dirty="0" err="1"/>
                        <a:t>functional</a:t>
                      </a:r>
                      <a:endParaRPr lang="it-IT" sz="1100" b="0" dirty="0"/>
                    </a:p>
                  </a:txBody>
                  <a:tcPr anchor="ctr">
                    <a:solidFill>
                      <a:schemeClr val="accent1">
                        <a:lumMod val="20000"/>
                        <a:lumOff val="80000"/>
                      </a:schemeClr>
                    </a:solidFill>
                  </a:tcPr>
                </a:tc>
                <a:extLst>
                  <a:ext uri="{0D108BD9-81ED-4DB2-BD59-A6C34878D82A}">
                    <a16:rowId xmlns:a16="http://schemas.microsoft.com/office/drawing/2014/main" val="3857735303"/>
                  </a:ext>
                </a:extLst>
              </a:tr>
              <a:tr h="553720">
                <a:tc>
                  <a:txBody>
                    <a:bodyPr/>
                    <a:lstStyle/>
                    <a:p>
                      <a:pPr algn="ctr"/>
                      <a:r>
                        <a:rPr lang="it-IT" sz="1100" b="0" dirty="0" err="1"/>
                        <a:t>Functional</a:t>
                      </a:r>
                      <a:endParaRPr lang="it-IT" sz="1100" b="0" dirty="0"/>
                    </a:p>
                  </a:txBody>
                  <a:tcPr anchor="ctr">
                    <a:solidFill>
                      <a:schemeClr val="accent1">
                        <a:lumMod val="20000"/>
                        <a:lumOff val="80000"/>
                      </a:schemeClr>
                    </a:solidFill>
                  </a:tcPr>
                </a:tc>
                <a:tc>
                  <a:txBody>
                    <a:bodyPr/>
                    <a:lstStyle/>
                    <a:p>
                      <a:pPr algn="ctr"/>
                      <a:r>
                        <a:rPr lang="it-IT" sz="1100" b="1" dirty="0">
                          <a:solidFill>
                            <a:schemeClr val="accent1"/>
                          </a:solidFill>
                        </a:rPr>
                        <a:t>22.425</a:t>
                      </a:r>
                    </a:p>
                  </a:txBody>
                  <a:tcPr anchor="ctr"/>
                </a:tc>
                <a:tc>
                  <a:txBody>
                    <a:bodyPr/>
                    <a:lstStyle/>
                    <a:p>
                      <a:pPr algn="ctr"/>
                      <a:r>
                        <a:rPr lang="it-IT" sz="1100" dirty="0">
                          <a:solidFill>
                            <a:schemeClr val="bg1"/>
                          </a:solidFill>
                        </a:rPr>
                        <a:t>296</a:t>
                      </a:r>
                    </a:p>
                  </a:txBody>
                  <a:tcPr anchor="ctr"/>
                </a:tc>
                <a:tc>
                  <a:txBody>
                    <a:bodyPr/>
                    <a:lstStyle/>
                    <a:p>
                      <a:pPr algn="ctr"/>
                      <a:r>
                        <a:rPr lang="it-IT" sz="1100" dirty="0">
                          <a:solidFill>
                            <a:schemeClr val="bg1"/>
                          </a:solidFill>
                        </a:rPr>
                        <a:t>403</a:t>
                      </a:r>
                    </a:p>
                  </a:txBody>
                  <a:tcPr anchor="ctr"/>
                </a:tc>
                <a:extLst>
                  <a:ext uri="{0D108BD9-81ED-4DB2-BD59-A6C34878D82A}">
                    <a16:rowId xmlns:a16="http://schemas.microsoft.com/office/drawing/2014/main" val="427229866"/>
                  </a:ext>
                </a:extLst>
              </a:tr>
              <a:tr h="55372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Not </a:t>
                      </a:r>
                      <a:r>
                        <a:rPr lang="it-IT" sz="1100" b="0" i="0" u="none" strike="noStrike" cap="none" dirty="0" err="1">
                          <a:solidFill>
                            <a:schemeClr val="bg1"/>
                          </a:solidFill>
                          <a:latin typeface="+mn-lt"/>
                          <a:ea typeface="+mn-ea"/>
                          <a:cs typeface="+mn-cs"/>
                          <a:sym typeface="Arial"/>
                        </a:rPr>
                        <a:t>functional</a:t>
                      </a:r>
                      <a:endParaRPr lang="it-IT" sz="1100" b="0" i="0" u="none" strike="noStrike" cap="none" dirty="0">
                        <a:solidFill>
                          <a:schemeClr val="bg1"/>
                        </a:solidFill>
                        <a:latin typeface="+mn-lt"/>
                        <a:ea typeface="+mn-ea"/>
                        <a:cs typeface="+mn-cs"/>
                        <a:sym typeface="Arial"/>
                      </a:endParaRP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44</a:t>
                      </a:r>
                    </a:p>
                  </a:txBody>
                  <a:tcPr anchor="ctr"/>
                </a:tc>
                <a:tc>
                  <a:txBody>
                    <a:bodyPr/>
                    <a:lstStyle/>
                    <a:p>
                      <a:pPr marR="0" algn="ctr" rtl="0">
                        <a:lnSpc>
                          <a:spcPct val="100000"/>
                        </a:lnSpc>
                        <a:spcBef>
                          <a:spcPts val="0"/>
                        </a:spcBef>
                        <a:spcAft>
                          <a:spcPts val="0"/>
                        </a:spcAft>
                        <a:buClr>
                          <a:srgbClr val="000000"/>
                        </a:buClr>
                        <a:buFont typeface="Arial"/>
                      </a:pPr>
                      <a:r>
                        <a:rPr lang="it-IT" sz="1100" b="1" i="0" u="none" strike="noStrike" cap="none" dirty="0">
                          <a:solidFill>
                            <a:schemeClr val="accent1"/>
                          </a:solidFill>
                          <a:latin typeface="+mn-lt"/>
                          <a:ea typeface="+mn-ea"/>
                          <a:cs typeface="+mn-cs"/>
                          <a:sym typeface="Arial"/>
                        </a:rPr>
                        <a:t>2.651</a:t>
                      </a:r>
                    </a:p>
                  </a:txBody>
                  <a:tcPr anchor="ct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46</a:t>
                      </a:r>
                    </a:p>
                  </a:txBody>
                  <a:tcPr anchor="ctr"/>
                </a:tc>
                <a:extLst>
                  <a:ext uri="{0D108BD9-81ED-4DB2-BD59-A6C34878D82A}">
                    <a16:rowId xmlns:a16="http://schemas.microsoft.com/office/drawing/2014/main" val="109869193"/>
                  </a:ext>
                </a:extLst>
              </a:tr>
              <a:tr h="553720">
                <a:tc>
                  <a:txBody>
                    <a:bodyPr/>
                    <a:lstStyle/>
                    <a:p>
                      <a:pPr marR="0" algn="ctr" rtl="0">
                        <a:lnSpc>
                          <a:spcPct val="100000"/>
                        </a:lnSpc>
                        <a:spcBef>
                          <a:spcPts val="0"/>
                        </a:spcBef>
                        <a:spcAft>
                          <a:spcPts val="0"/>
                        </a:spcAft>
                        <a:buClr>
                          <a:srgbClr val="000000"/>
                        </a:buClr>
                        <a:buFont typeface="Arial"/>
                      </a:pPr>
                      <a:r>
                        <a:rPr lang="it-IT" sz="1100" b="0" i="0" u="none" strike="noStrike" cap="none" dirty="0" err="1">
                          <a:solidFill>
                            <a:schemeClr val="bg1"/>
                          </a:solidFill>
                          <a:latin typeface="+mn-lt"/>
                          <a:ea typeface="+mn-ea"/>
                          <a:cs typeface="+mn-cs"/>
                          <a:sym typeface="Arial"/>
                        </a:rPr>
                        <a:t>Functional</a:t>
                      </a:r>
                      <a:r>
                        <a:rPr lang="it-IT" sz="1100" b="0" i="0" u="none" strike="noStrike" cap="none" dirty="0">
                          <a:solidFill>
                            <a:schemeClr val="bg1"/>
                          </a:solidFill>
                          <a:latin typeface="+mn-lt"/>
                          <a:ea typeface="+mn-ea"/>
                          <a:cs typeface="+mn-cs"/>
                          <a:sym typeface="Arial"/>
                        </a:rPr>
                        <a:t> </a:t>
                      </a:r>
                      <a:r>
                        <a:rPr lang="it-IT" sz="1100" b="0" i="0" u="none" strike="noStrike" cap="none" dirty="0" err="1">
                          <a:solidFill>
                            <a:schemeClr val="bg1"/>
                          </a:solidFill>
                          <a:latin typeface="+mn-lt"/>
                          <a:ea typeface="+mn-ea"/>
                          <a:cs typeface="+mn-cs"/>
                          <a:sym typeface="Arial"/>
                        </a:rPr>
                        <a:t>needs</a:t>
                      </a:r>
                      <a:r>
                        <a:rPr lang="it-IT" sz="1100" b="0" i="0" u="none" strike="noStrike" cap="none" dirty="0">
                          <a:solidFill>
                            <a:schemeClr val="bg1"/>
                          </a:solidFill>
                          <a:latin typeface="+mn-lt"/>
                          <a:ea typeface="+mn-ea"/>
                          <a:cs typeface="+mn-cs"/>
                          <a:sym typeface="Arial"/>
                        </a:rPr>
                        <a:t> </a:t>
                      </a:r>
                      <a:r>
                        <a:rPr lang="it-IT" sz="1100" b="0" i="0" u="none" strike="noStrike" cap="none" dirty="0" err="1">
                          <a:solidFill>
                            <a:schemeClr val="bg1"/>
                          </a:solidFill>
                          <a:latin typeface="+mn-lt"/>
                          <a:ea typeface="+mn-ea"/>
                          <a:cs typeface="+mn-cs"/>
                          <a:sym typeface="Arial"/>
                        </a:rPr>
                        <a:t>repair</a:t>
                      </a:r>
                      <a:endParaRPr lang="it-IT" sz="1100" b="0" i="0" u="none" strike="noStrike" cap="none" dirty="0">
                        <a:solidFill>
                          <a:schemeClr val="bg1"/>
                        </a:solidFill>
                        <a:latin typeface="+mn-lt"/>
                        <a:ea typeface="+mn-ea"/>
                        <a:cs typeface="+mn-cs"/>
                        <a:sym typeface="Arial"/>
                      </a:endParaRP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97</a:t>
                      </a:r>
                    </a:p>
                  </a:txBody>
                  <a:tcPr anchor="ct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73</a:t>
                      </a:r>
                    </a:p>
                  </a:txBody>
                  <a:tcPr anchor="ctr"/>
                </a:tc>
                <a:tc>
                  <a:txBody>
                    <a:bodyPr/>
                    <a:lstStyle/>
                    <a:p>
                      <a:pPr marR="0" algn="ctr" rtl="0">
                        <a:lnSpc>
                          <a:spcPct val="100000"/>
                        </a:lnSpc>
                        <a:spcBef>
                          <a:spcPts val="0"/>
                        </a:spcBef>
                        <a:spcAft>
                          <a:spcPts val="0"/>
                        </a:spcAft>
                        <a:buClr>
                          <a:srgbClr val="000000"/>
                        </a:buClr>
                        <a:buFont typeface="Arial"/>
                      </a:pPr>
                      <a:r>
                        <a:rPr lang="it-IT" sz="1100" b="1" i="0" u="none" strike="noStrike" cap="none" dirty="0">
                          <a:solidFill>
                            <a:schemeClr val="accent1"/>
                          </a:solidFill>
                          <a:latin typeface="+mn-lt"/>
                          <a:ea typeface="+mn-ea"/>
                          <a:cs typeface="+mn-cs"/>
                          <a:sym typeface="Arial"/>
                        </a:rPr>
                        <a:t>15.521</a:t>
                      </a:r>
                    </a:p>
                  </a:txBody>
                  <a:tcPr anchor="ctr"/>
                </a:tc>
                <a:extLst>
                  <a:ext uri="{0D108BD9-81ED-4DB2-BD59-A6C34878D82A}">
                    <a16:rowId xmlns:a16="http://schemas.microsoft.com/office/drawing/2014/main" val="4004498128"/>
                  </a:ext>
                </a:extLst>
              </a:tr>
            </a:tbl>
          </a:graphicData>
        </a:graphic>
      </p:graphicFrame>
      <p:cxnSp>
        <p:nvCxnSpPr>
          <p:cNvPr id="7" name="Connettore a gomito 6">
            <a:extLst>
              <a:ext uri="{FF2B5EF4-FFF2-40B4-BE49-F238E27FC236}">
                <a16:creationId xmlns:a16="http://schemas.microsoft.com/office/drawing/2014/main" id="{4A13EB0E-0524-48F9-9EB1-1A5F6E977D7E}"/>
              </a:ext>
            </a:extLst>
          </p:cNvPr>
          <p:cNvCxnSpPr>
            <a:cxnSpLocks/>
            <a:stCxn id="4" idx="1"/>
            <a:endCxn id="213" idx="3"/>
          </p:cNvCxnSpPr>
          <p:nvPr/>
        </p:nvCxnSpPr>
        <p:spPr>
          <a:xfrm rot="10800000" flipV="1">
            <a:off x="3550831" y="1693189"/>
            <a:ext cx="271897" cy="15032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4A9DDE1E-19AB-4E31-ACB5-32702FFF1A0E}"/>
              </a:ext>
            </a:extLst>
          </p:cNvPr>
          <p:cNvSpPr txBox="1"/>
          <p:nvPr/>
        </p:nvSpPr>
        <p:spPr>
          <a:xfrm>
            <a:off x="560625" y="1280879"/>
            <a:ext cx="2551410" cy="523220"/>
          </a:xfrm>
          <a:prstGeom prst="rect">
            <a:avLst/>
          </a:prstGeom>
          <a:noFill/>
        </p:spPr>
        <p:txBody>
          <a:bodyPr wrap="square" rtlCol="0">
            <a:spAutoFit/>
          </a:bodyPr>
          <a:lstStyle/>
          <a:p>
            <a:r>
              <a:rPr lang="en-US">
                <a:solidFill>
                  <a:schemeClr val="tx2"/>
                </a:solidFill>
              </a:rPr>
              <a:t>In-sample accuracy</a:t>
            </a:r>
          </a:p>
          <a:p>
            <a:r>
              <a:rPr lang="en-US">
                <a:solidFill>
                  <a:schemeClr val="tx2"/>
                </a:solidFill>
              </a:rPr>
              <a:t>(on training data)</a:t>
            </a:r>
          </a:p>
        </p:txBody>
      </p:sp>
      <p:cxnSp>
        <p:nvCxnSpPr>
          <p:cNvPr id="219" name="Connettore a gomito 218">
            <a:extLst>
              <a:ext uri="{FF2B5EF4-FFF2-40B4-BE49-F238E27FC236}">
                <a16:creationId xmlns:a16="http://schemas.microsoft.com/office/drawing/2014/main" id="{5671567C-26C5-4651-80D1-E6769B79F649}"/>
              </a:ext>
            </a:extLst>
          </p:cNvPr>
          <p:cNvCxnSpPr>
            <a:cxnSpLocks/>
            <a:stCxn id="4" idx="3"/>
            <a:endCxn id="49" idx="1"/>
          </p:cNvCxnSpPr>
          <p:nvPr/>
        </p:nvCxnSpPr>
        <p:spPr>
          <a:xfrm>
            <a:off x="5317822" y="1693190"/>
            <a:ext cx="260611" cy="1480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CasellaDiTesto 221">
            <a:extLst>
              <a:ext uri="{FF2B5EF4-FFF2-40B4-BE49-F238E27FC236}">
                <a16:creationId xmlns:a16="http://schemas.microsoft.com/office/drawing/2014/main" id="{E6B905EA-201B-4680-AF52-C3C38EB738BE}"/>
              </a:ext>
            </a:extLst>
          </p:cNvPr>
          <p:cNvSpPr txBox="1"/>
          <p:nvPr/>
        </p:nvSpPr>
        <p:spPr>
          <a:xfrm>
            <a:off x="6017228" y="1280879"/>
            <a:ext cx="2551410" cy="523220"/>
          </a:xfrm>
          <a:prstGeom prst="rect">
            <a:avLst/>
          </a:prstGeom>
          <a:noFill/>
        </p:spPr>
        <p:txBody>
          <a:bodyPr wrap="square" rtlCol="0">
            <a:spAutoFit/>
          </a:bodyPr>
          <a:lstStyle/>
          <a:p>
            <a:r>
              <a:rPr lang="en-US" dirty="0">
                <a:solidFill>
                  <a:schemeClr val="tx2"/>
                </a:solidFill>
              </a:rPr>
              <a:t>Out-of-sample accuracy</a:t>
            </a:r>
          </a:p>
          <a:p>
            <a:r>
              <a:rPr lang="en-US" dirty="0">
                <a:solidFill>
                  <a:schemeClr val="tx2"/>
                </a:solidFill>
              </a:rPr>
              <a:t>(on data never seen before)</a:t>
            </a:r>
          </a:p>
        </p:txBody>
      </p:sp>
      <p:sp>
        <p:nvSpPr>
          <p:cNvPr id="225" name="CasellaDiTesto 224">
            <a:extLst>
              <a:ext uri="{FF2B5EF4-FFF2-40B4-BE49-F238E27FC236}">
                <a16:creationId xmlns:a16="http://schemas.microsoft.com/office/drawing/2014/main" id="{9C55B14D-2C47-476F-A270-D3CDE0D9A27E}"/>
              </a:ext>
            </a:extLst>
          </p:cNvPr>
          <p:cNvSpPr txBox="1"/>
          <p:nvPr/>
        </p:nvSpPr>
        <p:spPr>
          <a:xfrm>
            <a:off x="2374449" y="4499662"/>
            <a:ext cx="4389121" cy="400110"/>
          </a:xfrm>
          <a:prstGeom prst="rect">
            <a:avLst/>
          </a:prstGeom>
          <a:noFill/>
          <a:ln>
            <a:solidFill>
              <a:schemeClr val="accent1"/>
            </a:solidFill>
          </a:ln>
        </p:spPr>
        <p:txBody>
          <a:bodyPr wrap="square" rtlCol="0">
            <a:spAutoFit/>
          </a:bodyPr>
          <a:lstStyle/>
          <a:p>
            <a:pPr algn="ctr"/>
            <a:r>
              <a:rPr lang="en-US" sz="1000" dirty="0">
                <a:solidFill>
                  <a:schemeClr val="tx2"/>
                </a:solidFill>
              </a:rPr>
              <a:t>Overall accuracy on both is ≈98% meaning 9.8 times on 10 model can accurately predict if water pump is faulty</a:t>
            </a:r>
          </a:p>
        </p:txBody>
      </p:sp>
      <p:graphicFrame>
        <p:nvGraphicFramePr>
          <p:cNvPr id="49" name="Tabella 5">
            <a:extLst>
              <a:ext uri="{FF2B5EF4-FFF2-40B4-BE49-F238E27FC236}">
                <a16:creationId xmlns:a16="http://schemas.microsoft.com/office/drawing/2014/main" id="{902AE4B7-7506-429C-BC5B-61B596727D28}"/>
              </a:ext>
            </a:extLst>
          </p:cNvPr>
          <p:cNvGraphicFramePr>
            <a:graphicFrameLocks noGrp="1"/>
          </p:cNvGraphicFramePr>
          <p:nvPr>
            <p:extLst>
              <p:ext uri="{D42A27DB-BD31-4B8C-83A1-F6EECF244321}">
                <p14:modId xmlns:p14="http://schemas.microsoft.com/office/powerpoint/2010/main" val="31272250"/>
              </p:ext>
            </p:extLst>
          </p:nvPr>
        </p:nvGraphicFramePr>
        <p:xfrm>
          <a:off x="5578433" y="2025335"/>
          <a:ext cx="3429000" cy="2296160"/>
        </p:xfrm>
        <a:graphic>
          <a:graphicData uri="http://schemas.openxmlformats.org/drawingml/2006/table">
            <a:tbl>
              <a:tblPr firstRow="1" bandRow="1">
                <a:tableStyleId>{93296810-A885-4BE3-A3E7-6D5BEEA58F35}</a:tableStyleId>
              </a:tblPr>
              <a:tblGrid>
                <a:gridCol w="857250">
                  <a:extLst>
                    <a:ext uri="{9D8B030D-6E8A-4147-A177-3AD203B41FA5}">
                      <a16:colId xmlns:a16="http://schemas.microsoft.com/office/drawing/2014/main" val="2107345579"/>
                    </a:ext>
                  </a:extLst>
                </a:gridCol>
                <a:gridCol w="857250">
                  <a:extLst>
                    <a:ext uri="{9D8B030D-6E8A-4147-A177-3AD203B41FA5}">
                      <a16:colId xmlns:a16="http://schemas.microsoft.com/office/drawing/2014/main" val="4096177811"/>
                    </a:ext>
                  </a:extLst>
                </a:gridCol>
                <a:gridCol w="857250">
                  <a:extLst>
                    <a:ext uri="{9D8B030D-6E8A-4147-A177-3AD203B41FA5}">
                      <a16:colId xmlns:a16="http://schemas.microsoft.com/office/drawing/2014/main" val="4219306140"/>
                    </a:ext>
                  </a:extLst>
                </a:gridCol>
                <a:gridCol w="857250">
                  <a:extLst>
                    <a:ext uri="{9D8B030D-6E8A-4147-A177-3AD203B41FA5}">
                      <a16:colId xmlns:a16="http://schemas.microsoft.com/office/drawing/2014/main" val="2628973245"/>
                    </a:ext>
                  </a:extLst>
                </a:gridCol>
              </a:tblGrid>
              <a:tr h="553720">
                <a:tc>
                  <a:txBody>
                    <a:bodyPr/>
                    <a:lstStyle/>
                    <a:p>
                      <a:pPr algn="ctr"/>
                      <a:endParaRPr lang="it-IT" sz="11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pPr algn="ctr"/>
                      <a:r>
                        <a:rPr lang="it-IT" sz="1100" b="0" dirty="0" err="1"/>
                        <a:t>Functional</a:t>
                      </a:r>
                      <a:endParaRPr lang="it-IT" sz="1100" b="0" dirty="0"/>
                    </a:p>
                  </a:txBody>
                  <a:tcPr anchor="ctr">
                    <a:solidFill>
                      <a:schemeClr val="accent1">
                        <a:lumMod val="20000"/>
                        <a:lumOff val="80000"/>
                      </a:schemeClr>
                    </a:solidFill>
                  </a:tcPr>
                </a:tc>
                <a:tc>
                  <a:txBody>
                    <a:bodyPr/>
                    <a:lstStyle/>
                    <a:p>
                      <a:pPr algn="ctr"/>
                      <a:r>
                        <a:rPr lang="it-IT" sz="1100" b="0" dirty="0" err="1"/>
                        <a:t>Functional</a:t>
                      </a:r>
                      <a:r>
                        <a:rPr lang="it-IT" sz="1100" b="0" dirty="0"/>
                        <a:t> </a:t>
                      </a:r>
                      <a:r>
                        <a:rPr lang="it-IT" sz="1100" b="0" dirty="0" err="1"/>
                        <a:t>needs</a:t>
                      </a:r>
                      <a:r>
                        <a:rPr lang="it-IT" sz="1100" b="0" dirty="0"/>
                        <a:t> </a:t>
                      </a:r>
                      <a:r>
                        <a:rPr lang="it-IT" sz="1100" b="0" dirty="0" err="1"/>
                        <a:t>repair</a:t>
                      </a:r>
                      <a:endParaRPr lang="it-IT" sz="1100" b="0" dirty="0"/>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100" b="0" dirty="0"/>
                        <a:t>Not </a:t>
                      </a:r>
                      <a:r>
                        <a:rPr lang="it-IT" sz="1100" b="0" dirty="0" err="1"/>
                        <a:t>functional</a:t>
                      </a:r>
                      <a:endParaRPr lang="it-IT" sz="1100" b="0" dirty="0"/>
                    </a:p>
                  </a:txBody>
                  <a:tcPr anchor="ctr">
                    <a:solidFill>
                      <a:schemeClr val="accent1">
                        <a:lumMod val="20000"/>
                        <a:lumOff val="80000"/>
                      </a:schemeClr>
                    </a:solidFill>
                  </a:tcPr>
                </a:tc>
                <a:extLst>
                  <a:ext uri="{0D108BD9-81ED-4DB2-BD59-A6C34878D82A}">
                    <a16:rowId xmlns:a16="http://schemas.microsoft.com/office/drawing/2014/main" val="3857735303"/>
                  </a:ext>
                </a:extLst>
              </a:tr>
              <a:tr h="553720">
                <a:tc>
                  <a:txBody>
                    <a:bodyPr/>
                    <a:lstStyle/>
                    <a:p>
                      <a:pPr algn="ctr"/>
                      <a:r>
                        <a:rPr lang="it-IT" sz="1100" b="0" dirty="0" err="1"/>
                        <a:t>Functional</a:t>
                      </a:r>
                      <a:endParaRPr lang="it-IT" sz="1100" b="0" dirty="0"/>
                    </a:p>
                  </a:txBody>
                  <a:tcPr anchor="ctr">
                    <a:solidFill>
                      <a:schemeClr val="accent1">
                        <a:lumMod val="20000"/>
                        <a:lumOff val="80000"/>
                      </a:schemeClr>
                    </a:solidFill>
                  </a:tcPr>
                </a:tc>
                <a:tc>
                  <a:txBody>
                    <a:bodyPr/>
                    <a:lstStyle/>
                    <a:p>
                      <a:pPr algn="ctr"/>
                      <a:r>
                        <a:rPr lang="it-IT" sz="1100" b="1" dirty="0">
                          <a:solidFill>
                            <a:schemeClr val="accent1"/>
                          </a:solidFill>
                        </a:rPr>
                        <a:t>6.856</a:t>
                      </a:r>
                    </a:p>
                  </a:txBody>
                  <a:tcPr anchor="ctr"/>
                </a:tc>
                <a:tc>
                  <a:txBody>
                    <a:bodyPr/>
                    <a:lstStyle/>
                    <a:p>
                      <a:pPr algn="ctr"/>
                      <a:r>
                        <a:rPr lang="it-IT" sz="1100" dirty="0">
                          <a:solidFill>
                            <a:schemeClr val="bg1"/>
                          </a:solidFill>
                        </a:rPr>
                        <a:t>75</a:t>
                      </a:r>
                    </a:p>
                  </a:txBody>
                  <a:tcPr anchor="ctr"/>
                </a:tc>
                <a:tc>
                  <a:txBody>
                    <a:bodyPr/>
                    <a:lstStyle/>
                    <a:p>
                      <a:pPr algn="ctr"/>
                      <a:r>
                        <a:rPr lang="it-IT" sz="1100" dirty="0">
                          <a:solidFill>
                            <a:schemeClr val="bg1"/>
                          </a:solidFill>
                        </a:rPr>
                        <a:t>127</a:t>
                      </a:r>
                    </a:p>
                  </a:txBody>
                  <a:tcPr anchor="ctr"/>
                </a:tc>
                <a:extLst>
                  <a:ext uri="{0D108BD9-81ED-4DB2-BD59-A6C34878D82A}">
                    <a16:rowId xmlns:a16="http://schemas.microsoft.com/office/drawing/2014/main" val="427229866"/>
                  </a:ext>
                </a:extLst>
              </a:tr>
              <a:tr h="55372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Not </a:t>
                      </a:r>
                      <a:r>
                        <a:rPr lang="it-IT" sz="1100" b="0" i="0" u="none" strike="noStrike" cap="none" dirty="0" err="1">
                          <a:solidFill>
                            <a:schemeClr val="bg1"/>
                          </a:solidFill>
                          <a:latin typeface="+mn-lt"/>
                          <a:ea typeface="+mn-ea"/>
                          <a:cs typeface="+mn-cs"/>
                          <a:sym typeface="Arial"/>
                        </a:rPr>
                        <a:t>functional</a:t>
                      </a:r>
                      <a:endParaRPr lang="it-IT" sz="1100" b="0" i="0" u="none" strike="noStrike" cap="none" dirty="0">
                        <a:solidFill>
                          <a:schemeClr val="bg1"/>
                        </a:solidFill>
                        <a:latin typeface="+mn-lt"/>
                        <a:ea typeface="+mn-ea"/>
                        <a:cs typeface="+mn-cs"/>
                        <a:sym typeface="Arial"/>
                      </a:endParaRP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10</a:t>
                      </a:r>
                    </a:p>
                  </a:txBody>
                  <a:tcPr anchor="ctr"/>
                </a:tc>
                <a:tc>
                  <a:txBody>
                    <a:bodyPr/>
                    <a:lstStyle/>
                    <a:p>
                      <a:pPr marR="0" algn="ctr" rtl="0">
                        <a:lnSpc>
                          <a:spcPct val="100000"/>
                        </a:lnSpc>
                        <a:spcBef>
                          <a:spcPts val="0"/>
                        </a:spcBef>
                        <a:spcAft>
                          <a:spcPts val="0"/>
                        </a:spcAft>
                        <a:buClr>
                          <a:srgbClr val="000000"/>
                        </a:buClr>
                        <a:buFont typeface="Arial"/>
                      </a:pPr>
                      <a:r>
                        <a:rPr lang="it-IT" sz="1100" b="1" i="0" u="none" strike="noStrike" cap="none" dirty="0">
                          <a:solidFill>
                            <a:schemeClr val="accent1"/>
                          </a:solidFill>
                          <a:latin typeface="+mn-lt"/>
                          <a:ea typeface="+mn-ea"/>
                          <a:cs typeface="+mn-cs"/>
                          <a:sym typeface="Arial"/>
                        </a:rPr>
                        <a:t>807</a:t>
                      </a:r>
                    </a:p>
                  </a:txBody>
                  <a:tcPr anchor="ct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19</a:t>
                      </a:r>
                    </a:p>
                  </a:txBody>
                  <a:tcPr anchor="ctr"/>
                </a:tc>
                <a:extLst>
                  <a:ext uri="{0D108BD9-81ED-4DB2-BD59-A6C34878D82A}">
                    <a16:rowId xmlns:a16="http://schemas.microsoft.com/office/drawing/2014/main" val="109869193"/>
                  </a:ext>
                </a:extLst>
              </a:tr>
              <a:tr h="553720">
                <a:tc>
                  <a:txBody>
                    <a:bodyPr/>
                    <a:lstStyle/>
                    <a:p>
                      <a:pPr marR="0" algn="ctr" rtl="0">
                        <a:lnSpc>
                          <a:spcPct val="100000"/>
                        </a:lnSpc>
                        <a:spcBef>
                          <a:spcPts val="0"/>
                        </a:spcBef>
                        <a:spcAft>
                          <a:spcPts val="0"/>
                        </a:spcAft>
                        <a:buClr>
                          <a:srgbClr val="000000"/>
                        </a:buClr>
                        <a:buFont typeface="Arial"/>
                      </a:pPr>
                      <a:r>
                        <a:rPr lang="it-IT" sz="1100" b="0" i="0" u="none" strike="noStrike" cap="none" dirty="0" err="1">
                          <a:solidFill>
                            <a:schemeClr val="bg1"/>
                          </a:solidFill>
                          <a:latin typeface="+mn-lt"/>
                          <a:ea typeface="+mn-ea"/>
                          <a:cs typeface="+mn-cs"/>
                          <a:sym typeface="Arial"/>
                        </a:rPr>
                        <a:t>Functional</a:t>
                      </a:r>
                      <a:r>
                        <a:rPr lang="it-IT" sz="1100" b="0" i="0" u="none" strike="noStrike" cap="none" dirty="0">
                          <a:solidFill>
                            <a:schemeClr val="bg1"/>
                          </a:solidFill>
                          <a:latin typeface="+mn-lt"/>
                          <a:ea typeface="+mn-ea"/>
                          <a:cs typeface="+mn-cs"/>
                          <a:sym typeface="Arial"/>
                        </a:rPr>
                        <a:t> </a:t>
                      </a:r>
                      <a:r>
                        <a:rPr lang="it-IT" sz="1100" b="0" i="0" u="none" strike="noStrike" cap="none" dirty="0" err="1">
                          <a:solidFill>
                            <a:schemeClr val="bg1"/>
                          </a:solidFill>
                          <a:latin typeface="+mn-lt"/>
                          <a:ea typeface="+mn-ea"/>
                          <a:cs typeface="+mn-cs"/>
                          <a:sym typeface="Arial"/>
                        </a:rPr>
                        <a:t>needs</a:t>
                      </a:r>
                      <a:r>
                        <a:rPr lang="it-IT" sz="1100" b="0" i="0" u="none" strike="noStrike" cap="none" dirty="0">
                          <a:solidFill>
                            <a:schemeClr val="bg1"/>
                          </a:solidFill>
                          <a:latin typeface="+mn-lt"/>
                          <a:ea typeface="+mn-ea"/>
                          <a:cs typeface="+mn-cs"/>
                          <a:sym typeface="Arial"/>
                        </a:rPr>
                        <a:t> </a:t>
                      </a:r>
                      <a:r>
                        <a:rPr lang="it-IT" sz="1100" b="0" i="0" u="none" strike="noStrike" cap="none" dirty="0" err="1">
                          <a:solidFill>
                            <a:schemeClr val="bg1"/>
                          </a:solidFill>
                          <a:latin typeface="+mn-lt"/>
                          <a:ea typeface="+mn-ea"/>
                          <a:cs typeface="+mn-cs"/>
                          <a:sym typeface="Arial"/>
                        </a:rPr>
                        <a:t>repair</a:t>
                      </a:r>
                      <a:endParaRPr lang="it-IT" sz="1100" b="0" i="0" u="none" strike="noStrike" cap="none" dirty="0">
                        <a:solidFill>
                          <a:schemeClr val="bg1"/>
                        </a:solidFill>
                        <a:latin typeface="+mn-lt"/>
                        <a:ea typeface="+mn-ea"/>
                        <a:cs typeface="+mn-cs"/>
                        <a:sym typeface="Arial"/>
                      </a:endParaRPr>
                    </a:p>
                  </a:txBody>
                  <a:tcPr anchor="ctr">
                    <a:solidFill>
                      <a:schemeClr val="accent1">
                        <a:lumMod val="20000"/>
                        <a:lumOff val="80000"/>
                      </a:schemeClr>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30</a:t>
                      </a:r>
                    </a:p>
                  </a:txBody>
                  <a:tcPr anchor="ct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bg1"/>
                          </a:solidFill>
                          <a:latin typeface="+mn-lt"/>
                          <a:ea typeface="+mn-ea"/>
                          <a:cs typeface="+mn-cs"/>
                          <a:sym typeface="Arial"/>
                        </a:rPr>
                        <a:t>25</a:t>
                      </a:r>
                    </a:p>
                  </a:txBody>
                  <a:tcPr anchor="ctr"/>
                </a:tc>
                <a:tc>
                  <a:txBody>
                    <a:bodyPr/>
                    <a:lstStyle/>
                    <a:p>
                      <a:pPr marR="0" algn="ctr" rtl="0">
                        <a:lnSpc>
                          <a:spcPct val="100000"/>
                        </a:lnSpc>
                        <a:spcBef>
                          <a:spcPts val="0"/>
                        </a:spcBef>
                        <a:spcAft>
                          <a:spcPts val="0"/>
                        </a:spcAft>
                        <a:buClr>
                          <a:srgbClr val="000000"/>
                        </a:buClr>
                        <a:buFont typeface="Arial"/>
                      </a:pPr>
                      <a:r>
                        <a:rPr lang="it-IT" sz="1100" b="1" i="0" u="none" strike="noStrike" cap="none" dirty="0">
                          <a:solidFill>
                            <a:schemeClr val="accent1"/>
                          </a:solidFill>
                          <a:latin typeface="+mn-lt"/>
                          <a:ea typeface="+mn-ea"/>
                          <a:cs typeface="+mn-cs"/>
                          <a:sym typeface="Arial"/>
                        </a:rPr>
                        <a:t>4.543</a:t>
                      </a:r>
                    </a:p>
                  </a:txBody>
                  <a:tcPr anchor="ctr"/>
                </a:tc>
                <a:extLst>
                  <a:ext uri="{0D108BD9-81ED-4DB2-BD59-A6C34878D82A}">
                    <a16:rowId xmlns:a16="http://schemas.microsoft.com/office/drawing/2014/main" val="400449812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0ABEC8D-BB0C-4774-89AF-FCEC4EF4D954}"/>
              </a:ext>
            </a:extLst>
          </p:cNvPr>
          <p:cNvPicPr>
            <a:picLocks noChangeAspect="1"/>
          </p:cNvPicPr>
          <p:nvPr/>
        </p:nvPicPr>
        <p:blipFill>
          <a:blip r:embed="rId2"/>
          <a:stretch>
            <a:fillRect/>
          </a:stretch>
        </p:blipFill>
        <p:spPr>
          <a:xfrm>
            <a:off x="2991570" y="988855"/>
            <a:ext cx="3075135" cy="1897797"/>
          </a:xfrm>
          <a:prstGeom prst="rect">
            <a:avLst/>
          </a:prstGeom>
        </p:spPr>
      </p:pic>
      <p:sp>
        <p:nvSpPr>
          <p:cNvPr id="7" name="Titolo 1">
            <a:extLst>
              <a:ext uri="{FF2B5EF4-FFF2-40B4-BE49-F238E27FC236}">
                <a16:creationId xmlns:a16="http://schemas.microsoft.com/office/drawing/2014/main" id="{EDF03FDA-4B53-44DC-960E-6FF0057E9DF1}"/>
              </a:ext>
            </a:extLst>
          </p:cNvPr>
          <p:cNvSpPr>
            <a:spLocks noGrp="1"/>
          </p:cNvSpPr>
          <p:nvPr>
            <p:ph type="title"/>
          </p:nvPr>
        </p:nvSpPr>
        <p:spPr>
          <a:xfrm>
            <a:off x="600075" y="523875"/>
            <a:ext cx="7940400" cy="354168"/>
          </a:xfrm>
        </p:spPr>
        <p:txBody>
          <a:bodyPr/>
          <a:lstStyle/>
          <a:p>
            <a:r>
              <a:rPr lang="en-CA" sz="1800" dirty="0">
                <a:solidFill>
                  <a:schemeClr val="tx2"/>
                </a:solidFill>
                <a:cs typeface="Calibri" pitchFamily="34" charset="0"/>
              </a:rPr>
              <a:t>Some water pumps features have very strong predictive power</a:t>
            </a:r>
            <a:endParaRPr lang="en-CA" sz="1800" dirty="0">
              <a:solidFill>
                <a:schemeClr val="tx2"/>
              </a:solidFill>
            </a:endParaRPr>
          </a:p>
        </p:txBody>
      </p:sp>
      <p:pic>
        <p:nvPicPr>
          <p:cNvPr id="3" name="Immagine 2">
            <a:extLst>
              <a:ext uri="{FF2B5EF4-FFF2-40B4-BE49-F238E27FC236}">
                <a16:creationId xmlns:a16="http://schemas.microsoft.com/office/drawing/2014/main" id="{A1701F23-A0B5-48C9-805D-758AF0719652}"/>
              </a:ext>
            </a:extLst>
          </p:cNvPr>
          <p:cNvPicPr>
            <a:picLocks noChangeAspect="1"/>
          </p:cNvPicPr>
          <p:nvPr/>
        </p:nvPicPr>
        <p:blipFill>
          <a:blip r:embed="rId3"/>
          <a:stretch>
            <a:fillRect/>
          </a:stretch>
        </p:blipFill>
        <p:spPr>
          <a:xfrm>
            <a:off x="6434339" y="3576245"/>
            <a:ext cx="1689375" cy="1043380"/>
          </a:xfrm>
          <a:prstGeom prst="rect">
            <a:avLst/>
          </a:prstGeom>
        </p:spPr>
      </p:pic>
      <p:pic>
        <p:nvPicPr>
          <p:cNvPr id="5" name="Immagine 4">
            <a:extLst>
              <a:ext uri="{FF2B5EF4-FFF2-40B4-BE49-F238E27FC236}">
                <a16:creationId xmlns:a16="http://schemas.microsoft.com/office/drawing/2014/main" id="{BE814B2A-BC57-442E-A8F8-E07634408BF4}"/>
              </a:ext>
            </a:extLst>
          </p:cNvPr>
          <p:cNvPicPr>
            <a:picLocks noChangeAspect="1"/>
          </p:cNvPicPr>
          <p:nvPr/>
        </p:nvPicPr>
        <p:blipFill>
          <a:blip r:embed="rId4"/>
          <a:stretch>
            <a:fillRect/>
          </a:stretch>
        </p:blipFill>
        <p:spPr>
          <a:xfrm>
            <a:off x="3721926" y="3495362"/>
            <a:ext cx="1689375" cy="1131888"/>
          </a:xfrm>
          <a:prstGeom prst="rect">
            <a:avLst/>
          </a:prstGeom>
        </p:spPr>
      </p:pic>
      <p:pic>
        <p:nvPicPr>
          <p:cNvPr id="10" name="Immagine 9">
            <a:extLst>
              <a:ext uri="{FF2B5EF4-FFF2-40B4-BE49-F238E27FC236}">
                <a16:creationId xmlns:a16="http://schemas.microsoft.com/office/drawing/2014/main" id="{168D793C-ABC5-4BEB-A318-8C0CB3C1E548}"/>
              </a:ext>
            </a:extLst>
          </p:cNvPr>
          <p:cNvPicPr>
            <a:picLocks noChangeAspect="1"/>
          </p:cNvPicPr>
          <p:nvPr/>
        </p:nvPicPr>
        <p:blipFill>
          <a:blip r:embed="rId5"/>
          <a:stretch>
            <a:fillRect/>
          </a:stretch>
        </p:blipFill>
        <p:spPr>
          <a:xfrm>
            <a:off x="1010578" y="3495362"/>
            <a:ext cx="1687244" cy="1131888"/>
          </a:xfrm>
          <a:prstGeom prst="rect">
            <a:avLst/>
          </a:prstGeom>
        </p:spPr>
      </p:pic>
      <p:sp>
        <p:nvSpPr>
          <p:cNvPr id="11" name="Rettangolo con angoli arrotondati 10">
            <a:extLst>
              <a:ext uri="{FF2B5EF4-FFF2-40B4-BE49-F238E27FC236}">
                <a16:creationId xmlns:a16="http://schemas.microsoft.com/office/drawing/2014/main" id="{A940ECF3-EDA6-43FB-8B84-730EAFEAF8B3}"/>
              </a:ext>
            </a:extLst>
          </p:cNvPr>
          <p:cNvSpPr/>
          <p:nvPr/>
        </p:nvSpPr>
        <p:spPr>
          <a:xfrm>
            <a:off x="800100" y="3124200"/>
            <a:ext cx="2108200" cy="260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Geographic features</a:t>
            </a:r>
          </a:p>
        </p:txBody>
      </p:sp>
      <p:sp>
        <p:nvSpPr>
          <p:cNvPr id="12" name="Rettangolo con angoli arrotondati 11">
            <a:extLst>
              <a:ext uri="{FF2B5EF4-FFF2-40B4-BE49-F238E27FC236}">
                <a16:creationId xmlns:a16="http://schemas.microsoft.com/office/drawing/2014/main" id="{03FF171D-5271-4000-99EC-F16969D7C5D4}"/>
              </a:ext>
            </a:extLst>
          </p:cNvPr>
          <p:cNvSpPr/>
          <p:nvPr/>
        </p:nvSpPr>
        <p:spPr>
          <a:xfrm>
            <a:off x="3512513" y="3124200"/>
            <a:ext cx="2108200" cy="260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Waterpoint features</a:t>
            </a:r>
          </a:p>
        </p:txBody>
      </p:sp>
      <p:sp>
        <p:nvSpPr>
          <p:cNvPr id="13" name="Rettangolo con angoli arrotondati 12">
            <a:extLst>
              <a:ext uri="{FF2B5EF4-FFF2-40B4-BE49-F238E27FC236}">
                <a16:creationId xmlns:a16="http://schemas.microsoft.com/office/drawing/2014/main" id="{0090C879-45D1-4A0D-A449-92B63E814104}"/>
              </a:ext>
            </a:extLst>
          </p:cNvPr>
          <p:cNvSpPr/>
          <p:nvPr/>
        </p:nvSpPr>
        <p:spPr>
          <a:xfrm>
            <a:off x="6224926" y="3124200"/>
            <a:ext cx="2108200" cy="260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Contextual features</a:t>
            </a:r>
          </a:p>
        </p:txBody>
      </p:sp>
      <p:cxnSp>
        <p:nvCxnSpPr>
          <p:cNvPr id="15" name="Connettore diritto 14">
            <a:extLst>
              <a:ext uri="{FF2B5EF4-FFF2-40B4-BE49-F238E27FC236}">
                <a16:creationId xmlns:a16="http://schemas.microsoft.com/office/drawing/2014/main" id="{2CAA2FFA-430D-4F79-BFFE-F0A4BC60542F}"/>
              </a:ext>
            </a:extLst>
          </p:cNvPr>
          <p:cNvCxnSpPr>
            <a:cxnSpLocks/>
          </p:cNvCxnSpPr>
          <p:nvPr/>
        </p:nvCxnSpPr>
        <p:spPr>
          <a:xfrm flipH="1">
            <a:off x="600076" y="2884752"/>
            <a:ext cx="2391494" cy="118798"/>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692FFF9E-0133-44E8-84D6-E804D01504FE}"/>
              </a:ext>
            </a:extLst>
          </p:cNvPr>
          <p:cNvSpPr/>
          <p:nvPr/>
        </p:nvSpPr>
        <p:spPr>
          <a:xfrm>
            <a:off x="600075" y="3003550"/>
            <a:ext cx="7858125" cy="173355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Connettore diritto 17">
            <a:extLst>
              <a:ext uri="{FF2B5EF4-FFF2-40B4-BE49-F238E27FC236}">
                <a16:creationId xmlns:a16="http://schemas.microsoft.com/office/drawing/2014/main" id="{C32F7A5B-F7B7-4285-841D-1A63309C89B5}"/>
              </a:ext>
            </a:extLst>
          </p:cNvPr>
          <p:cNvCxnSpPr>
            <a:cxnSpLocks/>
          </p:cNvCxnSpPr>
          <p:nvPr/>
        </p:nvCxnSpPr>
        <p:spPr>
          <a:xfrm>
            <a:off x="6091238" y="2884752"/>
            <a:ext cx="2366962" cy="11271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25" name="Elemento grafico 24" descr="Lente di ingrandimento con riempimento a tinta unita">
            <a:extLst>
              <a:ext uri="{FF2B5EF4-FFF2-40B4-BE49-F238E27FC236}">
                <a16:creationId xmlns:a16="http://schemas.microsoft.com/office/drawing/2014/main" id="{BC64DE1A-6F95-472D-9C31-6C0C2925C1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5470" y="3618705"/>
            <a:ext cx="136526" cy="136526"/>
          </a:xfrm>
          <a:prstGeom prst="rect">
            <a:avLst/>
          </a:prstGeom>
        </p:spPr>
      </p:pic>
      <p:pic>
        <p:nvPicPr>
          <p:cNvPr id="26" name="Elemento grafico 25" descr="Lente di ingrandimento con riempimento a tinta unita">
            <a:extLst>
              <a:ext uri="{FF2B5EF4-FFF2-40B4-BE49-F238E27FC236}">
                <a16:creationId xmlns:a16="http://schemas.microsoft.com/office/drawing/2014/main" id="{4541FE37-6716-453D-9C08-5E5704506A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23797" y="4201122"/>
            <a:ext cx="136526" cy="136526"/>
          </a:xfrm>
          <a:prstGeom prst="rect">
            <a:avLst/>
          </a:prstGeom>
        </p:spPr>
      </p:pic>
      <p:pic>
        <p:nvPicPr>
          <p:cNvPr id="27" name="Elemento grafico 26" descr="Lente di ingrandimento con riempimento a tinta unita">
            <a:extLst>
              <a:ext uri="{FF2B5EF4-FFF2-40B4-BE49-F238E27FC236}">
                <a16:creationId xmlns:a16="http://schemas.microsoft.com/office/drawing/2014/main" id="{880FDCE7-EE11-4959-9A7F-B0B38F4129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0512" y="3972563"/>
            <a:ext cx="136526" cy="136526"/>
          </a:xfrm>
          <a:prstGeom prst="rect">
            <a:avLst/>
          </a:prstGeom>
        </p:spPr>
      </p:pic>
    </p:spTree>
    <p:extLst>
      <p:ext uri="{BB962C8B-B14F-4D97-AF65-F5344CB8AC3E}">
        <p14:creationId xmlns:p14="http://schemas.microsoft.com/office/powerpoint/2010/main" val="153012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7F3B7DD-97DC-43F7-9FFE-FC7ED6AD843E}"/>
              </a:ext>
            </a:extLst>
          </p:cNvPr>
          <p:cNvPicPr>
            <a:picLocks noChangeAspect="1"/>
          </p:cNvPicPr>
          <p:nvPr/>
        </p:nvPicPr>
        <p:blipFill rotWithShape="1">
          <a:blip r:embed="rId2"/>
          <a:srcRect r="48122"/>
          <a:stretch/>
        </p:blipFill>
        <p:spPr>
          <a:xfrm>
            <a:off x="336551" y="1389142"/>
            <a:ext cx="3244849" cy="2748243"/>
          </a:xfrm>
          <a:prstGeom prst="rect">
            <a:avLst/>
          </a:prstGeom>
          <a:ln>
            <a:solidFill>
              <a:schemeClr val="accent1"/>
            </a:solidFill>
          </a:ln>
        </p:spPr>
      </p:pic>
      <p:sp>
        <p:nvSpPr>
          <p:cNvPr id="6" name="Titolo 1">
            <a:extLst>
              <a:ext uri="{FF2B5EF4-FFF2-40B4-BE49-F238E27FC236}">
                <a16:creationId xmlns:a16="http://schemas.microsoft.com/office/drawing/2014/main" id="{1340EB76-4BF8-4DB2-8333-5BC46B125A7E}"/>
              </a:ext>
            </a:extLst>
          </p:cNvPr>
          <p:cNvSpPr>
            <a:spLocks noGrp="1"/>
          </p:cNvSpPr>
          <p:nvPr>
            <p:ph type="title"/>
          </p:nvPr>
        </p:nvSpPr>
        <p:spPr>
          <a:xfrm>
            <a:off x="600075" y="523875"/>
            <a:ext cx="7940400" cy="354168"/>
          </a:xfrm>
        </p:spPr>
        <p:txBody>
          <a:bodyPr/>
          <a:lstStyle/>
          <a:p>
            <a:r>
              <a:rPr lang="en-GB" sz="1800">
                <a:solidFill>
                  <a:schemeClr val="tx2"/>
                </a:solidFill>
                <a:cs typeface="Calibri" pitchFamily="34" charset="0"/>
              </a:rPr>
              <a:t>Running an analysis in MS Power BI, Sia Partners was able to identify specific factors contributing to “non functional” status of water pumps</a:t>
            </a:r>
            <a:endParaRPr lang="en-GB" sz="1800">
              <a:solidFill>
                <a:schemeClr val="tx2"/>
              </a:solidFill>
            </a:endParaRPr>
          </a:p>
        </p:txBody>
      </p:sp>
      <p:pic>
        <p:nvPicPr>
          <p:cNvPr id="12" name="Immagine 11">
            <a:extLst>
              <a:ext uri="{FF2B5EF4-FFF2-40B4-BE49-F238E27FC236}">
                <a16:creationId xmlns:a16="http://schemas.microsoft.com/office/drawing/2014/main" id="{AFB59310-7B54-49C1-9CCD-1266B78ADE9F}"/>
              </a:ext>
            </a:extLst>
          </p:cNvPr>
          <p:cNvPicPr>
            <a:picLocks noChangeAspect="1"/>
          </p:cNvPicPr>
          <p:nvPr/>
        </p:nvPicPr>
        <p:blipFill>
          <a:blip r:embed="rId3"/>
          <a:stretch>
            <a:fillRect/>
          </a:stretch>
        </p:blipFill>
        <p:spPr>
          <a:xfrm>
            <a:off x="4064000" y="1389142"/>
            <a:ext cx="3009900" cy="884832"/>
          </a:xfrm>
          <a:prstGeom prst="rect">
            <a:avLst/>
          </a:prstGeom>
          <a:ln>
            <a:solidFill>
              <a:schemeClr val="accent1"/>
            </a:solidFill>
          </a:ln>
        </p:spPr>
      </p:pic>
      <p:pic>
        <p:nvPicPr>
          <p:cNvPr id="10" name="Immagine 9">
            <a:extLst>
              <a:ext uri="{FF2B5EF4-FFF2-40B4-BE49-F238E27FC236}">
                <a16:creationId xmlns:a16="http://schemas.microsoft.com/office/drawing/2014/main" id="{22B4AD5F-3FF0-41EA-8C78-AD395354C251}"/>
              </a:ext>
            </a:extLst>
          </p:cNvPr>
          <p:cNvPicPr>
            <a:picLocks noChangeAspect="1"/>
          </p:cNvPicPr>
          <p:nvPr/>
        </p:nvPicPr>
        <p:blipFill rotWithShape="1">
          <a:blip r:embed="rId4"/>
          <a:srcRect l="1187" t="18743" r="1230" b="1243"/>
          <a:stretch/>
        </p:blipFill>
        <p:spPr>
          <a:xfrm>
            <a:off x="4418200" y="2140071"/>
            <a:ext cx="3590550" cy="1073150"/>
          </a:xfrm>
          <a:prstGeom prst="rect">
            <a:avLst/>
          </a:prstGeom>
          <a:ln>
            <a:solidFill>
              <a:schemeClr val="accent1"/>
            </a:solidFill>
          </a:ln>
        </p:spPr>
      </p:pic>
      <p:pic>
        <p:nvPicPr>
          <p:cNvPr id="8" name="Immagine 7">
            <a:extLst>
              <a:ext uri="{FF2B5EF4-FFF2-40B4-BE49-F238E27FC236}">
                <a16:creationId xmlns:a16="http://schemas.microsoft.com/office/drawing/2014/main" id="{910B02C6-55D0-4015-B688-161A8C8D203C}"/>
              </a:ext>
            </a:extLst>
          </p:cNvPr>
          <p:cNvPicPr>
            <a:picLocks noChangeAspect="1"/>
          </p:cNvPicPr>
          <p:nvPr/>
        </p:nvPicPr>
        <p:blipFill>
          <a:blip r:embed="rId5"/>
          <a:stretch>
            <a:fillRect/>
          </a:stretch>
        </p:blipFill>
        <p:spPr>
          <a:xfrm>
            <a:off x="4776031" y="3073110"/>
            <a:ext cx="3590550" cy="1066355"/>
          </a:xfrm>
          <a:prstGeom prst="rect">
            <a:avLst/>
          </a:prstGeom>
          <a:ln>
            <a:solidFill>
              <a:schemeClr val="accent1"/>
            </a:solidFill>
          </a:ln>
        </p:spPr>
      </p:pic>
      <p:sp>
        <p:nvSpPr>
          <p:cNvPr id="13" name="Rettangolo con angoli arrotondati 12">
            <a:extLst>
              <a:ext uri="{FF2B5EF4-FFF2-40B4-BE49-F238E27FC236}">
                <a16:creationId xmlns:a16="http://schemas.microsoft.com/office/drawing/2014/main" id="{D89C91DF-8ECC-4306-B64B-1EECD7CF71AC}"/>
              </a:ext>
            </a:extLst>
          </p:cNvPr>
          <p:cNvSpPr/>
          <p:nvPr/>
        </p:nvSpPr>
        <p:spPr>
          <a:xfrm>
            <a:off x="336551" y="4286371"/>
            <a:ext cx="8416550" cy="471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When water pump is dry, water source is a lake, installer or funder is an entity related to central government, the likelihood of pump to be faulty is far higher</a:t>
            </a:r>
          </a:p>
        </p:txBody>
      </p:sp>
    </p:spTree>
    <p:extLst>
      <p:ext uri="{BB962C8B-B14F-4D97-AF65-F5344CB8AC3E}">
        <p14:creationId xmlns:p14="http://schemas.microsoft.com/office/powerpoint/2010/main" val="74353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17">
            <a:extLst>
              <a:ext uri="{FF2B5EF4-FFF2-40B4-BE49-F238E27FC236}">
                <a16:creationId xmlns:a16="http://schemas.microsoft.com/office/drawing/2014/main" id="{D6C34BE8-8A64-478E-A9CD-2A8A4846FE19}"/>
              </a:ext>
            </a:extLst>
          </p:cNvPr>
          <p:cNvSpPr/>
          <p:nvPr/>
        </p:nvSpPr>
        <p:spPr>
          <a:xfrm>
            <a:off x="486180" y="903206"/>
            <a:ext cx="370036" cy="738992"/>
          </a:xfrm>
          <a:custGeom>
            <a:avLst/>
            <a:gdLst>
              <a:gd name="connsiteX0" fmla="*/ 581685 w 582533"/>
              <a:gd name="connsiteY0" fmla="*/ 0 h 1163370"/>
              <a:gd name="connsiteX1" fmla="*/ 582533 w 582533"/>
              <a:gd name="connsiteY1" fmla="*/ 86 h 1163370"/>
              <a:gd name="connsiteX2" fmla="*/ 582533 w 582533"/>
              <a:gd name="connsiteY2" fmla="*/ 1163285 h 1163370"/>
              <a:gd name="connsiteX3" fmla="*/ 581685 w 582533"/>
              <a:gd name="connsiteY3" fmla="*/ 1163370 h 1163370"/>
              <a:gd name="connsiteX4" fmla="*/ 0 w 582533"/>
              <a:gd name="connsiteY4" fmla="*/ 581685 h 1163370"/>
              <a:gd name="connsiteX5" fmla="*/ 581685 w 582533"/>
              <a:gd name="connsiteY5" fmla="*/ 0 h 116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33" h="1163370">
                <a:moveTo>
                  <a:pt x="581685" y="0"/>
                </a:moveTo>
                <a:lnTo>
                  <a:pt x="582533" y="86"/>
                </a:lnTo>
                <a:lnTo>
                  <a:pt x="582533" y="1163285"/>
                </a:lnTo>
                <a:lnTo>
                  <a:pt x="581685" y="1163370"/>
                </a:lnTo>
                <a:cubicBezTo>
                  <a:pt x="260429" y="1163370"/>
                  <a:pt x="0" y="902941"/>
                  <a:pt x="0" y="581685"/>
                </a:cubicBezTo>
                <a:cubicBezTo>
                  <a:pt x="0" y="260429"/>
                  <a:pt x="260429" y="0"/>
                  <a:pt x="581685" y="0"/>
                </a:cubicBezTo>
                <a:close/>
              </a:path>
            </a:pathLst>
          </a:custGeom>
          <a:solidFill>
            <a:schemeClr val="accent1"/>
          </a:solidFill>
          <a:ln w="9525" cap="flat" cmpd="sng" algn="ctr">
            <a:noFill/>
            <a:prstDash val="solid"/>
          </a:ln>
          <a:effectLst>
            <a:innerShdw blurRad="63500" dist="50800">
              <a:srgbClr val="606060">
                <a:alpha val="50000"/>
              </a:srgbClr>
            </a:innerShdw>
          </a:effectLst>
        </p:spPr>
        <p:txBody>
          <a:bodyPr lIns="182880" tIns="73152" rIns="73152" bIns="73152" rtlCol="0" anchor="t" anchorCtr="0"/>
          <a:lstStyle/>
          <a:p>
            <a:pPr algn="ctr" defTabSz="914378" fontAlgn="base">
              <a:lnSpc>
                <a:spcPct val="86000"/>
              </a:lnSpc>
              <a:spcBef>
                <a:spcPct val="0"/>
              </a:spcBef>
              <a:spcAft>
                <a:spcPct val="0"/>
              </a:spcAft>
              <a:buClrTx/>
              <a:defRPr/>
            </a:pPr>
            <a:r>
              <a:rPr lang="en-GB" sz="2000" b="1">
                <a:solidFill>
                  <a:srgbClr val="FFFFFF"/>
                </a:solidFill>
              </a:rPr>
              <a:t>1</a:t>
            </a:r>
          </a:p>
        </p:txBody>
      </p:sp>
      <p:sp>
        <p:nvSpPr>
          <p:cNvPr id="23" name="Rectangle: Diagonal Corners Rounded 1">
            <a:extLst>
              <a:ext uri="{FF2B5EF4-FFF2-40B4-BE49-F238E27FC236}">
                <a16:creationId xmlns:a16="http://schemas.microsoft.com/office/drawing/2014/main" id="{E39BD5AE-672C-4E51-AD21-C01C861B383D}"/>
              </a:ext>
            </a:extLst>
          </p:cNvPr>
          <p:cNvSpPr/>
          <p:nvPr/>
        </p:nvSpPr>
        <p:spPr>
          <a:xfrm>
            <a:off x="490940" y="1300586"/>
            <a:ext cx="2630832" cy="3167274"/>
          </a:xfrm>
          <a:prstGeom prst="round2DiagRect">
            <a:avLst>
              <a:gd name="adj1" fmla="val 14082"/>
              <a:gd name="adj2" fmla="val 0"/>
            </a:avLst>
          </a:prstGeom>
          <a:solidFill>
            <a:schemeClr val="tx2">
              <a:lumMod val="95000"/>
            </a:schemeClr>
          </a:solidFill>
          <a:ln w="9525" cap="flat" cmpd="sng" algn="ctr">
            <a:solidFill>
              <a:schemeClr val="accent4"/>
            </a:solidFill>
            <a:prstDash val="solid"/>
          </a:ln>
          <a:effectLst/>
        </p:spPr>
        <p:txBody>
          <a:bodyPr lIns="73152" tIns="320040" rIns="73152" bIns="73152" rtlCol="0" anchor="t" anchorCtr="0"/>
          <a:lstStyle/>
          <a:p>
            <a:pPr marL="171446" indent="-171446" fontAlgn="base">
              <a:lnSpc>
                <a:spcPct val="86000"/>
              </a:lnSpc>
              <a:spcBef>
                <a:spcPts val="700"/>
              </a:spcBef>
              <a:spcAft>
                <a:spcPts val="600"/>
              </a:spcAft>
              <a:buClrTx/>
              <a:buSzPct val="100000"/>
              <a:buFont typeface="Arial" panose="020B0604020202020204" pitchFamily="34" charset="0"/>
              <a:buChar char="•"/>
            </a:pPr>
            <a:r>
              <a:rPr lang="en-GB" sz="1050" dirty="0"/>
              <a:t>Take action based on discussed findings by performing:</a:t>
            </a:r>
          </a:p>
          <a:p>
            <a:pPr marL="431990" lvl="3" indent="-171446" fontAlgn="base">
              <a:lnSpc>
                <a:spcPct val="86000"/>
              </a:lnSpc>
              <a:spcBef>
                <a:spcPts val="700"/>
              </a:spcBef>
              <a:spcAft>
                <a:spcPts val="600"/>
              </a:spcAft>
              <a:buClrTx/>
              <a:buSzPct val="100000"/>
              <a:buFont typeface="Wingdings" panose="05000000000000000000" pitchFamily="2" charset="2"/>
              <a:buChar char="q"/>
            </a:pPr>
            <a:r>
              <a:rPr lang="en-GB" sz="1050" dirty="0"/>
              <a:t>Start using model results in order to implement predictive maintenance campaigns aimed at preventing faults;</a:t>
            </a:r>
          </a:p>
          <a:p>
            <a:pPr marL="431990" lvl="3" indent="-171446" fontAlgn="base">
              <a:lnSpc>
                <a:spcPct val="86000"/>
              </a:lnSpc>
              <a:spcBef>
                <a:spcPts val="700"/>
              </a:spcBef>
              <a:spcAft>
                <a:spcPts val="600"/>
              </a:spcAft>
              <a:buClrTx/>
              <a:buSzPct val="100000"/>
              <a:buFont typeface="Wingdings" panose="05000000000000000000" pitchFamily="2" charset="2"/>
              <a:buChar char="q"/>
            </a:pPr>
            <a:r>
              <a:rPr lang="en-GB" sz="1050" dirty="0"/>
              <a:t>Perform analytical deep-dives aimed at understanding how geographical and contextual factors influence water pumps status;</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endParaRPr lang="en-GB" sz="1050" dirty="0"/>
          </a:p>
          <a:p>
            <a:pPr marL="179996" lvl="1" indent="-179996" fontAlgn="base">
              <a:lnSpc>
                <a:spcPct val="86000"/>
              </a:lnSpc>
              <a:spcBef>
                <a:spcPts val="700"/>
              </a:spcBef>
              <a:spcAft>
                <a:spcPct val="0"/>
              </a:spcAft>
              <a:buClrTx/>
              <a:buSzPct val="100000"/>
              <a:buFont typeface="Arial" panose="020B0604020202020204" pitchFamily="34" charset="0"/>
              <a:buChar char="•"/>
            </a:pPr>
            <a:endParaRPr lang="en-GB" sz="1050" dirty="0"/>
          </a:p>
        </p:txBody>
      </p:sp>
      <p:sp>
        <p:nvSpPr>
          <p:cNvPr id="24" name="Freeform: Shape 15">
            <a:extLst>
              <a:ext uri="{FF2B5EF4-FFF2-40B4-BE49-F238E27FC236}">
                <a16:creationId xmlns:a16="http://schemas.microsoft.com/office/drawing/2014/main" id="{EB16DA9E-F25C-49D8-AF9A-2D5B349B423A}"/>
              </a:ext>
            </a:extLst>
          </p:cNvPr>
          <p:cNvSpPr/>
          <p:nvPr/>
        </p:nvSpPr>
        <p:spPr>
          <a:xfrm>
            <a:off x="855677" y="903206"/>
            <a:ext cx="369496" cy="738992"/>
          </a:xfrm>
          <a:custGeom>
            <a:avLst/>
            <a:gdLst>
              <a:gd name="connsiteX0" fmla="*/ 0 w 581685"/>
              <a:gd name="connsiteY0" fmla="*/ 0 h 1163370"/>
              <a:gd name="connsiteX1" fmla="*/ 581685 w 581685"/>
              <a:gd name="connsiteY1" fmla="*/ 581685 h 1163370"/>
              <a:gd name="connsiteX2" fmla="*/ 0 w 581685"/>
              <a:gd name="connsiteY2" fmla="*/ 1163370 h 1163370"/>
            </a:gdLst>
            <a:ahLst/>
            <a:cxnLst>
              <a:cxn ang="0">
                <a:pos x="connsiteX0" y="connsiteY0"/>
              </a:cxn>
              <a:cxn ang="0">
                <a:pos x="connsiteX1" y="connsiteY1"/>
              </a:cxn>
              <a:cxn ang="0">
                <a:pos x="connsiteX2" y="connsiteY2"/>
              </a:cxn>
            </a:cxnLst>
            <a:rect l="l" t="t" r="r" b="b"/>
            <a:pathLst>
              <a:path w="581685" h="1163370">
                <a:moveTo>
                  <a:pt x="0" y="0"/>
                </a:moveTo>
                <a:cubicBezTo>
                  <a:pt x="321256" y="0"/>
                  <a:pt x="581685" y="260429"/>
                  <a:pt x="581685" y="581685"/>
                </a:cubicBezTo>
                <a:cubicBezTo>
                  <a:pt x="581685" y="902941"/>
                  <a:pt x="321256" y="1163370"/>
                  <a:pt x="0" y="1163370"/>
                </a:cubicBezTo>
                <a:close/>
              </a:path>
            </a:pathLst>
          </a:custGeom>
          <a:solidFill>
            <a:schemeClr val="accent1"/>
          </a:solidFill>
          <a:ln w="9525" cap="flat" cmpd="sng" algn="ctr">
            <a:noFill/>
            <a:prstDash val="solid"/>
          </a:ln>
          <a:effectLst>
            <a:outerShdw blurRad="50800" dist="38100" dir="2700000" algn="tl" rotWithShape="0">
              <a:srgbClr val="606060">
                <a:alpha val="40000"/>
              </a:srgbClr>
            </a:outerShdw>
          </a:effectLst>
        </p:spPr>
        <p:txBody>
          <a:bodyPr lIns="73152" tIns="73152" rIns="73152" bIns="73152" rtlCol="0" anchor="ctr"/>
          <a:lstStyle/>
          <a:p>
            <a:pPr algn="ctr" defTabSz="914378" fontAlgn="base">
              <a:lnSpc>
                <a:spcPct val="86000"/>
              </a:lnSpc>
              <a:spcBef>
                <a:spcPct val="0"/>
              </a:spcBef>
              <a:spcAft>
                <a:spcPct val="0"/>
              </a:spcAft>
              <a:buClrTx/>
              <a:defRPr/>
            </a:pPr>
            <a:endParaRPr lang="en-GB" sz="3000" b="1">
              <a:solidFill>
                <a:srgbClr val="FFFFFF"/>
              </a:solidFill>
            </a:endParaRPr>
          </a:p>
        </p:txBody>
      </p:sp>
      <p:sp>
        <p:nvSpPr>
          <p:cNvPr id="49" name="Freeform: Shape 17">
            <a:extLst>
              <a:ext uri="{FF2B5EF4-FFF2-40B4-BE49-F238E27FC236}">
                <a16:creationId xmlns:a16="http://schemas.microsoft.com/office/drawing/2014/main" id="{0B959432-C6D6-43C5-BB7C-CBE3E0420C74}"/>
              </a:ext>
            </a:extLst>
          </p:cNvPr>
          <p:cNvSpPr/>
          <p:nvPr/>
        </p:nvSpPr>
        <p:spPr>
          <a:xfrm>
            <a:off x="3259772" y="903206"/>
            <a:ext cx="370036" cy="738992"/>
          </a:xfrm>
          <a:custGeom>
            <a:avLst/>
            <a:gdLst>
              <a:gd name="connsiteX0" fmla="*/ 581685 w 582533"/>
              <a:gd name="connsiteY0" fmla="*/ 0 h 1163370"/>
              <a:gd name="connsiteX1" fmla="*/ 582533 w 582533"/>
              <a:gd name="connsiteY1" fmla="*/ 86 h 1163370"/>
              <a:gd name="connsiteX2" fmla="*/ 582533 w 582533"/>
              <a:gd name="connsiteY2" fmla="*/ 1163285 h 1163370"/>
              <a:gd name="connsiteX3" fmla="*/ 581685 w 582533"/>
              <a:gd name="connsiteY3" fmla="*/ 1163370 h 1163370"/>
              <a:gd name="connsiteX4" fmla="*/ 0 w 582533"/>
              <a:gd name="connsiteY4" fmla="*/ 581685 h 1163370"/>
              <a:gd name="connsiteX5" fmla="*/ 581685 w 582533"/>
              <a:gd name="connsiteY5" fmla="*/ 0 h 116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33" h="1163370">
                <a:moveTo>
                  <a:pt x="581685" y="0"/>
                </a:moveTo>
                <a:lnTo>
                  <a:pt x="582533" y="86"/>
                </a:lnTo>
                <a:lnTo>
                  <a:pt x="582533" y="1163285"/>
                </a:lnTo>
                <a:lnTo>
                  <a:pt x="581685" y="1163370"/>
                </a:lnTo>
                <a:cubicBezTo>
                  <a:pt x="260429" y="1163370"/>
                  <a:pt x="0" y="902941"/>
                  <a:pt x="0" y="581685"/>
                </a:cubicBezTo>
                <a:cubicBezTo>
                  <a:pt x="0" y="260429"/>
                  <a:pt x="260429" y="0"/>
                  <a:pt x="581685" y="0"/>
                </a:cubicBezTo>
                <a:close/>
              </a:path>
            </a:pathLst>
          </a:custGeom>
          <a:solidFill>
            <a:schemeClr val="accent1"/>
          </a:solidFill>
          <a:ln w="9525" cap="flat" cmpd="sng" algn="ctr">
            <a:noFill/>
            <a:prstDash val="solid"/>
          </a:ln>
          <a:effectLst>
            <a:innerShdw blurRad="63500" dist="50800">
              <a:srgbClr val="606060">
                <a:alpha val="50000"/>
              </a:srgbClr>
            </a:innerShdw>
          </a:effectLst>
        </p:spPr>
        <p:txBody>
          <a:bodyPr lIns="182880" tIns="73152" rIns="73152" bIns="73152" rtlCol="0" anchor="t" anchorCtr="0"/>
          <a:lstStyle/>
          <a:p>
            <a:pPr algn="ctr" fontAlgn="base">
              <a:lnSpc>
                <a:spcPct val="86000"/>
              </a:lnSpc>
              <a:spcBef>
                <a:spcPct val="0"/>
              </a:spcBef>
              <a:spcAft>
                <a:spcPct val="0"/>
              </a:spcAft>
              <a:buClrTx/>
            </a:pPr>
            <a:r>
              <a:rPr lang="en-GB" sz="2000" b="1">
                <a:solidFill>
                  <a:srgbClr val="FFFFFF"/>
                </a:solidFill>
              </a:rPr>
              <a:t>2</a:t>
            </a:r>
          </a:p>
        </p:txBody>
      </p:sp>
      <p:sp>
        <p:nvSpPr>
          <p:cNvPr id="57" name="Rectangle: Diagonal Corners Rounded 1">
            <a:extLst>
              <a:ext uri="{FF2B5EF4-FFF2-40B4-BE49-F238E27FC236}">
                <a16:creationId xmlns:a16="http://schemas.microsoft.com/office/drawing/2014/main" id="{33370DEA-ED05-4936-84C4-AE0DD24247F2}"/>
              </a:ext>
            </a:extLst>
          </p:cNvPr>
          <p:cNvSpPr/>
          <p:nvPr/>
        </p:nvSpPr>
        <p:spPr>
          <a:xfrm>
            <a:off x="3264531" y="1300586"/>
            <a:ext cx="2630832" cy="3167274"/>
          </a:xfrm>
          <a:prstGeom prst="round2DiagRect">
            <a:avLst>
              <a:gd name="adj1" fmla="val 14082"/>
              <a:gd name="adj2" fmla="val 0"/>
            </a:avLst>
          </a:prstGeom>
          <a:solidFill>
            <a:schemeClr val="tx2">
              <a:lumMod val="95000"/>
            </a:schemeClr>
          </a:solidFill>
          <a:ln w="9525" cap="flat" cmpd="sng" algn="ctr">
            <a:solidFill>
              <a:schemeClr val="accent4"/>
            </a:solidFill>
            <a:prstDash val="solid"/>
          </a:ln>
          <a:effectLst/>
        </p:spPr>
        <p:txBody>
          <a:bodyPr lIns="73152" tIns="320040" rIns="73152" bIns="73152" rtlCol="0" anchor="t" anchorCtr="0"/>
          <a:lstStyle/>
          <a:p>
            <a:pPr marL="171446" indent="-171446" defTabSz="914378" fontAlgn="base">
              <a:lnSpc>
                <a:spcPct val="86000"/>
              </a:lnSpc>
              <a:spcBef>
                <a:spcPts val="700"/>
              </a:spcBef>
              <a:spcAft>
                <a:spcPts val="600"/>
              </a:spcAft>
              <a:buClrTx/>
              <a:buSzPct val="100000"/>
              <a:buFont typeface="Arial" panose="020B0604020202020204" pitchFamily="34" charset="0"/>
              <a:buChar char="•"/>
              <a:defRPr/>
            </a:pPr>
            <a:r>
              <a:rPr lang="en-GB" sz="1050" dirty="0"/>
              <a:t>Further improve model accuracy and model efficiency by:</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r>
              <a:rPr lang="en-GB" sz="1050" dirty="0"/>
              <a:t>Applying </a:t>
            </a:r>
            <a:r>
              <a:rPr lang="en-GB" sz="1050" dirty="0" err="1"/>
              <a:t>undersampling</a:t>
            </a:r>
            <a:r>
              <a:rPr lang="en-GB" sz="1050" dirty="0"/>
              <a:t>/oversampling techniques to improve accuracy, especially in detecting functional pumps that need some repairs;</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r>
              <a:rPr lang="en-GB" sz="1050" dirty="0"/>
              <a:t>Verifying potential accuracy improvement by including features coming from open data (such as weather data);</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r>
              <a:rPr lang="en-GB" sz="1050" dirty="0"/>
              <a:t>Test new algorithms in order to compare performance with Random forest and choose the most accurate one;</a:t>
            </a:r>
          </a:p>
        </p:txBody>
      </p:sp>
      <p:sp>
        <p:nvSpPr>
          <p:cNvPr id="58" name="Freeform: Shape 15">
            <a:extLst>
              <a:ext uri="{FF2B5EF4-FFF2-40B4-BE49-F238E27FC236}">
                <a16:creationId xmlns:a16="http://schemas.microsoft.com/office/drawing/2014/main" id="{D3254EFD-FFA9-48FC-8719-229E3063E48A}"/>
              </a:ext>
            </a:extLst>
          </p:cNvPr>
          <p:cNvSpPr/>
          <p:nvPr/>
        </p:nvSpPr>
        <p:spPr>
          <a:xfrm>
            <a:off x="3629268" y="903206"/>
            <a:ext cx="369496" cy="738992"/>
          </a:xfrm>
          <a:custGeom>
            <a:avLst/>
            <a:gdLst>
              <a:gd name="connsiteX0" fmla="*/ 0 w 581685"/>
              <a:gd name="connsiteY0" fmla="*/ 0 h 1163370"/>
              <a:gd name="connsiteX1" fmla="*/ 581685 w 581685"/>
              <a:gd name="connsiteY1" fmla="*/ 581685 h 1163370"/>
              <a:gd name="connsiteX2" fmla="*/ 0 w 581685"/>
              <a:gd name="connsiteY2" fmla="*/ 1163370 h 1163370"/>
            </a:gdLst>
            <a:ahLst/>
            <a:cxnLst>
              <a:cxn ang="0">
                <a:pos x="connsiteX0" y="connsiteY0"/>
              </a:cxn>
              <a:cxn ang="0">
                <a:pos x="connsiteX1" y="connsiteY1"/>
              </a:cxn>
              <a:cxn ang="0">
                <a:pos x="connsiteX2" y="connsiteY2"/>
              </a:cxn>
            </a:cxnLst>
            <a:rect l="l" t="t" r="r" b="b"/>
            <a:pathLst>
              <a:path w="581685" h="1163370">
                <a:moveTo>
                  <a:pt x="0" y="0"/>
                </a:moveTo>
                <a:cubicBezTo>
                  <a:pt x="321256" y="0"/>
                  <a:pt x="581685" y="260429"/>
                  <a:pt x="581685" y="581685"/>
                </a:cubicBezTo>
                <a:cubicBezTo>
                  <a:pt x="581685" y="902941"/>
                  <a:pt x="321256" y="1163370"/>
                  <a:pt x="0" y="1163370"/>
                </a:cubicBezTo>
                <a:close/>
              </a:path>
            </a:pathLst>
          </a:custGeom>
          <a:solidFill>
            <a:schemeClr val="accent1"/>
          </a:solidFill>
          <a:ln w="9525" cap="flat" cmpd="sng" algn="ctr">
            <a:noFill/>
            <a:prstDash val="solid"/>
          </a:ln>
          <a:effectLst>
            <a:outerShdw blurRad="50800" dist="38100" dir="2700000" algn="tl" rotWithShape="0">
              <a:srgbClr val="606060">
                <a:alpha val="40000"/>
              </a:srgbClr>
            </a:outerShdw>
          </a:effectLst>
        </p:spPr>
        <p:txBody>
          <a:bodyPr lIns="73152" tIns="73152" rIns="73152" bIns="73152" rtlCol="0" anchor="ctr"/>
          <a:lstStyle/>
          <a:p>
            <a:pPr algn="ctr" fontAlgn="base">
              <a:lnSpc>
                <a:spcPct val="86000"/>
              </a:lnSpc>
              <a:spcBef>
                <a:spcPct val="0"/>
              </a:spcBef>
              <a:spcAft>
                <a:spcPct val="0"/>
              </a:spcAft>
              <a:buClrTx/>
            </a:pPr>
            <a:endParaRPr lang="en-GB" sz="3000" b="1">
              <a:solidFill>
                <a:srgbClr val="FFFFFF"/>
              </a:solidFill>
            </a:endParaRPr>
          </a:p>
        </p:txBody>
      </p:sp>
      <p:sp>
        <p:nvSpPr>
          <p:cNvPr id="69" name="Freeform: Shape 17">
            <a:extLst>
              <a:ext uri="{FF2B5EF4-FFF2-40B4-BE49-F238E27FC236}">
                <a16:creationId xmlns:a16="http://schemas.microsoft.com/office/drawing/2014/main" id="{CDBF70E5-F656-4C6B-8614-42314DE46E9E}"/>
              </a:ext>
            </a:extLst>
          </p:cNvPr>
          <p:cNvSpPr/>
          <p:nvPr/>
        </p:nvSpPr>
        <p:spPr>
          <a:xfrm>
            <a:off x="6033363" y="903206"/>
            <a:ext cx="370036" cy="738992"/>
          </a:xfrm>
          <a:custGeom>
            <a:avLst/>
            <a:gdLst>
              <a:gd name="connsiteX0" fmla="*/ 581685 w 582533"/>
              <a:gd name="connsiteY0" fmla="*/ 0 h 1163370"/>
              <a:gd name="connsiteX1" fmla="*/ 582533 w 582533"/>
              <a:gd name="connsiteY1" fmla="*/ 86 h 1163370"/>
              <a:gd name="connsiteX2" fmla="*/ 582533 w 582533"/>
              <a:gd name="connsiteY2" fmla="*/ 1163285 h 1163370"/>
              <a:gd name="connsiteX3" fmla="*/ 581685 w 582533"/>
              <a:gd name="connsiteY3" fmla="*/ 1163370 h 1163370"/>
              <a:gd name="connsiteX4" fmla="*/ 0 w 582533"/>
              <a:gd name="connsiteY4" fmla="*/ 581685 h 1163370"/>
              <a:gd name="connsiteX5" fmla="*/ 581685 w 582533"/>
              <a:gd name="connsiteY5" fmla="*/ 0 h 116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33" h="1163370">
                <a:moveTo>
                  <a:pt x="581685" y="0"/>
                </a:moveTo>
                <a:lnTo>
                  <a:pt x="582533" y="86"/>
                </a:lnTo>
                <a:lnTo>
                  <a:pt x="582533" y="1163285"/>
                </a:lnTo>
                <a:lnTo>
                  <a:pt x="581685" y="1163370"/>
                </a:lnTo>
                <a:cubicBezTo>
                  <a:pt x="260429" y="1163370"/>
                  <a:pt x="0" y="902941"/>
                  <a:pt x="0" y="581685"/>
                </a:cubicBezTo>
                <a:cubicBezTo>
                  <a:pt x="0" y="260429"/>
                  <a:pt x="260429" y="0"/>
                  <a:pt x="581685" y="0"/>
                </a:cubicBezTo>
                <a:close/>
              </a:path>
            </a:pathLst>
          </a:custGeom>
          <a:solidFill>
            <a:schemeClr val="accent1"/>
          </a:solidFill>
          <a:ln w="9525" cap="flat" cmpd="sng" algn="ctr">
            <a:noFill/>
            <a:prstDash val="solid"/>
          </a:ln>
          <a:effectLst>
            <a:innerShdw blurRad="63500" dist="50800">
              <a:srgbClr val="606060">
                <a:alpha val="50000"/>
              </a:srgbClr>
            </a:innerShdw>
          </a:effectLst>
        </p:spPr>
        <p:txBody>
          <a:bodyPr lIns="182880" tIns="73152" rIns="73152" bIns="73152" rtlCol="0" anchor="t" anchorCtr="0"/>
          <a:lstStyle/>
          <a:p>
            <a:pPr algn="ctr" fontAlgn="base">
              <a:lnSpc>
                <a:spcPct val="86000"/>
              </a:lnSpc>
              <a:spcBef>
                <a:spcPct val="0"/>
              </a:spcBef>
              <a:spcAft>
                <a:spcPct val="0"/>
              </a:spcAft>
              <a:buClrTx/>
            </a:pPr>
            <a:r>
              <a:rPr lang="en-GB" sz="2000" b="1">
                <a:solidFill>
                  <a:srgbClr val="FFFFFF"/>
                </a:solidFill>
              </a:rPr>
              <a:t>3</a:t>
            </a:r>
          </a:p>
        </p:txBody>
      </p:sp>
      <p:sp>
        <p:nvSpPr>
          <p:cNvPr id="70" name="Rectangle: Diagonal Corners Rounded 1">
            <a:extLst>
              <a:ext uri="{FF2B5EF4-FFF2-40B4-BE49-F238E27FC236}">
                <a16:creationId xmlns:a16="http://schemas.microsoft.com/office/drawing/2014/main" id="{F6C4BC75-815D-42AF-9CA9-BCAC656F38AB}"/>
              </a:ext>
            </a:extLst>
          </p:cNvPr>
          <p:cNvSpPr/>
          <p:nvPr/>
        </p:nvSpPr>
        <p:spPr>
          <a:xfrm>
            <a:off x="6038122" y="1300586"/>
            <a:ext cx="2630832" cy="3167274"/>
          </a:xfrm>
          <a:prstGeom prst="round2DiagRect">
            <a:avLst>
              <a:gd name="adj1" fmla="val 14082"/>
              <a:gd name="adj2" fmla="val 0"/>
            </a:avLst>
          </a:prstGeom>
          <a:solidFill>
            <a:schemeClr val="tx2">
              <a:lumMod val="95000"/>
            </a:schemeClr>
          </a:solidFill>
          <a:ln w="9525" cap="flat" cmpd="sng" algn="ctr">
            <a:solidFill>
              <a:schemeClr val="accent4"/>
            </a:solidFill>
            <a:prstDash val="solid"/>
          </a:ln>
          <a:effectLst/>
        </p:spPr>
        <p:txBody>
          <a:bodyPr lIns="73152" tIns="320040" rIns="73152" bIns="73152" rtlCol="0" anchor="t" anchorCtr="0"/>
          <a:lstStyle/>
          <a:p>
            <a:pPr marL="171446" indent="-171446" defTabSz="914378" fontAlgn="base">
              <a:lnSpc>
                <a:spcPct val="86000"/>
              </a:lnSpc>
              <a:spcBef>
                <a:spcPts val="700"/>
              </a:spcBef>
              <a:spcAft>
                <a:spcPts val="600"/>
              </a:spcAft>
              <a:buClrTx/>
              <a:buSzPct val="100000"/>
              <a:buFont typeface="Arial" panose="020B0604020202020204" pitchFamily="34" charset="0"/>
              <a:buChar char="•"/>
              <a:defRPr/>
            </a:pPr>
            <a:r>
              <a:rPr lang="en-GB" sz="1050" dirty="0"/>
              <a:t>Industrialize the solution by:</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r>
              <a:rPr lang="en-GB" sz="1050" dirty="0"/>
              <a:t>Putting model into production by developing a solid pipeline leveraging a robust infrastructure;</a:t>
            </a:r>
          </a:p>
          <a:p>
            <a:pPr marL="431990" lvl="3" indent="-171446" fontAlgn="base">
              <a:lnSpc>
                <a:spcPct val="86000"/>
              </a:lnSpc>
              <a:spcBef>
                <a:spcPts val="700"/>
              </a:spcBef>
              <a:spcAft>
                <a:spcPts val="600"/>
              </a:spcAft>
              <a:buClrTx/>
              <a:buSzPct val="100000"/>
              <a:buFont typeface="Wingdings" panose="05000000000000000000" pitchFamily="2" charset="2"/>
              <a:buChar char="q"/>
              <a:defRPr/>
            </a:pPr>
            <a:r>
              <a:rPr lang="en-GB" sz="1050" dirty="0"/>
              <a:t>Developing a smart monitoring dashboard aimed at displaying real-time alerts for faulty water pumps.</a:t>
            </a:r>
          </a:p>
          <a:p>
            <a:pPr marL="171446" indent="-171446" fontAlgn="base">
              <a:lnSpc>
                <a:spcPct val="86000"/>
              </a:lnSpc>
              <a:spcBef>
                <a:spcPts val="700"/>
              </a:spcBef>
              <a:spcAft>
                <a:spcPts val="600"/>
              </a:spcAft>
              <a:buClrTx/>
              <a:buSzPct val="100000"/>
              <a:buFont typeface="Arial" panose="020B0604020202020204" pitchFamily="34" charset="0"/>
              <a:buChar char="•"/>
            </a:pPr>
            <a:endParaRPr lang="en-GB" sz="1050" dirty="0"/>
          </a:p>
        </p:txBody>
      </p:sp>
      <p:sp>
        <p:nvSpPr>
          <p:cNvPr id="71" name="Freeform: Shape 15">
            <a:extLst>
              <a:ext uri="{FF2B5EF4-FFF2-40B4-BE49-F238E27FC236}">
                <a16:creationId xmlns:a16="http://schemas.microsoft.com/office/drawing/2014/main" id="{666C5B3E-6F00-44D3-A14A-6B90CE54E1B8}"/>
              </a:ext>
            </a:extLst>
          </p:cNvPr>
          <p:cNvSpPr/>
          <p:nvPr/>
        </p:nvSpPr>
        <p:spPr>
          <a:xfrm>
            <a:off x="6402858" y="903206"/>
            <a:ext cx="369496" cy="738992"/>
          </a:xfrm>
          <a:custGeom>
            <a:avLst/>
            <a:gdLst>
              <a:gd name="connsiteX0" fmla="*/ 0 w 581685"/>
              <a:gd name="connsiteY0" fmla="*/ 0 h 1163370"/>
              <a:gd name="connsiteX1" fmla="*/ 581685 w 581685"/>
              <a:gd name="connsiteY1" fmla="*/ 581685 h 1163370"/>
              <a:gd name="connsiteX2" fmla="*/ 0 w 581685"/>
              <a:gd name="connsiteY2" fmla="*/ 1163370 h 1163370"/>
            </a:gdLst>
            <a:ahLst/>
            <a:cxnLst>
              <a:cxn ang="0">
                <a:pos x="connsiteX0" y="connsiteY0"/>
              </a:cxn>
              <a:cxn ang="0">
                <a:pos x="connsiteX1" y="connsiteY1"/>
              </a:cxn>
              <a:cxn ang="0">
                <a:pos x="connsiteX2" y="connsiteY2"/>
              </a:cxn>
            </a:cxnLst>
            <a:rect l="l" t="t" r="r" b="b"/>
            <a:pathLst>
              <a:path w="581685" h="1163370">
                <a:moveTo>
                  <a:pt x="0" y="0"/>
                </a:moveTo>
                <a:cubicBezTo>
                  <a:pt x="321256" y="0"/>
                  <a:pt x="581685" y="260429"/>
                  <a:pt x="581685" y="581685"/>
                </a:cubicBezTo>
                <a:cubicBezTo>
                  <a:pt x="581685" y="902941"/>
                  <a:pt x="321256" y="1163370"/>
                  <a:pt x="0" y="1163370"/>
                </a:cubicBezTo>
                <a:close/>
              </a:path>
            </a:pathLst>
          </a:custGeom>
          <a:solidFill>
            <a:schemeClr val="accent1"/>
          </a:solidFill>
          <a:ln w="9525" cap="flat" cmpd="sng" algn="ctr">
            <a:noFill/>
            <a:prstDash val="solid"/>
          </a:ln>
          <a:effectLst>
            <a:outerShdw blurRad="50800" dist="38100" dir="2700000" algn="tl" rotWithShape="0">
              <a:srgbClr val="606060">
                <a:alpha val="40000"/>
              </a:srgbClr>
            </a:outerShdw>
          </a:effectLst>
        </p:spPr>
        <p:txBody>
          <a:bodyPr lIns="73152" tIns="73152" rIns="73152" bIns="73152" rtlCol="0" anchor="ctr"/>
          <a:lstStyle/>
          <a:p>
            <a:pPr algn="ctr" fontAlgn="base">
              <a:lnSpc>
                <a:spcPct val="86000"/>
              </a:lnSpc>
              <a:spcBef>
                <a:spcPct val="0"/>
              </a:spcBef>
              <a:spcAft>
                <a:spcPct val="0"/>
              </a:spcAft>
              <a:buClrTx/>
            </a:pPr>
            <a:endParaRPr lang="en-GB" sz="3000" b="1">
              <a:solidFill>
                <a:srgbClr val="FFFFFF"/>
              </a:solidFill>
            </a:endParaRPr>
          </a:p>
        </p:txBody>
      </p:sp>
      <p:grpSp>
        <p:nvGrpSpPr>
          <p:cNvPr id="82" name="Group 86">
            <a:extLst>
              <a:ext uri="{FF2B5EF4-FFF2-40B4-BE49-F238E27FC236}">
                <a16:creationId xmlns:a16="http://schemas.microsoft.com/office/drawing/2014/main" id="{FA6ACD67-4CAF-4C29-B4F8-569DB623E08C}"/>
              </a:ext>
            </a:extLst>
          </p:cNvPr>
          <p:cNvGrpSpPr>
            <a:grpSpLocks noChangeAspect="1"/>
          </p:cNvGrpSpPr>
          <p:nvPr/>
        </p:nvGrpSpPr>
        <p:grpSpPr>
          <a:xfrm>
            <a:off x="925138" y="1196142"/>
            <a:ext cx="231111" cy="208888"/>
            <a:chOff x="2237912" y="2876549"/>
            <a:chExt cx="1155700" cy="1044575"/>
          </a:xfrm>
          <a:solidFill>
            <a:schemeClr val="tx2"/>
          </a:solidFill>
        </p:grpSpPr>
        <p:sp>
          <p:nvSpPr>
            <p:cNvPr id="83" name="Freeform 278">
              <a:extLst>
                <a:ext uri="{FF2B5EF4-FFF2-40B4-BE49-F238E27FC236}">
                  <a16:creationId xmlns:a16="http://schemas.microsoft.com/office/drawing/2014/main" id="{9D2839AF-CC03-4EE6-83B6-2B00532E7DA2}"/>
                </a:ext>
              </a:extLst>
            </p:cNvPr>
            <p:cNvSpPr>
              <a:spLocks/>
            </p:cNvSpPr>
            <p:nvPr/>
          </p:nvSpPr>
          <p:spPr bwMode="auto">
            <a:xfrm>
              <a:off x="2658600" y="3371849"/>
              <a:ext cx="319088" cy="549275"/>
            </a:xfrm>
            <a:custGeom>
              <a:avLst/>
              <a:gdLst>
                <a:gd name="T0" fmla="*/ 163 w 1003"/>
                <a:gd name="T1" fmla="*/ 0 h 1729"/>
                <a:gd name="T2" fmla="*/ 840 w 1003"/>
                <a:gd name="T3" fmla="*/ 0 h 1729"/>
                <a:gd name="T4" fmla="*/ 873 w 1003"/>
                <a:gd name="T5" fmla="*/ 4 h 1729"/>
                <a:gd name="T6" fmla="*/ 904 w 1003"/>
                <a:gd name="T7" fmla="*/ 13 h 1729"/>
                <a:gd name="T8" fmla="*/ 931 w 1003"/>
                <a:gd name="T9" fmla="*/ 28 h 1729"/>
                <a:gd name="T10" fmla="*/ 955 w 1003"/>
                <a:gd name="T11" fmla="*/ 48 h 1729"/>
                <a:gd name="T12" fmla="*/ 975 w 1003"/>
                <a:gd name="T13" fmla="*/ 72 h 1729"/>
                <a:gd name="T14" fmla="*/ 990 w 1003"/>
                <a:gd name="T15" fmla="*/ 100 h 1729"/>
                <a:gd name="T16" fmla="*/ 999 w 1003"/>
                <a:gd name="T17" fmla="*/ 130 h 1729"/>
                <a:gd name="T18" fmla="*/ 1003 w 1003"/>
                <a:gd name="T19" fmla="*/ 164 h 1729"/>
                <a:gd name="T20" fmla="*/ 1003 w 1003"/>
                <a:gd name="T21" fmla="*/ 1567 h 1729"/>
                <a:gd name="T22" fmla="*/ 999 w 1003"/>
                <a:gd name="T23" fmla="*/ 1599 h 1729"/>
                <a:gd name="T24" fmla="*/ 990 w 1003"/>
                <a:gd name="T25" fmla="*/ 1629 h 1729"/>
                <a:gd name="T26" fmla="*/ 975 w 1003"/>
                <a:gd name="T27" fmla="*/ 1657 h 1729"/>
                <a:gd name="T28" fmla="*/ 955 w 1003"/>
                <a:gd name="T29" fmla="*/ 1681 h 1729"/>
                <a:gd name="T30" fmla="*/ 931 w 1003"/>
                <a:gd name="T31" fmla="*/ 1701 h 1729"/>
                <a:gd name="T32" fmla="*/ 904 w 1003"/>
                <a:gd name="T33" fmla="*/ 1716 h 1729"/>
                <a:gd name="T34" fmla="*/ 873 w 1003"/>
                <a:gd name="T35" fmla="*/ 1725 h 1729"/>
                <a:gd name="T36" fmla="*/ 840 w 1003"/>
                <a:gd name="T37" fmla="*/ 1729 h 1729"/>
                <a:gd name="T38" fmla="*/ 163 w 1003"/>
                <a:gd name="T39" fmla="*/ 1729 h 1729"/>
                <a:gd name="T40" fmla="*/ 131 w 1003"/>
                <a:gd name="T41" fmla="*/ 1725 h 1729"/>
                <a:gd name="T42" fmla="*/ 100 w 1003"/>
                <a:gd name="T43" fmla="*/ 1716 h 1729"/>
                <a:gd name="T44" fmla="*/ 73 w 1003"/>
                <a:gd name="T45" fmla="*/ 1701 h 1729"/>
                <a:gd name="T46" fmla="*/ 49 w 1003"/>
                <a:gd name="T47" fmla="*/ 1681 h 1729"/>
                <a:gd name="T48" fmla="*/ 28 w 1003"/>
                <a:gd name="T49" fmla="*/ 1658 h 1729"/>
                <a:gd name="T50" fmla="*/ 13 w 1003"/>
                <a:gd name="T51" fmla="*/ 1630 h 1729"/>
                <a:gd name="T52" fmla="*/ 3 w 1003"/>
                <a:gd name="T53" fmla="*/ 1600 h 1729"/>
                <a:gd name="T54" fmla="*/ 0 w 1003"/>
                <a:gd name="T55" fmla="*/ 1567 h 1729"/>
                <a:gd name="T56" fmla="*/ 0 w 1003"/>
                <a:gd name="T57" fmla="*/ 164 h 1729"/>
                <a:gd name="T58" fmla="*/ 3 w 1003"/>
                <a:gd name="T59" fmla="*/ 130 h 1729"/>
                <a:gd name="T60" fmla="*/ 13 w 1003"/>
                <a:gd name="T61" fmla="*/ 100 h 1729"/>
                <a:gd name="T62" fmla="*/ 28 w 1003"/>
                <a:gd name="T63" fmla="*/ 72 h 1729"/>
                <a:gd name="T64" fmla="*/ 49 w 1003"/>
                <a:gd name="T65" fmla="*/ 48 h 1729"/>
                <a:gd name="T66" fmla="*/ 73 w 1003"/>
                <a:gd name="T67" fmla="*/ 28 h 1729"/>
                <a:gd name="T68" fmla="*/ 100 w 1003"/>
                <a:gd name="T69" fmla="*/ 13 h 1729"/>
                <a:gd name="T70" fmla="*/ 131 w 1003"/>
                <a:gd name="T71" fmla="*/ 4 h 1729"/>
                <a:gd name="T72" fmla="*/ 163 w 1003"/>
                <a:gd name="T73" fmla="*/ 0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3" h="1729">
                  <a:moveTo>
                    <a:pt x="163" y="0"/>
                  </a:moveTo>
                  <a:lnTo>
                    <a:pt x="840" y="0"/>
                  </a:lnTo>
                  <a:lnTo>
                    <a:pt x="873" y="4"/>
                  </a:lnTo>
                  <a:lnTo>
                    <a:pt x="904" y="13"/>
                  </a:lnTo>
                  <a:lnTo>
                    <a:pt x="931" y="28"/>
                  </a:lnTo>
                  <a:lnTo>
                    <a:pt x="955" y="48"/>
                  </a:lnTo>
                  <a:lnTo>
                    <a:pt x="975" y="72"/>
                  </a:lnTo>
                  <a:lnTo>
                    <a:pt x="990" y="100"/>
                  </a:lnTo>
                  <a:lnTo>
                    <a:pt x="999" y="130"/>
                  </a:lnTo>
                  <a:lnTo>
                    <a:pt x="1003" y="164"/>
                  </a:lnTo>
                  <a:lnTo>
                    <a:pt x="1003" y="1567"/>
                  </a:lnTo>
                  <a:lnTo>
                    <a:pt x="999" y="1599"/>
                  </a:lnTo>
                  <a:lnTo>
                    <a:pt x="990" y="1629"/>
                  </a:lnTo>
                  <a:lnTo>
                    <a:pt x="975" y="1657"/>
                  </a:lnTo>
                  <a:lnTo>
                    <a:pt x="955" y="1681"/>
                  </a:lnTo>
                  <a:lnTo>
                    <a:pt x="931" y="1701"/>
                  </a:lnTo>
                  <a:lnTo>
                    <a:pt x="904" y="1716"/>
                  </a:lnTo>
                  <a:lnTo>
                    <a:pt x="873" y="1725"/>
                  </a:lnTo>
                  <a:lnTo>
                    <a:pt x="840" y="1729"/>
                  </a:lnTo>
                  <a:lnTo>
                    <a:pt x="163" y="1729"/>
                  </a:lnTo>
                  <a:lnTo>
                    <a:pt x="131" y="1725"/>
                  </a:lnTo>
                  <a:lnTo>
                    <a:pt x="100" y="1716"/>
                  </a:lnTo>
                  <a:lnTo>
                    <a:pt x="73" y="1701"/>
                  </a:lnTo>
                  <a:lnTo>
                    <a:pt x="49" y="1681"/>
                  </a:lnTo>
                  <a:lnTo>
                    <a:pt x="28" y="1658"/>
                  </a:lnTo>
                  <a:lnTo>
                    <a:pt x="13" y="1630"/>
                  </a:lnTo>
                  <a:lnTo>
                    <a:pt x="3" y="1600"/>
                  </a:lnTo>
                  <a:lnTo>
                    <a:pt x="0" y="1567"/>
                  </a:lnTo>
                  <a:lnTo>
                    <a:pt x="0" y="164"/>
                  </a:lnTo>
                  <a:lnTo>
                    <a:pt x="3" y="130"/>
                  </a:lnTo>
                  <a:lnTo>
                    <a:pt x="13" y="100"/>
                  </a:lnTo>
                  <a:lnTo>
                    <a:pt x="28" y="72"/>
                  </a:lnTo>
                  <a:lnTo>
                    <a:pt x="49" y="48"/>
                  </a:lnTo>
                  <a:lnTo>
                    <a:pt x="73" y="28"/>
                  </a:lnTo>
                  <a:lnTo>
                    <a:pt x="100" y="13"/>
                  </a:lnTo>
                  <a:lnTo>
                    <a:pt x="131" y="4"/>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279">
              <a:extLst>
                <a:ext uri="{FF2B5EF4-FFF2-40B4-BE49-F238E27FC236}">
                  <a16:creationId xmlns:a16="http://schemas.microsoft.com/office/drawing/2014/main" id="{EFE1C98C-C748-4AE8-8CB8-17C97E9E9B0C}"/>
                </a:ext>
              </a:extLst>
            </p:cNvPr>
            <p:cNvSpPr>
              <a:spLocks/>
            </p:cNvSpPr>
            <p:nvPr/>
          </p:nvSpPr>
          <p:spPr bwMode="auto">
            <a:xfrm>
              <a:off x="2237912" y="3565524"/>
              <a:ext cx="317500" cy="355600"/>
            </a:xfrm>
            <a:custGeom>
              <a:avLst/>
              <a:gdLst>
                <a:gd name="T0" fmla="*/ 163 w 1001"/>
                <a:gd name="T1" fmla="*/ 0 h 1119"/>
                <a:gd name="T2" fmla="*/ 838 w 1001"/>
                <a:gd name="T3" fmla="*/ 0 h 1119"/>
                <a:gd name="T4" fmla="*/ 872 w 1001"/>
                <a:gd name="T5" fmla="*/ 2 h 1119"/>
                <a:gd name="T6" fmla="*/ 902 w 1001"/>
                <a:gd name="T7" fmla="*/ 13 h 1119"/>
                <a:gd name="T8" fmla="*/ 930 w 1001"/>
                <a:gd name="T9" fmla="*/ 28 h 1119"/>
                <a:gd name="T10" fmla="*/ 953 w 1001"/>
                <a:gd name="T11" fmla="*/ 48 h 1119"/>
                <a:gd name="T12" fmla="*/ 973 w 1001"/>
                <a:gd name="T13" fmla="*/ 72 h 1119"/>
                <a:gd name="T14" fmla="*/ 988 w 1001"/>
                <a:gd name="T15" fmla="*/ 100 h 1119"/>
                <a:gd name="T16" fmla="*/ 997 w 1001"/>
                <a:gd name="T17" fmla="*/ 130 h 1119"/>
                <a:gd name="T18" fmla="*/ 1001 w 1001"/>
                <a:gd name="T19" fmla="*/ 162 h 1119"/>
                <a:gd name="T20" fmla="*/ 1001 w 1001"/>
                <a:gd name="T21" fmla="*/ 957 h 1119"/>
                <a:gd name="T22" fmla="*/ 997 w 1001"/>
                <a:gd name="T23" fmla="*/ 989 h 1119"/>
                <a:gd name="T24" fmla="*/ 988 w 1001"/>
                <a:gd name="T25" fmla="*/ 1019 h 1119"/>
                <a:gd name="T26" fmla="*/ 973 w 1001"/>
                <a:gd name="T27" fmla="*/ 1047 h 1119"/>
                <a:gd name="T28" fmla="*/ 953 w 1001"/>
                <a:gd name="T29" fmla="*/ 1071 h 1119"/>
                <a:gd name="T30" fmla="*/ 930 w 1001"/>
                <a:gd name="T31" fmla="*/ 1091 h 1119"/>
                <a:gd name="T32" fmla="*/ 902 w 1001"/>
                <a:gd name="T33" fmla="*/ 1106 h 1119"/>
                <a:gd name="T34" fmla="*/ 872 w 1001"/>
                <a:gd name="T35" fmla="*/ 1115 h 1119"/>
                <a:gd name="T36" fmla="*/ 838 w 1001"/>
                <a:gd name="T37" fmla="*/ 1119 h 1119"/>
                <a:gd name="T38" fmla="*/ 163 w 1001"/>
                <a:gd name="T39" fmla="*/ 1119 h 1119"/>
                <a:gd name="T40" fmla="*/ 129 w 1001"/>
                <a:gd name="T41" fmla="*/ 1115 h 1119"/>
                <a:gd name="T42" fmla="*/ 99 w 1001"/>
                <a:gd name="T43" fmla="*/ 1106 h 1119"/>
                <a:gd name="T44" fmla="*/ 71 w 1001"/>
                <a:gd name="T45" fmla="*/ 1091 h 1119"/>
                <a:gd name="T46" fmla="*/ 48 w 1001"/>
                <a:gd name="T47" fmla="*/ 1071 h 1119"/>
                <a:gd name="T48" fmla="*/ 28 w 1001"/>
                <a:gd name="T49" fmla="*/ 1048 h 1119"/>
                <a:gd name="T50" fmla="*/ 13 w 1001"/>
                <a:gd name="T51" fmla="*/ 1020 h 1119"/>
                <a:gd name="T52" fmla="*/ 4 w 1001"/>
                <a:gd name="T53" fmla="*/ 990 h 1119"/>
                <a:gd name="T54" fmla="*/ 0 w 1001"/>
                <a:gd name="T55" fmla="*/ 957 h 1119"/>
                <a:gd name="T56" fmla="*/ 0 w 1001"/>
                <a:gd name="T57" fmla="*/ 162 h 1119"/>
                <a:gd name="T58" fmla="*/ 4 w 1001"/>
                <a:gd name="T59" fmla="*/ 130 h 1119"/>
                <a:gd name="T60" fmla="*/ 13 w 1001"/>
                <a:gd name="T61" fmla="*/ 100 h 1119"/>
                <a:gd name="T62" fmla="*/ 28 w 1001"/>
                <a:gd name="T63" fmla="*/ 72 h 1119"/>
                <a:gd name="T64" fmla="*/ 48 w 1001"/>
                <a:gd name="T65" fmla="*/ 48 h 1119"/>
                <a:gd name="T66" fmla="*/ 71 w 1001"/>
                <a:gd name="T67" fmla="*/ 28 h 1119"/>
                <a:gd name="T68" fmla="*/ 99 w 1001"/>
                <a:gd name="T69" fmla="*/ 13 h 1119"/>
                <a:gd name="T70" fmla="*/ 129 w 1001"/>
                <a:gd name="T71" fmla="*/ 2 h 1119"/>
                <a:gd name="T72" fmla="*/ 163 w 1001"/>
                <a:gd name="T73"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1" h="1119">
                  <a:moveTo>
                    <a:pt x="163" y="0"/>
                  </a:moveTo>
                  <a:lnTo>
                    <a:pt x="838" y="0"/>
                  </a:lnTo>
                  <a:lnTo>
                    <a:pt x="872" y="2"/>
                  </a:lnTo>
                  <a:lnTo>
                    <a:pt x="902" y="13"/>
                  </a:lnTo>
                  <a:lnTo>
                    <a:pt x="930" y="28"/>
                  </a:lnTo>
                  <a:lnTo>
                    <a:pt x="953" y="48"/>
                  </a:lnTo>
                  <a:lnTo>
                    <a:pt x="973" y="72"/>
                  </a:lnTo>
                  <a:lnTo>
                    <a:pt x="988" y="100"/>
                  </a:lnTo>
                  <a:lnTo>
                    <a:pt x="997" y="130"/>
                  </a:lnTo>
                  <a:lnTo>
                    <a:pt x="1001" y="162"/>
                  </a:lnTo>
                  <a:lnTo>
                    <a:pt x="1001" y="957"/>
                  </a:lnTo>
                  <a:lnTo>
                    <a:pt x="997" y="989"/>
                  </a:lnTo>
                  <a:lnTo>
                    <a:pt x="988" y="1019"/>
                  </a:lnTo>
                  <a:lnTo>
                    <a:pt x="973" y="1047"/>
                  </a:lnTo>
                  <a:lnTo>
                    <a:pt x="953" y="1071"/>
                  </a:lnTo>
                  <a:lnTo>
                    <a:pt x="930" y="1091"/>
                  </a:lnTo>
                  <a:lnTo>
                    <a:pt x="902" y="1106"/>
                  </a:lnTo>
                  <a:lnTo>
                    <a:pt x="872" y="1115"/>
                  </a:lnTo>
                  <a:lnTo>
                    <a:pt x="838" y="1119"/>
                  </a:lnTo>
                  <a:lnTo>
                    <a:pt x="163" y="1119"/>
                  </a:lnTo>
                  <a:lnTo>
                    <a:pt x="129" y="1115"/>
                  </a:lnTo>
                  <a:lnTo>
                    <a:pt x="99" y="1106"/>
                  </a:lnTo>
                  <a:lnTo>
                    <a:pt x="71" y="1091"/>
                  </a:lnTo>
                  <a:lnTo>
                    <a:pt x="48" y="1071"/>
                  </a:lnTo>
                  <a:lnTo>
                    <a:pt x="28" y="1048"/>
                  </a:lnTo>
                  <a:lnTo>
                    <a:pt x="13" y="1020"/>
                  </a:lnTo>
                  <a:lnTo>
                    <a:pt x="4" y="990"/>
                  </a:lnTo>
                  <a:lnTo>
                    <a:pt x="0" y="957"/>
                  </a:lnTo>
                  <a:lnTo>
                    <a:pt x="0" y="162"/>
                  </a:lnTo>
                  <a:lnTo>
                    <a:pt x="4" y="130"/>
                  </a:lnTo>
                  <a:lnTo>
                    <a:pt x="13" y="100"/>
                  </a:lnTo>
                  <a:lnTo>
                    <a:pt x="28" y="72"/>
                  </a:lnTo>
                  <a:lnTo>
                    <a:pt x="48" y="48"/>
                  </a:lnTo>
                  <a:lnTo>
                    <a:pt x="71" y="28"/>
                  </a:lnTo>
                  <a:lnTo>
                    <a:pt x="99" y="13"/>
                  </a:lnTo>
                  <a:lnTo>
                    <a:pt x="129" y="2"/>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280">
              <a:extLst>
                <a:ext uri="{FF2B5EF4-FFF2-40B4-BE49-F238E27FC236}">
                  <a16:creationId xmlns:a16="http://schemas.microsoft.com/office/drawing/2014/main" id="{7B4B0E1D-06F8-469D-8FC1-58AC6C3FF177}"/>
                </a:ext>
              </a:extLst>
            </p:cNvPr>
            <p:cNvSpPr>
              <a:spLocks/>
            </p:cNvSpPr>
            <p:nvPr/>
          </p:nvSpPr>
          <p:spPr bwMode="auto">
            <a:xfrm rot="21182478" flipV="1">
              <a:off x="2379200" y="2876549"/>
              <a:ext cx="911225" cy="473075"/>
            </a:xfrm>
            <a:custGeom>
              <a:avLst/>
              <a:gdLst>
                <a:gd name="T0" fmla="*/ 107 w 2870"/>
                <a:gd name="T1" fmla="*/ 0 h 1491"/>
                <a:gd name="T2" fmla="*/ 2197 w 2870"/>
                <a:gd name="T3" fmla="*/ 1025 h 1491"/>
                <a:gd name="T4" fmla="*/ 2174 w 2870"/>
                <a:gd name="T5" fmla="*/ 708 h 1491"/>
                <a:gd name="T6" fmla="*/ 2870 w 2870"/>
                <a:gd name="T7" fmla="*/ 1491 h 1491"/>
                <a:gd name="T8" fmla="*/ 1825 w 2870"/>
                <a:gd name="T9" fmla="*/ 1420 h 1491"/>
                <a:gd name="T10" fmla="*/ 2088 w 2870"/>
                <a:gd name="T11" fmla="*/ 1243 h 1491"/>
                <a:gd name="T12" fmla="*/ 0 w 2870"/>
                <a:gd name="T13" fmla="*/ 219 h 1491"/>
                <a:gd name="T14" fmla="*/ 107 w 2870"/>
                <a:gd name="T15" fmla="*/ 0 h 1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0" h="1491">
                  <a:moveTo>
                    <a:pt x="107" y="0"/>
                  </a:moveTo>
                  <a:lnTo>
                    <a:pt x="2197" y="1025"/>
                  </a:lnTo>
                  <a:lnTo>
                    <a:pt x="2174" y="708"/>
                  </a:lnTo>
                  <a:lnTo>
                    <a:pt x="2870" y="1491"/>
                  </a:lnTo>
                  <a:lnTo>
                    <a:pt x="1825" y="1420"/>
                  </a:lnTo>
                  <a:lnTo>
                    <a:pt x="2088" y="1243"/>
                  </a:lnTo>
                  <a:lnTo>
                    <a:pt x="0" y="219"/>
                  </a:lnTo>
                  <a:lnTo>
                    <a:pt x="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277">
              <a:extLst>
                <a:ext uri="{FF2B5EF4-FFF2-40B4-BE49-F238E27FC236}">
                  <a16:creationId xmlns:a16="http://schemas.microsoft.com/office/drawing/2014/main" id="{E285D3D7-B287-495A-AE81-7DD1ECFDE640}"/>
                </a:ext>
              </a:extLst>
            </p:cNvPr>
            <p:cNvSpPr>
              <a:spLocks/>
            </p:cNvSpPr>
            <p:nvPr/>
          </p:nvSpPr>
          <p:spPr bwMode="auto">
            <a:xfrm>
              <a:off x="3074524" y="3127374"/>
              <a:ext cx="319088" cy="793750"/>
            </a:xfrm>
            <a:custGeom>
              <a:avLst/>
              <a:gdLst>
                <a:gd name="T0" fmla="*/ 162 w 1003"/>
                <a:gd name="T1" fmla="*/ 0 h 2501"/>
                <a:gd name="T2" fmla="*/ 839 w 1003"/>
                <a:gd name="T3" fmla="*/ 0 h 2501"/>
                <a:gd name="T4" fmla="*/ 872 w 1003"/>
                <a:gd name="T5" fmla="*/ 4 h 2501"/>
                <a:gd name="T6" fmla="*/ 902 w 1003"/>
                <a:gd name="T7" fmla="*/ 13 h 2501"/>
                <a:gd name="T8" fmla="*/ 930 w 1003"/>
                <a:gd name="T9" fmla="*/ 28 h 2501"/>
                <a:gd name="T10" fmla="*/ 954 w 1003"/>
                <a:gd name="T11" fmla="*/ 48 h 2501"/>
                <a:gd name="T12" fmla="*/ 974 w 1003"/>
                <a:gd name="T13" fmla="*/ 72 h 2501"/>
                <a:gd name="T14" fmla="*/ 989 w 1003"/>
                <a:gd name="T15" fmla="*/ 100 h 2501"/>
                <a:gd name="T16" fmla="*/ 999 w 1003"/>
                <a:gd name="T17" fmla="*/ 130 h 2501"/>
                <a:gd name="T18" fmla="*/ 1003 w 1003"/>
                <a:gd name="T19" fmla="*/ 163 h 2501"/>
                <a:gd name="T20" fmla="*/ 1003 w 1003"/>
                <a:gd name="T21" fmla="*/ 2339 h 2501"/>
                <a:gd name="T22" fmla="*/ 999 w 1003"/>
                <a:gd name="T23" fmla="*/ 2371 h 2501"/>
                <a:gd name="T24" fmla="*/ 989 w 1003"/>
                <a:gd name="T25" fmla="*/ 2401 h 2501"/>
                <a:gd name="T26" fmla="*/ 974 w 1003"/>
                <a:gd name="T27" fmla="*/ 2429 h 2501"/>
                <a:gd name="T28" fmla="*/ 954 w 1003"/>
                <a:gd name="T29" fmla="*/ 2453 h 2501"/>
                <a:gd name="T30" fmla="*/ 930 w 1003"/>
                <a:gd name="T31" fmla="*/ 2473 h 2501"/>
                <a:gd name="T32" fmla="*/ 902 w 1003"/>
                <a:gd name="T33" fmla="*/ 2488 h 2501"/>
                <a:gd name="T34" fmla="*/ 872 w 1003"/>
                <a:gd name="T35" fmla="*/ 2497 h 2501"/>
                <a:gd name="T36" fmla="*/ 839 w 1003"/>
                <a:gd name="T37" fmla="*/ 2501 h 2501"/>
                <a:gd name="T38" fmla="*/ 162 w 1003"/>
                <a:gd name="T39" fmla="*/ 2501 h 2501"/>
                <a:gd name="T40" fmla="*/ 130 w 1003"/>
                <a:gd name="T41" fmla="*/ 2497 h 2501"/>
                <a:gd name="T42" fmla="*/ 99 w 1003"/>
                <a:gd name="T43" fmla="*/ 2488 h 2501"/>
                <a:gd name="T44" fmla="*/ 72 w 1003"/>
                <a:gd name="T45" fmla="*/ 2473 h 2501"/>
                <a:gd name="T46" fmla="*/ 48 w 1003"/>
                <a:gd name="T47" fmla="*/ 2453 h 2501"/>
                <a:gd name="T48" fmla="*/ 28 w 1003"/>
                <a:gd name="T49" fmla="*/ 2430 h 2501"/>
                <a:gd name="T50" fmla="*/ 13 w 1003"/>
                <a:gd name="T51" fmla="*/ 2402 h 2501"/>
                <a:gd name="T52" fmla="*/ 3 w 1003"/>
                <a:gd name="T53" fmla="*/ 2372 h 2501"/>
                <a:gd name="T54" fmla="*/ 0 w 1003"/>
                <a:gd name="T55" fmla="*/ 2339 h 2501"/>
                <a:gd name="T56" fmla="*/ 0 w 1003"/>
                <a:gd name="T57" fmla="*/ 163 h 2501"/>
                <a:gd name="T58" fmla="*/ 3 w 1003"/>
                <a:gd name="T59" fmla="*/ 130 h 2501"/>
                <a:gd name="T60" fmla="*/ 13 w 1003"/>
                <a:gd name="T61" fmla="*/ 100 h 2501"/>
                <a:gd name="T62" fmla="*/ 28 w 1003"/>
                <a:gd name="T63" fmla="*/ 72 h 2501"/>
                <a:gd name="T64" fmla="*/ 48 w 1003"/>
                <a:gd name="T65" fmla="*/ 48 h 2501"/>
                <a:gd name="T66" fmla="*/ 72 w 1003"/>
                <a:gd name="T67" fmla="*/ 28 h 2501"/>
                <a:gd name="T68" fmla="*/ 99 w 1003"/>
                <a:gd name="T69" fmla="*/ 13 h 2501"/>
                <a:gd name="T70" fmla="*/ 130 w 1003"/>
                <a:gd name="T71" fmla="*/ 4 h 2501"/>
                <a:gd name="T72" fmla="*/ 162 w 1003"/>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3" h="2501">
                  <a:moveTo>
                    <a:pt x="162" y="0"/>
                  </a:moveTo>
                  <a:lnTo>
                    <a:pt x="839" y="0"/>
                  </a:lnTo>
                  <a:lnTo>
                    <a:pt x="872" y="4"/>
                  </a:lnTo>
                  <a:lnTo>
                    <a:pt x="902" y="13"/>
                  </a:lnTo>
                  <a:lnTo>
                    <a:pt x="930" y="28"/>
                  </a:lnTo>
                  <a:lnTo>
                    <a:pt x="954" y="48"/>
                  </a:lnTo>
                  <a:lnTo>
                    <a:pt x="974" y="72"/>
                  </a:lnTo>
                  <a:lnTo>
                    <a:pt x="989" y="100"/>
                  </a:lnTo>
                  <a:lnTo>
                    <a:pt x="999" y="130"/>
                  </a:lnTo>
                  <a:lnTo>
                    <a:pt x="1003" y="163"/>
                  </a:lnTo>
                  <a:lnTo>
                    <a:pt x="1003" y="2339"/>
                  </a:lnTo>
                  <a:lnTo>
                    <a:pt x="999" y="2371"/>
                  </a:lnTo>
                  <a:lnTo>
                    <a:pt x="989" y="2401"/>
                  </a:lnTo>
                  <a:lnTo>
                    <a:pt x="974" y="2429"/>
                  </a:lnTo>
                  <a:lnTo>
                    <a:pt x="954" y="2453"/>
                  </a:lnTo>
                  <a:lnTo>
                    <a:pt x="930" y="2473"/>
                  </a:lnTo>
                  <a:lnTo>
                    <a:pt x="902" y="2488"/>
                  </a:lnTo>
                  <a:lnTo>
                    <a:pt x="872" y="2497"/>
                  </a:lnTo>
                  <a:lnTo>
                    <a:pt x="839" y="2501"/>
                  </a:lnTo>
                  <a:lnTo>
                    <a:pt x="162" y="2501"/>
                  </a:lnTo>
                  <a:lnTo>
                    <a:pt x="130" y="2497"/>
                  </a:lnTo>
                  <a:lnTo>
                    <a:pt x="99" y="2488"/>
                  </a:lnTo>
                  <a:lnTo>
                    <a:pt x="72" y="2473"/>
                  </a:lnTo>
                  <a:lnTo>
                    <a:pt x="48" y="2453"/>
                  </a:lnTo>
                  <a:lnTo>
                    <a:pt x="28" y="2430"/>
                  </a:lnTo>
                  <a:lnTo>
                    <a:pt x="13" y="2402"/>
                  </a:lnTo>
                  <a:lnTo>
                    <a:pt x="3" y="2372"/>
                  </a:lnTo>
                  <a:lnTo>
                    <a:pt x="0" y="2339"/>
                  </a:lnTo>
                  <a:lnTo>
                    <a:pt x="0" y="163"/>
                  </a:lnTo>
                  <a:lnTo>
                    <a:pt x="3" y="130"/>
                  </a:lnTo>
                  <a:lnTo>
                    <a:pt x="13" y="100"/>
                  </a:lnTo>
                  <a:lnTo>
                    <a:pt x="28" y="72"/>
                  </a:lnTo>
                  <a:lnTo>
                    <a:pt x="48" y="48"/>
                  </a:lnTo>
                  <a:lnTo>
                    <a:pt x="72" y="28"/>
                  </a:lnTo>
                  <a:lnTo>
                    <a:pt x="99" y="13"/>
                  </a:lnTo>
                  <a:lnTo>
                    <a:pt x="130"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87" name="Elemento grafico 86" descr="Ricerca con riempimento a tinta unita">
            <a:extLst>
              <a:ext uri="{FF2B5EF4-FFF2-40B4-BE49-F238E27FC236}">
                <a16:creationId xmlns:a16="http://schemas.microsoft.com/office/drawing/2014/main" id="{7273D1EF-8DD2-4B7E-BE99-356D741044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5190" y="1172886"/>
            <a:ext cx="305557" cy="305557"/>
          </a:xfrm>
          <a:prstGeom prst="rect">
            <a:avLst/>
          </a:prstGeom>
        </p:spPr>
      </p:pic>
      <p:pic>
        <p:nvPicPr>
          <p:cNvPr id="12" name="Elemento grafico 11" descr="Call center con riempimento a tinta unita">
            <a:extLst>
              <a:ext uri="{FF2B5EF4-FFF2-40B4-BE49-F238E27FC236}">
                <a16:creationId xmlns:a16="http://schemas.microsoft.com/office/drawing/2014/main" id="{AE5C43DA-8D06-4B94-B08D-72CDA897AB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1237" y="1148657"/>
            <a:ext cx="305557" cy="305557"/>
          </a:xfrm>
          <a:prstGeom prst="rect">
            <a:avLst/>
          </a:prstGeom>
        </p:spPr>
      </p:pic>
      <p:sp>
        <p:nvSpPr>
          <p:cNvPr id="21" name="Title 1">
            <a:extLst>
              <a:ext uri="{FF2B5EF4-FFF2-40B4-BE49-F238E27FC236}">
                <a16:creationId xmlns:a16="http://schemas.microsoft.com/office/drawing/2014/main" id="{5CB759C8-3984-49A7-B4BC-7C6FC6EE8A39}"/>
              </a:ext>
            </a:extLst>
          </p:cNvPr>
          <p:cNvSpPr txBox="1">
            <a:spLocks/>
          </p:cNvSpPr>
          <p:nvPr/>
        </p:nvSpPr>
        <p:spPr>
          <a:xfrm>
            <a:off x="671198" y="203501"/>
            <a:ext cx="7940400" cy="64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r>
              <a:rPr lang="en-GB" sz="1800"/>
              <a:t>Sia Partners has identified some next steps to allow Ministry of Water to extract maximum value from performed activity</a:t>
            </a:r>
          </a:p>
        </p:txBody>
      </p:sp>
      <p:cxnSp>
        <p:nvCxnSpPr>
          <p:cNvPr id="3" name="Connettore 2 2">
            <a:extLst>
              <a:ext uri="{FF2B5EF4-FFF2-40B4-BE49-F238E27FC236}">
                <a16:creationId xmlns:a16="http://schemas.microsoft.com/office/drawing/2014/main" id="{30EC8E47-C606-4BBC-800D-32CE088FA5AC}"/>
              </a:ext>
            </a:extLst>
          </p:cNvPr>
          <p:cNvCxnSpPr/>
          <p:nvPr/>
        </p:nvCxnSpPr>
        <p:spPr>
          <a:xfrm>
            <a:off x="490940" y="4545874"/>
            <a:ext cx="7999917"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D07B1B45-EE60-4D2B-8B76-EA0A1CDC5898}"/>
              </a:ext>
            </a:extLst>
          </p:cNvPr>
          <p:cNvSpPr txBox="1"/>
          <p:nvPr/>
        </p:nvSpPr>
        <p:spPr>
          <a:xfrm>
            <a:off x="508652" y="4520331"/>
            <a:ext cx="896464" cy="230832"/>
          </a:xfrm>
          <a:prstGeom prst="rect">
            <a:avLst/>
          </a:prstGeom>
          <a:noFill/>
        </p:spPr>
        <p:txBody>
          <a:bodyPr wrap="square" rtlCol="0">
            <a:spAutoFit/>
          </a:bodyPr>
          <a:lstStyle/>
          <a:p>
            <a:r>
              <a:rPr lang="en-GB" sz="900" dirty="0"/>
              <a:t>Short term</a:t>
            </a:r>
          </a:p>
        </p:txBody>
      </p:sp>
      <p:sp>
        <p:nvSpPr>
          <p:cNvPr id="25" name="CasellaDiTesto 24">
            <a:extLst>
              <a:ext uri="{FF2B5EF4-FFF2-40B4-BE49-F238E27FC236}">
                <a16:creationId xmlns:a16="http://schemas.microsoft.com/office/drawing/2014/main" id="{90A0B260-EBAE-47F0-9D49-8ECEB0F8611D}"/>
              </a:ext>
            </a:extLst>
          </p:cNvPr>
          <p:cNvSpPr txBox="1"/>
          <p:nvPr/>
        </p:nvSpPr>
        <p:spPr>
          <a:xfrm>
            <a:off x="7715134" y="4515163"/>
            <a:ext cx="896464" cy="230832"/>
          </a:xfrm>
          <a:prstGeom prst="rect">
            <a:avLst/>
          </a:prstGeom>
          <a:noFill/>
        </p:spPr>
        <p:txBody>
          <a:bodyPr wrap="square" rtlCol="0">
            <a:spAutoFit/>
          </a:bodyPr>
          <a:lstStyle/>
          <a:p>
            <a:r>
              <a:rPr lang="en-GB" sz="900"/>
              <a:t>Long term</a:t>
            </a:r>
          </a:p>
        </p:txBody>
      </p:sp>
    </p:spTree>
    <p:extLst>
      <p:ext uri="{BB962C8B-B14F-4D97-AF65-F5344CB8AC3E}">
        <p14:creationId xmlns:p14="http://schemas.microsoft.com/office/powerpoint/2010/main" val="167555764"/>
      </p:ext>
    </p:extLst>
  </p:cSld>
  <p:clrMapOvr>
    <a:masterClrMapping/>
  </p:clrMapOvr>
</p:sld>
</file>

<file path=ppt/theme/theme1.xml><?xml version="1.0" encoding="utf-8"?>
<a:theme xmlns:a="http://schemas.openxmlformats.org/drawingml/2006/main" name="SIA PARTNERS TEMPLATE">
  <a:themeElements>
    <a:clrScheme name="Personnalisé 2">
      <a:dk1>
        <a:srgbClr val="1A1A1A"/>
      </a:dk1>
      <a:lt1>
        <a:srgbClr val="383838"/>
      </a:lt1>
      <a:dk2>
        <a:srgbClr val="6A6A6A"/>
      </a:dk2>
      <a:lt2>
        <a:srgbClr val="FFFFFF"/>
      </a:lt2>
      <a:accent1>
        <a:srgbClr val="1DE9B6"/>
      </a:accent1>
      <a:accent2>
        <a:srgbClr val="383838"/>
      </a:accent2>
      <a:accent3>
        <a:srgbClr val="6A6A6A"/>
      </a:accent3>
      <a:accent4>
        <a:srgbClr val="E0E0E0"/>
      </a:accent4>
      <a:accent5>
        <a:srgbClr val="F4F4F4"/>
      </a:accent5>
      <a:accent6>
        <a:srgbClr val="FFFFFF"/>
      </a:accent6>
      <a:hlink>
        <a:srgbClr val="383838"/>
      </a:hlink>
      <a:folHlink>
        <a:srgbClr val="1A1A1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Sia Conseil">
  <a:themeElements>
    <a:clrScheme name="Sia Conseil">
      <a:dk1>
        <a:sysClr val="windowText" lastClr="000000"/>
      </a:dk1>
      <a:lt1>
        <a:srgbClr val="FFFFFF"/>
      </a:lt1>
      <a:dk2>
        <a:srgbClr val="B5576D"/>
      </a:dk2>
      <a:lt2>
        <a:srgbClr val="660033"/>
      </a:lt2>
      <a:accent1>
        <a:srgbClr val="F0DDE1"/>
      </a:accent1>
      <a:accent2>
        <a:srgbClr val="7F7F7F"/>
      </a:accent2>
      <a:accent3>
        <a:srgbClr val="BFBFBF"/>
      </a:accent3>
      <a:accent4>
        <a:srgbClr val="F2F2F2"/>
      </a:accent4>
      <a:accent5>
        <a:srgbClr val="FF9900"/>
      </a:accent5>
      <a:accent6>
        <a:srgbClr val="FFFFFF"/>
      </a:accent6>
      <a:hlink>
        <a:srgbClr val="000000"/>
      </a:hlink>
      <a:folHlink>
        <a:srgbClr val="000000"/>
      </a:folHlink>
    </a:clrScheme>
    <a:fontScheme name="Sia Consei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solidFill>
            <a:srgbClr val="660033"/>
          </a:solidFill>
        </a:ln>
      </a:spPr>
      <a:bodyPr rtlCol="0" anchor="ctr">
        <a:noAutofit/>
      </a:bodyPr>
      <a:lstStyle>
        <a:defPPr algn="ctr">
          <a:buSzPct val="85000"/>
          <a:defRPr sz="1600" dirty="0" err="1"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Theme Sia Conseil">
  <a:themeElements>
    <a:clrScheme name="Sia Conseil">
      <a:dk1>
        <a:sysClr val="windowText" lastClr="000000"/>
      </a:dk1>
      <a:lt1>
        <a:srgbClr val="FFFFFF"/>
      </a:lt1>
      <a:dk2>
        <a:srgbClr val="B5576D"/>
      </a:dk2>
      <a:lt2>
        <a:srgbClr val="660033"/>
      </a:lt2>
      <a:accent1>
        <a:srgbClr val="F0DDE1"/>
      </a:accent1>
      <a:accent2>
        <a:srgbClr val="7F7F7F"/>
      </a:accent2>
      <a:accent3>
        <a:srgbClr val="BFBFBF"/>
      </a:accent3>
      <a:accent4>
        <a:srgbClr val="F2F2F2"/>
      </a:accent4>
      <a:accent5>
        <a:srgbClr val="FF9900"/>
      </a:accent5>
      <a:accent6>
        <a:srgbClr val="FFFFFF"/>
      </a:accent6>
      <a:hlink>
        <a:srgbClr val="000000"/>
      </a:hlink>
      <a:folHlink>
        <a:srgbClr val="000000"/>
      </a:folHlink>
    </a:clrScheme>
    <a:fontScheme name="Sia Conseil">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solidFill>
            <a:srgbClr val="660033"/>
          </a:solidFill>
        </a:ln>
      </a:spPr>
      <a:bodyPr rtlCol="0" anchor="ctr">
        <a:noAutofit/>
      </a:bodyPr>
      <a:lstStyle>
        <a:defPPr algn="ctr">
          <a:buSzPct val="85000"/>
          <a:defRPr sz="1600" dirty="0" err="1"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Thème Office">
  <a:themeElements>
    <a:clrScheme name="NewTemplateActu">
      <a:dk1>
        <a:srgbClr val="690F3C"/>
      </a:dk1>
      <a:lt1>
        <a:srgbClr val="FFFFFF"/>
      </a:lt1>
      <a:dk2>
        <a:srgbClr val="3F3F3F"/>
      </a:dk2>
      <a:lt2>
        <a:srgbClr val="F2F2F2"/>
      </a:lt2>
      <a:accent1>
        <a:srgbClr val="690F3C"/>
      </a:accent1>
      <a:accent2>
        <a:srgbClr val="1CD19D"/>
      </a:accent2>
      <a:accent3>
        <a:srgbClr val="707070"/>
      </a:accent3>
      <a:accent4>
        <a:srgbClr val="A5A5A5"/>
      </a:accent4>
      <a:accent5>
        <a:srgbClr val="BFBFBF"/>
      </a:accent5>
      <a:accent6>
        <a:srgbClr val="C1175C"/>
      </a:accent6>
      <a:hlink>
        <a:srgbClr val="3F3F3F"/>
      </a:hlink>
      <a:folHlink>
        <a:srgbClr val="690F3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32357A0F-A458-41B7-B953-BE16DBCFF389}" vid="{ADD60B76-5568-45AE-9D8B-50F078B95085}"/>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725c4205-fa2d-41c2-ab46-3086d1c4d602" Revision="1" Stencil="System.MyShapes" StencilVersion="1.0"/>
</Control>
</file>

<file path=customXml/item10.xml><?xml version="1.0" encoding="utf-8"?>
<Control xmlns="http://schemas.microsoft.com/VisualStudio/2011/storyboarding/control">
  <Id Name="0f551371-d9be-47cd-85c7-a90313d5efd6" Revision="1" Stencil="Icons_1" StencilVersion="1.0"/>
</Control>
</file>

<file path=customXml/item2.xml><?xml version="1.0" encoding="utf-8"?>
<Control xmlns="http://schemas.microsoft.com/VisualStudio/2011/storyboarding/control">
  <Id Name="9d0a83c3-debd-42ef-8280-cb07421cb003" Revision="1" Stencil="Icons_1" StencilVersion="1.0"/>
</Control>
</file>

<file path=customXml/item3.xml><?xml version="1.0" encoding="utf-8"?>
<Control xmlns="http://schemas.microsoft.com/VisualStudio/2011/storyboarding/control">
  <Id Name="0f551371-d9be-47cd-85c7-a90313d5efd6" Revision="1" Stencil="Icons_1" StencilVersion="1.0"/>
</Control>
</file>

<file path=customXml/item4.xml><?xml version="1.0" encoding="utf-8"?>
<Control xmlns="http://schemas.microsoft.com/VisualStudio/2011/storyboarding/control">
  <Id Name="0f7c26e8-ce21-47cb-93fd-2516a15baa7e" Revision="1" Stencil="Logos 1_v01" StencilVersion="1.0"/>
</Control>
</file>

<file path=customXml/item5.xml><?xml version="1.0" encoding="utf-8"?>
<Control xmlns="http://schemas.microsoft.com/VisualStudio/2011/storyboarding/control">
  <Id Name="2afeebdb-7b4b-4fa8-b0a4-16a60dda8ad6" Revision="1" Stencil="System.MyShapes" StencilVersion="1.0"/>
</Control>
</file>

<file path=customXml/item6.xml><?xml version="1.0" encoding="utf-8"?>
<Control xmlns="http://schemas.microsoft.com/VisualStudio/2011/storyboarding/control">
  <Id Name="725c4205-fa2d-41c2-ab46-3086d1c4d602" Revision="1" Stencil="System.MyShapes" StencilVersion="1.0"/>
</Control>
</file>

<file path=customXml/item7.xml><?xml version="1.0" encoding="utf-8"?>
<Control xmlns="http://schemas.microsoft.com/VisualStudio/2011/storyboarding/control">
  <Id Name="9d0a83c3-debd-42ef-8280-cb07421cb003" Revision="1" Stencil="Icons_1" StencilVersion="1.0"/>
</Control>
</file>

<file path=customXml/item8.xml><?xml version="1.0" encoding="utf-8"?>
<Control xmlns="http://schemas.microsoft.com/VisualStudio/2011/storyboarding/control">
  <Id Name="2afeebdb-7b4b-4fa8-b0a4-16a60dda8ad6" Revision="1" Stencil="System.MyShapes" StencilVersion="1.0"/>
</Control>
</file>

<file path=customXml/item9.xml><?xml version="1.0" encoding="utf-8"?>
<Control xmlns="http://schemas.microsoft.com/VisualStudio/2011/storyboarding/control">
  <Id Name="0f7c26e8-ce21-47cb-93fd-2516a15baa7e" Revision="1" Stencil="Logos 1_v01" StencilVersion="1.0"/>
</Control>
</file>

<file path=customXml/itemProps1.xml><?xml version="1.0" encoding="utf-8"?>
<ds:datastoreItem xmlns:ds="http://schemas.openxmlformats.org/officeDocument/2006/customXml" ds:itemID="{D6C92545-0A7F-44E4-BDFB-42F5829D753A}">
  <ds:schemaRefs>
    <ds:schemaRef ds:uri="http://schemas.microsoft.com/VisualStudio/2011/storyboarding/control"/>
  </ds:schemaRefs>
</ds:datastoreItem>
</file>

<file path=customXml/itemProps10.xml><?xml version="1.0" encoding="utf-8"?>
<ds:datastoreItem xmlns:ds="http://schemas.openxmlformats.org/officeDocument/2006/customXml" ds:itemID="{98419D79-D399-4026-99B7-56522CC097D2}">
  <ds:schemaRefs>
    <ds:schemaRef ds:uri="http://schemas.microsoft.com/VisualStudio/2011/storyboarding/control"/>
  </ds:schemaRefs>
</ds:datastoreItem>
</file>

<file path=customXml/itemProps2.xml><?xml version="1.0" encoding="utf-8"?>
<ds:datastoreItem xmlns:ds="http://schemas.openxmlformats.org/officeDocument/2006/customXml" ds:itemID="{D6AEEC12-55DA-4CBF-81CC-7375E3164CA7}">
  <ds:schemaRefs>
    <ds:schemaRef ds:uri="http://schemas.microsoft.com/VisualStudio/2011/storyboarding/control"/>
  </ds:schemaRefs>
</ds:datastoreItem>
</file>

<file path=customXml/itemProps3.xml><?xml version="1.0" encoding="utf-8"?>
<ds:datastoreItem xmlns:ds="http://schemas.openxmlformats.org/officeDocument/2006/customXml" ds:itemID="{7240A24C-C73D-4146-8BFB-C3CD0F722CF6}">
  <ds:schemaRefs>
    <ds:schemaRef ds:uri="http://schemas.microsoft.com/VisualStudio/2011/storyboarding/control"/>
  </ds:schemaRefs>
</ds:datastoreItem>
</file>

<file path=customXml/itemProps4.xml><?xml version="1.0" encoding="utf-8"?>
<ds:datastoreItem xmlns:ds="http://schemas.openxmlformats.org/officeDocument/2006/customXml" ds:itemID="{712E6E87-6102-4D9D-97B6-03DBEEE95FA9}">
  <ds:schemaRefs>
    <ds:schemaRef ds:uri="http://schemas.microsoft.com/VisualStudio/2011/storyboarding/control"/>
  </ds:schemaRefs>
</ds:datastoreItem>
</file>

<file path=customXml/itemProps5.xml><?xml version="1.0" encoding="utf-8"?>
<ds:datastoreItem xmlns:ds="http://schemas.openxmlformats.org/officeDocument/2006/customXml" ds:itemID="{31F9EE1D-40C7-4107-917F-812249B9E844}">
  <ds:schemaRefs>
    <ds:schemaRef ds:uri="http://schemas.microsoft.com/VisualStudio/2011/storyboarding/control"/>
  </ds:schemaRefs>
</ds:datastoreItem>
</file>

<file path=customXml/itemProps6.xml><?xml version="1.0" encoding="utf-8"?>
<ds:datastoreItem xmlns:ds="http://schemas.openxmlformats.org/officeDocument/2006/customXml" ds:itemID="{160C8804-8220-4655-B72F-C0C13095B236}">
  <ds:schemaRefs>
    <ds:schemaRef ds:uri="http://schemas.microsoft.com/VisualStudio/2011/storyboarding/control"/>
  </ds:schemaRefs>
</ds:datastoreItem>
</file>

<file path=customXml/itemProps7.xml><?xml version="1.0" encoding="utf-8"?>
<ds:datastoreItem xmlns:ds="http://schemas.openxmlformats.org/officeDocument/2006/customXml" ds:itemID="{7F6D2068-7415-4486-856F-A2252D124426}">
  <ds:schemaRefs>
    <ds:schemaRef ds:uri="http://schemas.microsoft.com/VisualStudio/2011/storyboarding/control"/>
  </ds:schemaRefs>
</ds:datastoreItem>
</file>

<file path=customXml/itemProps8.xml><?xml version="1.0" encoding="utf-8"?>
<ds:datastoreItem xmlns:ds="http://schemas.openxmlformats.org/officeDocument/2006/customXml" ds:itemID="{CB002290-DB95-450B-8224-7DE2D0E93E8C}">
  <ds:schemaRefs>
    <ds:schemaRef ds:uri="http://schemas.microsoft.com/VisualStudio/2011/storyboarding/control"/>
  </ds:schemaRefs>
</ds:datastoreItem>
</file>

<file path=customXml/itemProps9.xml><?xml version="1.0" encoding="utf-8"?>
<ds:datastoreItem xmlns:ds="http://schemas.openxmlformats.org/officeDocument/2006/customXml" ds:itemID="{FC9496E4-D4B7-4685-8376-091FF56A566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4103</TotalTime>
  <Words>721</Words>
  <Application>Microsoft Office PowerPoint</Application>
  <PresentationFormat>Presentazione su schermo (16:9)</PresentationFormat>
  <Paragraphs>108</Paragraphs>
  <Slides>10</Slides>
  <Notes>5</Notes>
  <HiddenSlides>0</HiddenSlides>
  <MMClips>0</MMClips>
  <ScaleCrop>false</ScaleCrop>
  <HeadingPairs>
    <vt:vector size="6" baseType="variant">
      <vt:variant>
        <vt:lpstr>Caratteri utilizzati</vt:lpstr>
      </vt:variant>
      <vt:variant>
        <vt:i4>4</vt:i4>
      </vt:variant>
      <vt:variant>
        <vt:lpstr>Tema</vt:lpstr>
      </vt:variant>
      <vt:variant>
        <vt:i4>4</vt:i4>
      </vt:variant>
      <vt:variant>
        <vt:lpstr>Titoli diapositive</vt:lpstr>
      </vt:variant>
      <vt:variant>
        <vt:i4>10</vt:i4>
      </vt:variant>
    </vt:vector>
  </HeadingPairs>
  <TitlesOfParts>
    <vt:vector size="18" baseType="lpstr">
      <vt:lpstr>Arial</vt:lpstr>
      <vt:lpstr>Arial Narrow</vt:lpstr>
      <vt:lpstr>Calibri</vt:lpstr>
      <vt:lpstr>Wingdings</vt:lpstr>
      <vt:lpstr>SIA PARTNERS TEMPLATE</vt:lpstr>
      <vt:lpstr>Theme Sia Conseil</vt:lpstr>
      <vt:lpstr>1_Theme Sia Conseil</vt:lpstr>
      <vt:lpstr>1_Thème Office</vt:lpstr>
      <vt:lpstr>DATA VALORIZATION</vt:lpstr>
      <vt:lpstr>Tanzanian Ministry of Water is struggling with faulty pumps across the country</vt:lpstr>
      <vt:lpstr>Sia Partners was engaged to provide concrete answers to the following points</vt:lpstr>
      <vt:lpstr>Sia Partners built a pipeline to address these questions</vt:lpstr>
      <vt:lpstr>We made sure to build model on quality data and validated the model against data never seen before to verify its ability to generalize rules</vt:lpstr>
      <vt:lpstr>Our results prove model is fairly good at classifying water pumps</vt:lpstr>
      <vt:lpstr>Some water pumps features have very strong predictive power</vt:lpstr>
      <vt:lpstr>Running an analysis in MS Power BI, Sia Partners was able to identify specific factors contributing to “non functional” status of water pumps</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Emanuele Canino</dc:creator>
  <cp:lastModifiedBy>Sia Partners Milano 2</cp:lastModifiedBy>
  <cp:revision>565</cp:revision>
  <dcterms:modified xsi:type="dcterms:W3CDTF">2021-11-04T08:37:49Z</dcterms:modified>
</cp:coreProperties>
</file>