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1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13"/>
    <p:sldId id="259" r:id="rId14"/>
    <p:sldId id="260" r:id="rId15"/>
  </p:sldIdLst>
  <p:sldSz cx="18288000" cy="10287000"/>
  <p:notesSz cx="6858000" cy="9144000"/>
  <p:embeddedFontLst>
    <p:embeddedFont>
      <p:font typeface="Codec Pro" charset="1" panose="00000500000000000000"/>
      <p:regular r:id="rId8"/>
    </p:embeddedFont>
    <p:embeddedFont>
      <p:font typeface="Fredoka" charset="1" panose="02000000000000000000"/>
      <p:regular r:id="rId9"/>
    </p:embeddedFont>
    <p:embeddedFont>
      <p:font typeface="Archivo Black" charset="1" panose="020B0A03020202020B04"/>
      <p:regular r:id="rId10"/>
    </p:embeddedFont>
    <p:embeddedFont>
      <p:font typeface="Mistrully" charset="1" panose="00000000000000000000"/>
      <p:regular r:id="rId11"/>
    </p:embeddedFont>
    <p:embeddedFont>
      <p:font typeface="League Gothic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ont8.fntdata"/><Relationship Id="rId9" Type="http://schemas.openxmlformats.org/officeDocument/2006/relationships/font" Target="fonts/font9.fntdata"/><Relationship Id="rId10" Type="http://schemas.openxmlformats.org/officeDocument/2006/relationships/font" Target="fonts/font10.fntdata"/><Relationship Id="rId11" Type="http://schemas.openxmlformats.org/officeDocument/2006/relationships/font" Target="fonts/font11.fntdata"/><Relationship Id="rId12" Type="http://schemas.openxmlformats.org/officeDocument/2006/relationships/font" Target="fonts/font12.fntdata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Relationship Id="rId9" Type="http://schemas.openxmlformats.org/officeDocument/2006/relationships/image" Target="../media/image12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  <p:txBody>
          <a:bodyPr/>
          <a:p/>
        </p:txBody>
      </p:sp>
      <p:sp>
        <p:nvSpPr>
          <p:cNvPr name="Freeform 3" id="3"/>
          <p:cNvSpPr/>
          <p:nvPr/>
        </p:nvSpPr>
        <p:spPr>
          <a:xfrm flipH="false" flipV="false" rot="0">
            <a:off x="-21596" y="3872034"/>
            <a:ext cx="18331192" cy="6414966"/>
          </a:xfrm>
          <a:custGeom>
            <a:avLst/>
            <a:gdLst/>
            <a:ahLst/>
            <a:cxnLst/>
            <a:rect r="r" b="b" t="t" l="l"/>
            <a:pathLst>
              <a:path h="6414966" w="18331192">
                <a:moveTo>
                  <a:pt x="0" y="0"/>
                </a:moveTo>
                <a:lnTo>
                  <a:pt x="18331192" y="0"/>
                </a:lnTo>
                <a:lnTo>
                  <a:pt x="18331192" y="6414966"/>
                </a:lnTo>
                <a:lnTo>
                  <a:pt x="0" y="6414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96743"/>
            </a:stretch>
          </a:blipFill>
        </p:spPr>
        <p:txBody>
          <a:bodyPr/>
          <a:p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51491" y="2812080"/>
            <a:ext cx="6308672" cy="551275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662984" y="3085917"/>
            <a:ext cx="2008985" cy="200898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989377" y="3085917"/>
            <a:ext cx="2008985" cy="200898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62984" y="5435623"/>
            <a:ext cx="2008985" cy="200898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989377" y="5435623"/>
            <a:ext cx="2008985" cy="2008985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2325772" y="6081608"/>
            <a:ext cx="5225099" cy="4114800"/>
          </a:xfrm>
          <a:custGeom>
            <a:avLst/>
            <a:gdLst/>
            <a:ahLst/>
            <a:cxnLst/>
            <a:rect r="r" b="b" t="t" l="l"/>
            <a:pathLst>
              <a:path h="4114800" w="5225099">
                <a:moveTo>
                  <a:pt x="0" y="0"/>
                </a:moveTo>
                <a:lnTo>
                  <a:pt x="5225098" y="0"/>
                </a:lnTo>
                <a:lnTo>
                  <a:pt x="5225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7830399" y="8072333"/>
            <a:ext cx="4495373" cy="1185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8"/>
              </a:lnSpc>
            </a:pPr>
            <a:r>
              <a:rPr lang="en-US" sz="1662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Lorem ipsum dolor sit amet, consectetur adipiscing elit. Cras eu diam mauris. Maecenas blandit arcu eget elit tincidunt eleifend. Vivamus ut eleifend ligula.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362716"/>
            <a:ext cx="5852707" cy="89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8"/>
              </a:lnSpc>
            </a:pPr>
            <a:r>
              <a:rPr lang="en-US" sz="1662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Lorem ipsum dolor sit amet, consectetur adipiscing elit. Cras eu diam mauris. Maecenas blandit arcu eget elit tincidunt eleifend. Vivamus ut eleifend ligula.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30399" y="5136096"/>
            <a:ext cx="1764530" cy="27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58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visualização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98370" y="5136096"/>
            <a:ext cx="1190998" cy="27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58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seguidores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61602" y="7411421"/>
            <a:ext cx="902123" cy="27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58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curtidas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98370" y="7411421"/>
            <a:ext cx="1398621" cy="27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58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salvamentos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30399" y="1378372"/>
            <a:ext cx="4495373" cy="1185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8"/>
              </a:lnSpc>
            </a:pPr>
            <a:r>
              <a:rPr lang="en-US" sz="1662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Lorem ipsum dolor sit amet, consectetur adipiscing elit. Cras eu diam mauris. Maecenas blandit arcu eget elit tincidunt eleifend. Vivamus ut eleifend ligula.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4562" y="2108627"/>
            <a:ext cx="6191578" cy="88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7"/>
              </a:lnSpc>
            </a:pPr>
            <a:r>
              <a:rPr lang="en-US" sz="572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CRESCIMENTO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8413" y="914400"/>
            <a:ext cx="6392993" cy="109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8"/>
              </a:lnSpc>
            </a:pPr>
            <a:r>
              <a:rPr lang="en-US" sz="6420">
                <a:solidFill>
                  <a:srgbClr val="FFFFFF"/>
                </a:solidFill>
                <a:latin typeface="Mistrully"/>
                <a:ea typeface="Mistrully"/>
                <a:cs typeface="Mistrully"/>
                <a:sym typeface="Mistrully"/>
              </a:rPr>
              <a:t>Métricas Gerais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125872" y="-1836922"/>
            <a:ext cx="6230740" cy="9114114"/>
          </a:xfrm>
          <a:custGeom>
            <a:avLst/>
            <a:gdLst/>
            <a:ahLst/>
            <a:cxnLst/>
            <a:rect r="r" b="b" t="t" l="l"/>
            <a:pathLst>
              <a:path h="9114114" w="6230740">
                <a:moveTo>
                  <a:pt x="0" y="0"/>
                </a:moveTo>
                <a:lnTo>
                  <a:pt x="6230739" y="0"/>
                </a:lnTo>
                <a:lnTo>
                  <a:pt x="6230739" y="9114114"/>
                </a:lnTo>
                <a:lnTo>
                  <a:pt x="0" y="91141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  <p:txBody>
          <a:bodyPr/>
          <a:p/>
        </p:txBody>
      </p:sp>
      <p:sp>
        <p:nvSpPr>
          <p:cNvPr name="TextBox 3" id="3"/>
          <p:cNvSpPr txBox="true"/>
          <p:nvPr/>
        </p:nvSpPr>
        <p:spPr>
          <a:xfrm rot="0">
            <a:off x="2555514" y="1009650"/>
            <a:ext cx="9636748" cy="91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4"/>
              </a:lnSpc>
            </a:pPr>
            <a:r>
              <a:rPr lang="en-US" sz="295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 DE FEVEREIRO DE 2022 A 2 DE FEVEREIRO DE 2023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057064" y="3116100"/>
            <a:ext cx="4237626" cy="117762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57064" y="4558846"/>
            <a:ext cx="4237626" cy="11776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57614" y="2902504"/>
            <a:ext cx="4237626" cy="117762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57614" y="4274105"/>
            <a:ext cx="4237626" cy="117762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457614" y="5645705"/>
            <a:ext cx="4237626" cy="117762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494719" y="2765253"/>
            <a:ext cx="1846841" cy="70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3084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MÉDIA DE ESPECTADORES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94719" y="4207999"/>
            <a:ext cx="1846841" cy="70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3084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VISUALIZAÇÃO AO VIVO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95269" y="2765253"/>
            <a:ext cx="1846841" cy="37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3084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SEGUIDORES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95269" y="3993693"/>
            <a:ext cx="1846841" cy="70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3084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ESPECTADORES ÚNICOS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95269" y="5365293"/>
            <a:ext cx="1846841" cy="70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3084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MINUTOS ASSISTIDOS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489648" y="2824722"/>
            <a:ext cx="5948699" cy="8701554"/>
          </a:xfrm>
          <a:custGeom>
            <a:avLst/>
            <a:gdLst/>
            <a:ahLst/>
            <a:cxnLst/>
            <a:rect r="r" b="b" t="t" l="l"/>
            <a:pathLst>
              <a:path h="8701554" w="5948699">
                <a:moveTo>
                  <a:pt x="0" y="0"/>
                </a:moveTo>
                <a:lnTo>
                  <a:pt x="5948700" y="0"/>
                </a:lnTo>
                <a:lnTo>
                  <a:pt x="5948700" y="8701554"/>
                </a:lnTo>
                <a:lnTo>
                  <a:pt x="0" y="8701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/>
            </a:pPr>
            <a:r>
              <a:rPr/>
              <a:t>Análise de Dados do iFood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Total de registros: 2205</a:t>
            </a:r>
          </a:p>
          <a:p>
            <a:r>
              <a:rPr/>
              <a:t>Média de renda: R$51,622.09</a:t>
            </a:r>
          </a:p>
          <a:p>
            <a:r>
              <a:rPr/>
              <a:t>Período de análise: 2 de fevereiro de 2022 a 2 de fevereiro de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/>
            </a:pPr>
            <a:r>
              <a:rPr/>
              <a:t>Distribuição de Renda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/>
            </a:pPr>
            <a:r>
              <a:rPr/>
              <a:t>Consumo Médio por Categoria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DAG0Gu7pgN8</dc:identifier>
  <dcterms:modified xsi:type="dcterms:W3CDTF">2011-08-01T06:04:30Z</dcterms:modified>
  <cp:revision>1</cp:revision>
  <dc:title>2 de fevereiro de 2022 a 2 de Fevereiro de 2023</dc:title>
</cp:coreProperties>
</file>