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7" r:id="rId23"/>
    <p:sldId id="276" r:id="rId24"/>
    <p:sldId id="284" r:id="rId25"/>
    <p:sldId id="278" r:id="rId26"/>
    <p:sldId id="280" r:id="rId27"/>
    <p:sldId id="281" r:id="rId28"/>
    <p:sldId id="282" r:id="rId29"/>
    <p:sldId id="283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7012374-1E6F-4248-AE33-86D5F6209513}" type="datetimeFigureOut">
              <a:rPr lang="en-US" smtClean="0"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2E062B-15BF-43D5-BD98-7EEA50190CB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/en/details.aspx?id=925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yslinux.zytor.com/wiki/index.php/WDSLINU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yslinux.zytor.com/wiki/index.php/WDSLINU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</a:t>
            </a:r>
            <a:r>
              <a:rPr lang="en-US" dirty="0" err="1" smtClean="0"/>
              <a:t>Kickstart</a:t>
            </a:r>
            <a:r>
              <a:rPr lang="en-US" dirty="0" smtClean="0"/>
              <a:t> and Windows Deployment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George Beech</a:t>
            </a:r>
          </a:p>
          <a:p>
            <a:r>
              <a:rPr lang="en-US" dirty="0" smtClean="0"/>
              <a:t>Stack Exchange, Inc.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GABeech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1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4098" name="Picture 2" descr="C:\Users\gbeech\Pictures\LOPSA-WDS-KS\Task_Sequence_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5084156" cy="43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6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5122" name="Picture 2" descr="C:\Users\gbeech\Pictures\LOPSA-WDS-KS\wds_do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019800" cy="510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54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7170" name="Picture 2" descr="C:\Users\gbeech\Pictures\LOPSA-WDS-KS\computer_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03759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14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6146" name="Picture 2" descr="C:\Users\gbeech\Pictures\LOPSA-WDS-KS\additional_softw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83" y="1752600"/>
            <a:ext cx="5499571" cy="46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69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8194" name="Picture 2" descr="C:\Users\gbeech\Pictures\LOPSA-WDS-KS\wds_be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92808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19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WDS/MDT Process (in pictures)</a:t>
            </a:r>
            <a:endParaRPr lang="en-US" dirty="0"/>
          </a:p>
        </p:txBody>
      </p:sp>
      <p:pic>
        <p:nvPicPr>
          <p:cNvPr id="9219" name="Picture 3" descr="C:\Users\gbeech\Pictures\LOPSA-WDS-KS\wds_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9" y="1524000"/>
            <a:ext cx="547898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6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 customsettings.ini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315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[Settings]</a:t>
            </a:r>
          </a:p>
          <a:p>
            <a:r>
              <a:rPr lang="en-US" sz="1000" dirty="0"/>
              <a:t>Priority=Default</a:t>
            </a:r>
          </a:p>
          <a:p>
            <a:r>
              <a:rPr lang="en-US" sz="1000" dirty="0"/>
              <a:t>Properties=</a:t>
            </a:r>
            <a:r>
              <a:rPr lang="en-US" sz="1000" dirty="0" err="1"/>
              <a:t>MyCustomProperty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[Default]</a:t>
            </a:r>
          </a:p>
          <a:p>
            <a:r>
              <a:rPr lang="en-US" sz="1000" dirty="0" err="1"/>
              <a:t>OSInstall</a:t>
            </a:r>
            <a:r>
              <a:rPr lang="en-US" sz="1000" dirty="0"/>
              <a:t>=Y</a:t>
            </a:r>
          </a:p>
          <a:p>
            <a:r>
              <a:rPr lang="en-US" sz="1000" dirty="0" err="1"/>
              <a:t>SkipAppsOnUpgrade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SkipCapture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SkipAdminPassword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SkipProductKey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SkipBitlocker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SkipLocaleSelection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KeyboardLocale</a:t>
            </a:r>
            <a:r>
              <a:rPr lang="en-US" sz="1000" dirty="0"/>
              <a:t>=en-US</a:t>
            </a:r>
          </a:p>
          <a:p>
            <a:r>
              <a:rPr lang="en-US" sz="1000" dirty="0" err="1"/>
              <a:t>UserLocal</a:t>
            </a:r>
            <a:r>
              <a:rPr lang="en-US" sz="1000" dirty="0"/>
              <a:t>=en-US</a:t>
            </a:r>
          </a:p>
          <a:p>
            <a:r>
              <a:rPr lang="en-US" sz="1000" dirty="0" err="1"/>
              <a:t>UILanguage</a:t>
            </a:r>
            <a:r>
              <a:rPr lang="en-US" sz="1000" dirty="0"/>
              <a:t>=en-US</a:t>
            </a:r>
          </a:p>
          <a:p>
            <a:r>
              <a:rPr lang="en-US" sz="1000" dirty="0" err="1"/>
              <a:t>SkipTimeZone</a:t>
            </a:r>
            <a:r>
              <a:rPr lang="en-US" sz="1000" dirty="0"/>
              <a:t>=YES</a:t>
            </a:r>
          </a:p>
          <a:p>
            <a:r>
              <a:rPr lang="en-US" sz="1000" dirty="0" err="1"/>
              <a:t>TimeZone</a:t>
            </a:r>
            <a:r>
              <a:rPr lang="en-US" sz="1000" dirty="0"/>
              <a:t>=085</a:t>
            </a:r>
          </a:p>
          <a:p>
            <a:r>
              <a:rPr lang="en-US" sz="1000" dirty="0" err="1"/>
              <a:t>TimeZoneName</a:t>
            </a:r>
            <a:r>
              <a:rPr lang="en-US" sz="1000" dirty="0"/>
              <a:t>=UTC</a:t>
            </a:r>
          </a:p>
          <a:p>
            <a:r>
              <a:rPr lang="en-US" sz="1000" dirty="0" err="1"/>
              <a:t>SLShareDynamicLogging</a:t>
            </a:r>
            <a:r>
              <a:rPr lang="en-US" sz="1000" dirty="0"/>
              <a:t>=\\ny.stackoverflow.com\</a:t>
            </a:r>
            <a:r>
              <a:rPr lang="en-US" sz="1000" dirty="0" err="1"/>
              <a:t>DFSRShare</a:t>
            </a:r>
            <a:r>
              <a:rPr lang="en-US" sz="1000" dirty="0"/>
              <a:t>\</a:t>
            </a:r>
            <a:r>
              <a:rPr lang="en-US" sz="1000" dirty="0" err="1"/>
              <a:t>SysAdmin</a:t>
            </a:r>
            <a:r>
              <a:rPr lang="en-US" sz="1000" dirty="0"/>
              <a:t>\Logs\Deploy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1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Error … </a:t>
            </a:r>
            <a:r>
              <a:rPr lang="en-US" dirty="0" err="1" smtClean="0"/>
              <a:t>wha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2514600"/>
          </a:xfrm>
        </p:spPr>
        <p:txBody>
          <a:bodyPr/>
          <a:lstStyle/>
          <a:p>
            <a:r>
              <a:rPr lang="en-US" dirty="0" smtClean="0"/>
              <a:t>WDS error messages are </a:t>
            </a:r>
          </a:p>
          <a:p>
            <a:pPr lvl="1"/>
            <a:r>
              <a:rPr lang="en-US" dirty="0" smtClean="0"/>
              <a:t>Not helpful</a:t>
            </a:r>
          </a:p>
          <a:p>
            <a:pPr lvl="1"/>
            <a:r>
              <a:rPr lang="en-US" dirty="0" smtClean="0"/>
              <a:t>Confusing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umb</a:t>
            </a:r>
            <a:endParaRPr lang="en-US" dirty="0"/>
          </a:p>
        </p:txBody>
      </p:sp>
      <p:pic>
        <p:nvPicPr>
          <p:cNvPr id="10242" name="Picture 2" descr="C:\Users\gbeech\Pictures\LOPSA-WDS-KS\WDS_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888434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lets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Turning on WDS logging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DeploymentShare</a:t>
            </a:r>
            <a:r>
              <a:rPr lang="en-US" dirty="0" smtClean="0"/>
              <a:t>\Control\CustomSettings.ini</a:t>
            </a:r>
          </a:p>
          <a:p>
            <a:pPr lvl="2"/>
            <a:r>
              <a:rPr lang="en-US" dirty="0" err="1"/>
              <a:t>SLShareDynamicLogging</a:t>
            </a:r>
            <a:r>
              <a:rPr lang="en-US" dirty="0" smtClean="0"/>
              <a:t>=&lt;</a:t>
            </a:r>
            <a:r>
              <a:rPr lang="en-US" dirty="0" err="1" smtClean="0"/>
              <a:t>Path_to_log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Lets you log every part of the deploy</a:t>
            </a:r>
          </a:p>
          <a:p>
            <a:pPr lvl="1"/>
            <a:r>
              <a:rPr lang="en-US" dirty="0" smtClean="0"/>
              <a:t>Chatty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1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Second,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log</a:t>
            </a:r>
          </a:p>
          <a:p>
            <a:pPr lvl="1"/>
            <a:r>
              <a:rPr lang="en-US" dirty="0"/>
              <a:t>SMS Standard Log format</a:t>
            </a:r>
          </a:p>
          <a:p>
            <a:pPr lvl="1"/>
            <a:r>
              <a:rPr lang="en-US" dirty="0"/>
              <a:t>Use Trace32 to </a:t>
            </a:r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Part of SCCM Toolkit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http://www.microsoft.com/download/en/details.aspx?id=9257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3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Based Deployment</a:t>
            </a:r>
          </a:p>
          <a:p>
            <a:pPr lvl="1"/>
            <a:r>
              <a:rPr lang="en-US" dirty="0" smtClean="0"/>
              <a:t>Ghost</a:t>
            </a:r>
          </a:p>
          <a:p>
            <a:pPr lvl="1"/>
            <a:r>
              <a:rPr lang="en-US" dirty="0" smtClean="0"/>
              <a:t>RDS</a:t>
            </a:r>
          </a:p>
          <a:p>
            <a:pPr lvl="1"/>
            <a:r>
              <a:rPr lang="en-US" dirty="0" err="1" smtClean="0"/>
              <a:t>CloneZilla</a:t>
            </a:r>
            <a:endParaRPr lang="en-US" dirty="0" smtClean="0"/>
          </a:p>
          <a:p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Do I need to go into this? Really?</a:t>
            </a:r>
          </a:p>
          <a:p>
            <a:r>
              <a:rPr lang="en-US" dirty="0" err="1" smtClean="0"/>
              <a:t>Kickstart</a:t>
            </a:r>
            <a:r>
              <a:rPr lang="en-US" dirty="0" smtClean="0"/>
              <a:t>/Seeding/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7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log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&lt;![LOG[Property ImageLanguage001 is now = en-US]LOG]!&gt;&lt;time="18:43:16.000+000" date="05-05-2011" component="Wizard" context="" type="1" thread="" file="Wizard</a:t>
            </a:r>
            <a:r>
              <a:rPr lang="en-US" dirty="0" smtClean="0"/>
              <a:t>"&gt;</a:t>
            </a:r>
          </a:p>
          <a:p>
            <a:endParaRPr lang="en-US" dirty="0"/>
          </a:p>
        </p:txBody>
      </p:sp>
      <p:pic>
        <p:nvPicPr>
          <p:cNvPr id="11266" name="Picture 2" descr="C:\Users\gbeech\Pictures\LOPSA-WDS-KS\bdd_log_trace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184384" cy="26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9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RedHat</a:t>
            </a:r>
            <a:r>
              <a:rPr lang="en-US" dirty="0" smtClean="0"/>
              <a:t> based </a:t>
            </a:r>
            <a:r>
              <a:rPr lang="en-US" dirty="0" err="1" smtClean="0"/>
              <a:t>distros</a:t>
            </a:r>
            <a:endParaRPr lang="en-US" dirty="0" smtClean="0"/>
          </a:p>
          <a:p>
            <a:r>
              <a:rPr lang="en-US" dirty="0" smtClean="0"/>
              <a:t>Scripted Deployment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(somewhat) Easy to get going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19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Setup </a:t>
            </a:r>
            <a:r>
              <a:rPr lang="en-US" dirty="0" err="1" smtClean="0"/>
              <a:t>Kickstart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Repositories</a:t>
            </a:r>
          </a:p>
          <a:p>
            <a:pPr lvl="1"/>
            <a:r>
              <a:rPr lang="en-US" dirty="0" err="1" smtClean="0"/>
              <a:t>CentOS</a:t>
            </a:r>
            <a:endParaRPr lang="en-US" dirty="0" smtClean="0"/>
          </a:p>
          <a:p>
            <a:pPr lvl="1"/>
            <a:r>
              <a:rPr lang="en-US" dirty="0" smtClean="0"/>
              <a:t>EPEL</a:t>
            </a:r>
          </a:p>
          <a:p>
            <a:r>
              <a:rPr lang="en-US" dirty="0" smtClean="0"/>
              <a:t>Served via HTTP</a:t>
            </a:r>
          </a:p>
          <a:p>
            <a:pPr lvl="1"/>
            <a:r>
              <a:rPr lang="en-US" dirty="0" smtClean="0"/>
              <a:t>Install Files</a:t>
            </a:r>
          </a:p>
          <a:p>
            <a:pPr lvl="1"/>
            <a:r>
              <a:rPr lang="en-US" dirty="0" err="1" smtClean="0"/>
              <a:t>Kickstart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Supporting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3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Kickstart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4495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install</a:t>
            </a:r>
          </a:p>
          <a:p>
            <a:r>
              <a:rPr lang="en-US" sz="800" b="1" dirty="0" err="1"/>
              <a:t>url</a:t>
            </a:r>
            <a:r>
              <a:rPr lang="en-US" sz="800" b="1" dirty="0"/>
              <a:t> --</a:t>
            </a:r>
            <a:r>
              <a:rPr lang="en-US" sz="800" b="1" dirty="0" err="1"/>
              <a:t>url</a:t>
            </a:r>
            <a:r>
              <a:rPr lang="en-US" sz="800" b="1" dirty="0"/>
              <a:t> http://ny-man01.ny.stackoverflow.com/centos/5/os/x86_64/</a:t>
            </a:r>
          </a:p>
          <a:p>
            <a:r>
              <a:rPr lang="en-US" sz="800" dirty="0" err="1"/>
              <a:t>lang</a:t>
            </a:r>
            <a:r>
              <a:rPr lang="en-US" sz="800" dirty="0"/>
              <a:t> en_US.UTF-8</a:t>
            </a:r>
          </a:p>
          <a:p>
            <a:r>
              <a:rPr lang="en-US" sz="800" dirty="0"/>
              <a:t>keyboard us</a:t>
            </a:r>
          </a:p>
          <a:p>
            <a:r>
              <a:rPr lang="en-US" sz="800" b="1" dirty="0"/>
              <a:t>%include /</a:t>
            </a:r>
            <a:r>
              <a:rPr lang="en-US" sz="800" b="1" dirty="0" err="1"/>
              <a:t>tmp</a:t>
            </a:r>
            <a:r>
              <a:rPr lang="en-US" sz="800" b="1" dirty="0"/>
              <a:t>/</a:t>
            </a:r>
            <a:r>
              <a:rPr lang="en-US" sz="800" b="1" dirty="0" err="1"/>
              <a:t>nic</a:t>
            </a:r>
            <a:r>
              <a:rPr lang="en-US" sz="800" b="1" dirty="0"/>
              <a:t>-include</a:t>
            </a:r>
          </a:p>
          <a:p>
            <a:r>
              <a:rPr lang="en-US" sz="800" dirty="0" err="1"/>
              <a:t>rootpw</a:t>
            </a:r>
            <a:r>
              <a:rPr lang="en-US" sz="800" dirty="0"/>
              <a:t> --</a:t>
            </a:r>
            <a:r>
              <a:rPr lang="en-US" sz="800" dirty="0" err="1"/>
              <a:t>iscrypted</a:t>
            </a:r>
            <a:r>
              <a:rPr lang="en-US" sz="800" dirty="0"/>
              <a:t> </a:t>
            </a:r>
            <a:r>
              <a:rPr lang="en-US" sz="800" dirty="0" smtClean="0"/>
              <a:t>&lt;</a:t>
            </a:r>
            <a:r>
              <a:rPr lang="en-US" sz="800" dirty="0" err="1" smtClean="0"/>
              <a:t>encrypted_root_pw</a:t>
            </a:r>
            <a:r>
              <a:rPr lang="en-US" sz="800" dirty="0"/>
              <a:t>&gt;</a:t>
            </a:r>
          </a:p>
          <a:p>
            <a:r>
              <a:rPr lang="en-US" sz="800" dirty="0"/>
              <a:t>firewall --enabled --port=22:tcp</a:t>
            </a:r>
          </a:p>
          <a:p>
            <a:r>
              <a:rPr lang="en-US" sz="800" b="1" dirty="0" err="1"/>
              <a:t>authconfig</a:t>
            </a:r>
            <a:r>
              <a:rPr lang="en-US" sz="800" b="1" dirty="0"/>
              <a:t> --</a:t>
            </a:r>
            <a:r>
              <a:rPr lang="en-US" sz="800" b="1" dirty="0" err="1"/>
              <a:t>enableshadow</a:t>
            </a:r>
            <a:r>
              <a:rPr lang="en-US" sz="800" b="1" dirty="0"/>
              <a:t> --enablemd5 --enablekrb5</a:t>
            </a:r>
          </a:p>
          <a:p>
            <a:r>
              <a:rPr lang="en-US" sz="800" dirty="0" err="1"/>
              <a:t>selinux</a:t>
            </a:r>
            <a:r>
              <a:rPr lang="en-US" sz="800" dirty="0"/>
              <a:t> --disabled</a:t>
            </a:r>
          </a:p>
          <a:p>
            <a:r>
              <a:rPr lang="en-US" sz="800" b="1" dirty="0" err="1"/>
              <a:t>timezone</a:t>
            </a:r>
            <a:r>
              <a:rPr lang="en-US" sz="800" b="1" dirty="0"/>
              <a:t> --</a:t>
            </a:r>
            <a:r>
              <a:rPr lang="en-US" sz="800" b="1" dirty="0" err="1"/>
              <a:t>utc</a:t>
            </a:r>
            <a:r>
              <a:rPr lang="en-US" sz="800" b="1" dirty="0"/>
              <a:t> </a:t>
            </a:r>
            <a:r>
              <a:rPr lang="en-US" sz="800" b="1" dirty="0" err="1"/>
              <a:t>Etc</a:t>
            </a:r>
            <a:r>
              <a:rPr lang="en-US" sz="800" b="1" dirty="0"/>
              <a:t>/UTC</a:t>
            </a:r>
          </a:p>
          <a:p>
            <a:r>
              <a:rPr lang="en-US" sz="800" dirty="0" err="1"/>
              <a:t>bootloader</a:t>
            </a:r>
            <a:r>
              <a:rPr lang="en-US" sz="800" dirty="0"/>
              <a:t> --location=</a:t>
            </a:r>
            <a:r>
              <a:rPr lang="en-US" sz="800" dirty="0" err="1"/>
              <a:t>mbr</a:t>
            </a:r>
            <a:r>
              <a:rPr lang="en-US" sz="800" dirty="0"/>
              <a:t> --</a:t>
            </a:r>
            <a:r>
              <a:rPr lang="en-US" sz="800" dirty="0" err="1"/>
              <a:t>driveorder</a:t>
            </a:r>
            <a:r>
              <a:rPr lang="en-US" sz="800" dirty="0"/>
              <a:t>=</a:t>
            </a:r>
            <a:r>
              <a:rPr lang="en-US" sz="800" dirty="0" err="1"/>
              <a:t>sda</a:t>
            </a:r>
            <a:endParaRPr lang="en-US" sz="800" dirty="0"/>
          </a:p>
          <a:p>
            <a:r>
              <a:rPr lang="en-US" sz="800" dirty="0"/>
              <a:t># The following is the partition information you requested</a:t>
            </a:r>
          </a:p>
          <a:p>
            <a:r>
              <a:rPr lang="en-US" sz="800" dirty="0"/>
              <a:t># Note that any partitions you deleted are not expressed</a:t>
            </a:r>
          </a:p>
          <a:p>
            <a:r>
              <a:rPr lang="en-US" sz="800" dirty="0"/>
              <a:t># here so unless you clear all partitions first, this is</a:t>
            </a:r>
          </a:p>
          <a:p>
            <a:r>
              <a:rPr lang="en-US" sz="800" dirty="0"/>
              <a:t># not guaranteed to work</a:t>
            </a:r>
          </a:p>
          <a:p>
            <a:r>
              <a:rPr lang="en-US" sz="800" dirty="0" err="1"/>
              <a:t>clearpart</a:t>
            </a:r>
            <a:r>
              <a:rPr lang="en-US" sz="800" dirty="0"/>
              <a:t> --all --drives=</a:t>
            </a:r>
            <a:r>
              <a:rPr lang="en-US" sz="800" dirty="0" err="1"/>
              <a:t>sda</a:t>
            </a:r>
            <a:endParaRPr lang="en-US" sz="800" dirty="0"/>
          </a:p>
          <a:p>
            <a:r>
              <a:rPr lang="en-US" sz="800" dirty="0"/>
              <a:t>part /boot --</a:t>
            </a:r>
            <a:r>
              <a:rPr lang="en-US" sz="800" dirty="0" err="1"/>
              <a:t>fstype</a:t>
            </a:r>
            <a:r>
              <a:rPr lang="en-US" sz="800" dirty="0"/>
              <a:t> ext3 --size=100 --</a:t>
            </a:r>
            <a:r>
              <a:rPr lang="en-US" sz="800" dirty="0" err="1"/>
              <a:t>ondisk</a:t>
            </a:r>
            <a:r>
              <a:rPr lang="en-US" sz="800" dirty="0"/>
              <a:t>=</a:t>
            </a:r>
            <a:r>
              <a:rPr lang="en-US" sz="800" dirty="0" err="1"/>
              <a:t>sda</a:t>
            </a:r>
            <a:endParaRPr lang="en-US" sz="800" dirty="0"/>
          </a:p>
          <a:p>
            <a:r>
              <a:rPr lang="en-US" sz="800" dirty="0"/>
              <a:t>part pv.5 --size=0 --grow --</a:t>
            </a:r>
            <a:r>
              <a:rPr lang="en-US" sz="800" dirty="0" err="1"/>
              <a:t>ondisk</a:t>
            </a:r>
            <a:r>
              <a:rPr lang="en-US" sz="800" dirty="0"/>
              <a:t>=</a:t>
            </a:r>
            <a:r>
              <a:rPr lang="en-US" sz="800" dirty="0" err="1"/>
              <a:t>sda</a:t>
            </a:r>
            <a:endParaRPr lang="en-US" sz="800" dirty="0"/>
          </a:p>
          <a:p>
            <a:r>
              <a:rPr lang="en-US" sz="800" dirty="0" err="1"/>
              <a:t>volgroup</a:t>
            </a:r>
            <a:r>
              <a:rPr lang="en-US" sz="800" dirty="0"/>
              <a:t> VolGroup00 --</a:t>
            </a:r>
            <a:r>
              <a:rPr lang="en-US" sz="800" dirty="0" err="1"/>
              <a:t>pesize</a:t>
            </a:r>
            <a:r>
              <a:rPr lang="en-US" sz="800" dirty="0"/>
              <a:t>=32768 pv.5</a:t>
            </a:r>
          </a:p>
          <a:p>
            <a:r>
              <a:rPr lang="en-US" sz="800" dirty="0" err="1"/>
              <a:t>logvol</a:t>
            </a:r>
            <a:r>
              <a:rPr lang="en-US" sz="800" dirty="0"/>
              <a:t> / --</a:t>
            </a:r>
            <a:r>
              <a:rPr lang="en-US" sz="800" dirty="0" err="1"/>
              <a:t>fstype</a:t>
            </a:r>
            <a:r>
              <a:rPr lang="en-US" sz="800" dirty="0"/>
              <a:t> ext3 --name=LogVol00 --</a:t>
            </a:r>
            <a:r>
              <a:rPr lang="en-US" sz="800" dirty="0" err="1"/>
              <a:t>vgname</a:t>
            </a:r>
            <a:r>
              <a:rPr lang="en-US" sz="800" dirty="0"/>
              <a:t>=VolGroup00 --size=1024 --grow</a:t>
            </a:r>
          </a:p>
          <a:p>
            <a:r>
              <a:rPr lang="en-US" sz="800" dirty="0" err="1"/>
              <a:t>logvol</a:t>
            </a:r>
            <a:r>
              <a:rPr lang="en-US" sz="800" dirty="0"/>
              <a:t> swap --</a:t>
            </a:r>
            <a:r>
              <a:rPr lang="en-US" sz="800" dirty="0" err="1"/>
              <a:t>fstype</a:t>
            </a:r>
            <a:r>
              <a:rPr lang="en-US" sz="800" dirty="0"/>
              <a:t> swap --name=LogVol01 --</a:t>
            </a:r>
            <a:r>
              <a:rPr lang="en-US" sz="800" dirty="0" err="1"/>
              <a:t>vgname</a:t>
            </a:r>
            <a:r>
              <a:rPr lang="en-US" sz="800" dirty="0"/>
              <a:t>=VolGroup00 --size=1000 --grow --</a:t>
            </a:r>
            <a:r>
              <a:rPr lang="en-US" sz="800" dirty="0" err="1"/>
              <a:t>maxsize</a:t>
            </a:r>
            <a:r>
              <a:rPr lang="en-US" sz="800" dirty="0"/>
              <a:t>=18048</a:t>
            </a:r>
          </a:p>
          <a:p>
            <a:r>
              <a:rPr lang="en-US" sz="800" dirty="0" err="1"/>
              <a:t>firstboot</a:t>
            </a:r>
            <a:r>
              <a:rPr lang="en-US" sz="800" dirty="0"/>
              <a:t> --enable</a:t>
            </a:r>
          </a:p>
          <a:p>
            <a:r>
              <a:rPr lang="en-US" sz="800" b="1" dirty="0"/>
              <a:t>repo --name=EPEL --</a:t>
            </a:r>
            <a:r>
              <a:rPr lang="en-US" sz="800" b="1" dirty="0" err="1"/>
              <a:t>baseurl</a:t>
            </a:r>
            <a:r>
              <a:rPr lang="en-US" sz="800" b="1" dirty="0"/>
              <a:t>=http://ny-man01.ny.stackoverflow.com/epel/5/x86_64/</a:t>
            </a:r>
          </a:p>
          <a:p>
            <a:r>
              <a:rPr lang="en-US" sz="800" dirty="0"/>
              <a:t>services --enabled </a:t>
            </a:r>
            <a:r>
              <a:rPr lang="en-US" sz="800" dirty="0" err="1"/>
              <a:t>ntpd,snmpd</a:t>
            </a:r>
            <a:endParaRPr lang="en-US" sz="800" dirty="0"/>
          </a:p>
          <a:p>
            <a:r>
              <a:rPr lang="en-US" sz="800" dirty="0"/>
              <a:t>reboot</a:t>
            </a:r>
          </a:p>
          <a:p>
            <a:r>
              <a:rPr lang="en-US" sz="800" dirty="0"/>
              <a:t>%packages</a:t>
            </a:r>
          </a:p>
          <a:p>
            <a:r>
              <a:rPr lang="en-US" sz="800" dirty="0"/>
              <a:t>@base</a:t>
            </a:r>
          </a:p>
          <a:p>
            <a:r>
              <a:rPr lang="en-US" sz="800" dirty="0"/>
              <a:t>@core</a:t>
            </a:r>
          </a:p>
          <a:p>
            <a:r>
              <a:rPr lang="en-US" sz="800" dirty="0" err="1"/>
              <a:t>keyutils</a:t>
            </a:r>
            <a:endParaRPr lang="en-US" sz="800" dirty="0"/>
          </a:p>
          <a:p>
            <a:r>
              <a:rPr lang="en-US" sz="800" dirty="0"/>
              <a:t>trousers</a:t>
            </a:r>
          </a:p>
          <a:p>
            <a:r>
              <a:rPr lang="en-US" sz="800" dirty="0" err="1"/>
              <a:t>fipscheck</a:t>
            </a:r>
            <a:endParaRPr lang="en-US" sz="800" dirty="0"/>
          </a:p>
          <a:p>
            <a:r>
              <a:rPr lang="en-US" sz="800" dirty="0"/>
              <a:t>device-mapper-multipath</a:t>
            </a:r>
          </a:p>
          <a:p>
            <a:r>
              <a:rPr lang="en-US" sz="800" dirty="0" err="1"/>
              <a:t>firstboot</a:t>
            </a:r>
            <a:endParaRPr lang="en-US" sz="800" dirty="0"/>
          </a:p>
          <a:p>
            <a:r>
              <a:rPr lang="en-US" sz="800" dirty="0"/>
              <a:t>mercurial</a:t>
            </a:r>
          </a:p>
          <a:p>
            <a:r>
              <a:rPr lang="en-US" sz="800" dirty="0"/>
              <a:t>epel-release-5-4</a:t>
            </a:r>
          </a:p>
          <a:p>
            <a:r>
              <a:rPr lang="en-US" sz="800" dirty="0" err="1"/>
              <a:t>ntp</a:t>
            </a:r>
            <a:endParaRPr lang="en-US" sz="800" dirty="0"/>
          </a:p>
          <a:p>
            <a:r>
              <a:rPr lang="en-US" sz="800" dirty="0"/>
              <a:t>net-</a:t>
            </a:r>
            <a:r>
              <a:rPr lang="en-US" sz="800" dirty="0" err="1"/>
              <a:t>snmp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371600"/>
            <a:ext cx="381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%pre</a:t>
            </a:r>
          </a:p>
          <a:p>
            <a:r>
              <a:rPr lang="en-US" sz="800" dirty="0"/>
              <a:t>echo "# `</a:t>
            </a:r>
            <a:r>
              <a:rPr lang="en-US" sz="800" dirty="0" err="1"/>
              <a:t>grep</a:t>
            </a:r>
            <a:r>
              <a:rPr lang="en-US" sz="800" dirty="0"/>
              <a:t> /</a:t>
            </a:r>
            <a:r>
              <a:rPr lang="en-US" sz="800" dirty="0" err="1"/>
              <a:t>proc</a:t>
            </a:r>
            <a:r>
              <a:rPr lang="en-US" sz="800" dirty="0"/>
              <a:t>/net/</a:t>
            </a:r>
            <a:r>
              <a:rPr lang="en-US" sz="800" dirty="0" err="1"/>
              <a:t>dev</a:t>
            </a:r>
            <a:r>
              <a:rPr lang="en-US" sz="800" dirty="0"/>
              <a:t> eth| cut -d: -f1 | cut -d' ' -f3` " &gt;&gt;/</a:t>
            </a:r>
            <a:r>
              <a:rPr lang="en-US" sz="800" dirty="0" err="1"/>
              <a:t>tmp</a:t>
            </a:r>
            <a:r>
              <a:rPr lang="en-US" sz="800" dirty="0"/>
              <a:t>/</a:t>
            </a:r>
            <a:r>
              <a:rPr lang="en-US" sz="800" dirty="0" err="1"/>
              <a:t>nic</a:t>
            </a:r>
            <a:r>
              <a:rPr lang="en-US" sz="800" dirty="0"/>
              <a:t>-include</a:t>
            </a:r>
          </a:p>
          <a:p>
            <a:r>
              <a:rPr lang="en-US" sz="800" dirty="0"/>
              <a:t>echo "# auto generated </a:t>
            </a:r>
            <a:r>
              <a:rPr lang="en-US" sz="800" dirty="0" err="1"/>
              <a:t>nic</a:t>
            </a:r>
            <a:r>
              <a:rPr lang="en-US" sz="800" dirty="0"/>
              <a:t> setup" &gt; /</a:t>
            </a:r>
            <a:r>
              <a:rPr lang="en-US" sz="800" dirty="0" err="1"/>
              <a:t>tmp</a:t>
            </a:r>
            <a:r>
              <a:rPr lang="en-US" sz="800" dirty="0"/>
              <a:t>/</a:t>
            </a:r>
            <a:r>
              <a:rPr lang="en-US" sz="800" dirty="0" err="1"/>
              <a:t>nic</a:t>
            </a:r>
            <a:r>
              <a:rPr lang="en-US" sz="800" dirty="0"/>
              <a:t>-include</a:t>
            </a:r>
          </a:p>
          <a:p>
            <a:r>
              <a:rPr lang="en-US" sz="800" b="1" dirty="0"/>
              <a:t>for </a:t>
            </a:r>
            <a:r>
              <a:rPr lang="en-US" sz="800" b="1" dirty="0" err="1"/>
              <a:t>nic</a:t>
            </a:r>
            <a:r>
              <a:rPr lang="en-US" sz="800" b="1" dirty="0"/>
              <a:t> in `</a:t>
            </a:r>
            <a:r>
              <a:rPr lang="en-US" sz="800" b="1" dirty="0" err="1"/>
              <a:t>grep</a:t>
            </a:r>
            <a:r>
              <a:rPr lang="en-US" sz="800" b="1" dirty="0"/>
              <a:t> eth /</a:t>
            </a:r>
            <a:r>
              <a:rPr lang="en-US" sz="800" b="1" dirty="0" err="1"/>
              <a:t>proc</a:t>
            </a:r>
            <a:r>
              <a:rPr lang="en-US" sz="800" b="1" dirty="0"/>
              <a:t>/net/</a:t>
            </a:r>
            <a:r>
              <a:rPr lang="en-US" sz="800" b="1" dirty="0" err="1"/>
              <a:t>dev</a:t>
            </a:r>
            <a:r>
              <a:rPr lang="en-US" sz="800" b="1" dirty="0"/>
              <a:t>| cut -d: -f1 | cut -d' ' -f3`</a:t>
            </a:r>
          </a:p>
          <a:p>
            <a:r>
              <a:rPr lang="en-US" sz="800" b="1" dirty="0"/>
              <a:t>do</a:t>
            </a:r>
          </a:p>
          <a:p>
            <a:r>
              <a:rPr lang="en-US" sz="800" b="1" dirty="0"/>
              <a:t>        if [ "$</a:t>
            </a:r>
            <a:r>
              <a:rPr lang="en-US" sz="800" b="1" dirty="0" err="1"/>
              <a:t>nic</a:t>
            </a:r>
            <a:r>
              <a:rPr lang="en-US" sz="800" b="1" dirty="0"/>
              <a:t>" = "eth0" ]</a:t>
            </a:r>
          </a:p>
          <a:p>
            <a:r>
              <a:rPr lang="en-US" sz="800" b="1" dirty="0"/>
              <a:t>        then</a:t>
            </a:r>
          </a:p>
          <a:p>
            <a:r>
              <a:rPr lang="en-US" sz="800" b="1" dirty="0"/>
              <a:t>                echo "network --device </a:t>
            </a:r>
            <a:r>
              <a:rPr lang="en-US" sz="800" b="1" dirty="0">
                <a:solidFill>
                  <a:schemeClr val="accent6"/>
                </a:solidFill>
              </a:rPr>
              <a:t>$</a:t>
            </a:r>
            <a:r>
              <a:rPr lang="en-US" sz="800" b="1" dirty="0" err="1">
                <a:solidFill>
                  <a:schemeClr val="accent6"/>
                </a:solidFill>
              </a:rPr>
              <a:t>nic</a:t>
            </a:r>
            <a:r>
              <a:rPr lang="en-US" sz="800" b="1" dirty="0">
                <a:solidFill>
                  <a:schemeClr val="accent6"/>
                </a:solidFill>
              </a:rPr>
              <a:t> --</a:t>
            </a:r>
            <a:r>
              <a:rPr lang="en-US" sz="800" b="1" dirty="0" err="1">
                <a:solidFill>
                  <a:schemeClr val="accent6"/>
                </a:solidFill>
              </a:rPr>
              <a:t>bootproto</a:t>
            </a:r>
            <a:r>
              <a:rPr lang="en-US" sz="800" b="1" dirty="0">
                <a:solidFill>
                  <a:schemeClr val="accent6"/>
                </a:solidFill>
              </a:rPr>
              <a:t> query</a:t>
            </a:r>
            <a:r>
              <a:rPr lang="en-US" sz="800" b="1" dirty="0"/>
              <a:t> " &gt;&gt; /</a:t>
            </a:r>
            <a:r>
              <a:rPr lang="en-US" sz="800" b="1" dirty="0" err="1"/>
              <a:t>tmp</a:t>
            </a:r>
            <a:r>
              <a:rPr lang="en-US" sz="800" b="1" dirty="0"/>
              <a:t>/</a:t>
            </a:r>
            <a:r>
              <a:rPr lang="en-US" sz="800" b="1" dirty="0" err="1"/>
              <a:t>nic</a:t>
            </a:r>
            <a:r>
              <a:rPr lang="en-US" sz="800" b="1" dirty="0"/>
              <a:t>-include</a:t>
            </a:r>
          </a:p>
          <a:p>
            <a:r>
              <a:rPr lang="en-US" sz="800" b="1" dirty="0"/>
              <a:t>        else</a:t>
            </a:r>
          </a:p>
          <a:p>
            <a:r>
              <a:rPr lang="en-US" sz="800" b="1" dirty="0"/>
              <a:t>                echo "network --device $</a:t>
            </a:r>
            <a:r>
              <a:rPr lang="en-US" sz="800" b="1" dirty="0" err="1"/>
              <a:t>nic</a:t>
            </a:r>
            <a:r>
              <a:rPr lang="en-US" sz="800" b="1" dirty="0"/>
              <a:t> --</a:t>
            </a:r>
            <a:r>
              <a:rPr lang="en-US" sz="800" b="1" dirty="0" err="1"/>
              <a:t>onboot</a:t>
            </a:r>
            <a:r>
              <a:rPr lang="en-US" sz="800" b="1" dirty="0"/>
              <a:t> no --</a:t>
            </a:r>
            <a:r>
              <a:rPr lang="en-US" sz="800" b="1" dirty="0" err="1"/>
              <a:t>bootproto</a:t>
            </a:r>
            <a:r>
              <a:rPr lang="en-US" sz="800" b="1" dirty="0"/>
              <a:t> </a:t>
            </a:r>
            <a:r>
              <a:rPr lang="en-US" sz="800" b="1" dirty="0" err="1"/>
              <a:t>dhcp</a:t>
            </a:r>
            <a:r>
              <a:rPr lang="en-US" sz="800" b="1" dirty="0"/>
              <a:t>" &gt;&gt; /</a:t>
            </a:r>
            <a:r>
              <a:rPr lang="en-US" sz="800" b="1" dirty="0" err="1"/>
              <a:t>tmp</a:t>
            </a:r>
            <a:r>
              <a:rPr lang="en-US" sz="800" b="1" dirty="0"/>
              <a:t>/</a:t>
            </a:r>
            <a:r>
              <a:rPr lang="en-US" sz="800" b="1" dirty="0" err="1"/>
              <a:t>nic</a:t>
            </a:r>
            <a:r>
              <a:rPr lang="en-US" sz="800" b="1" dirty="0"/>
              <a:t>-include</a:t>
            </a:r>
          </a:p>
          <a:p>
            <a:r>
              <a:rPr lang="en-US" sz="800" b="1" dirty="0"/>
              <a:t>        fi</a:t>
            </a:r>
          </a:p>
          <a:p>
            <a:r>
              <a:rPr lang="en-US" sz="800" b="1" dirty="0"/>
              <a:t>done</a:t>
            </a:r>
          </a:p>
          <a:p>
            <a:endParaRPr lang="en-US" sz="800" dirty="0"/>
          </a:p>
          <a:p>
            <a:r>
              <a:rPr lang="en-US" sz="800" dirty="0"/>
              <a:t>%post --log /root/ks-post.log</a:t>
            </a:r>
          </a:p>
          <a:p>
            <a:r>
              <a:rPr lang="en-US" sz="800" b="1" dirty="0" err="1"/>
              <a:t>wget</a:t>
            </a:r>
            <a:r>
              <a:rPr lang="en-US" sz="800" b="1" dirty="0"/>
              <a:t> -O- http://10.7.0.50/kickstart/generic-configs/get_files.sh | /bin/bash</a:t>
            </a:r>
          </a:p>
          <a:p>
            <a:r>
              <a:rPr lang="en-US" sz="800" dirty="0" err="1"/>
              <a:t>cp</a:t>
            </a:r>
            <a:r>
              <a:rPr lang="en-US" sz="800" dirty="0"/>
              <a:t> /</a:t>
            </a:r>
            <a:r>
              <a:rPr lang="en-US" sz="800" dirty="0" err="1"/>
              <a:t>tmp</a:t>
            </a:r>
            <a:r>
              <a:rPr lang="en-US" sz="800" dirty="0"/>
              <a:t>/</a:t>
            </a:r>
            <a:r>
              <a:rPr lang="en-US" sz="800" dirty="0" err="1"/>
              <a:t>nic</a:t>
            </a:r>
            <a:r>
              <a:rPr lang="en-US" sz="800" dirty="0"/>
              <a:t>-include /root/</a:t>
            </a:r>
          </a:p>
          <a:p>
            <a:r>
              <a:rPr lang="en-US" sz="800" dirty="0"/>
              <a:t>/</a:t>
            </a:r>
            <a:r>
              <a:rPr lang="en-US" sz="800" dirty="0" err="1"/>
              <a:t>usr</a:t>
            </a:r>
            <a:r>
              <a:rPr lang="en-US" sz="800" dirty="0"/>
              <a:t>/</a:t>
            </a:r>
            <a:r>
              <a:rPr lang="en-US" sz="800" dirty="0" err="1"/>
              <a:t>sbin</a:t>
            </a:r>
            <a:r>
              <a:rPr lang="en-US" sz="800" dirty="0"/>
              <a:t>/</a:t>
            </a:r>
            <a:r>
              <a:rPr lang="en-US" sz="800" dirty="0" err="1"/>
              <a:t>groupadd</a:t>
            </a:r>
            <a:r>
              <a:rPr lang="en-US" sz="800" dirty="0"/>
              <a:t> admins</a:t>
            </a:r>
          </a:p>
          <a:p>
            <a:r>
              <a:rPr lang="en-US" sz="800" dirty="0"/>
              <a:t>/</a:t>
            </a:r>
            <a:r>
              <a:rPr lang="en-US" sz="800" dirty="0" err="1"/>
              <a:t>usr</a:t>
            </a:r>
            <a:r>
              <a:rPr lang="en-US" sz="800" dirty="0"/>
              <a:t>/</a:t>
            </a:r>
            <a:r>
              <a:rPr lang="en-US" sz="800" dirty="0" err="1"/>
              <a:t>sbin</a:t>
            </a:r>
            <a:r>
              <a:rPr lang="en-US" sz="800" dirty="0"/>
              <a:t>/</a:t>
            </a:r>
            <a:r>
              <a:rPr lang="en-US" sz="800" dirty="0" err="1"/>
              <a:t>groupadd</a:t>
            </a:r>
            <a:r>
              <a:rPr lang="en-US" sz="800" dirty="0"/>
              <a:t> </a:t>
            </a:r>
            <a:r>
              <a:rPr lang="en-US" sz="800" dirty="0" err="1"/>
              <a:t>ssh_permit</a:t>
            </a:r>
            <a:endParaRPr lang="en-US" sz="800" dirty="0"/>
          </a:p>
          <a:p>
            <a:r>
              <a:rPr lang="en-US" sz="800" dirty="0"/>
              <a:t>/</a:t>
            </a:r>
            <a:r>
              <a:rPr lang="en-US" sz="800" dirty="0" err="1"/>
              <a:t>usr</a:t>
            </a:r>
            <a:r>
              <a:rPr lang="en-US" sz="800" dirty="0"/>
              <a:t>/</a:t>
            </a:r>
            <a:r>
              <a:rPr lang="en-US" sz="800" dirty="0" err="1"/>
              <a:t>sbin</a:t>
            </a:r>
            <a:r>
              <a:rPr lang="en-US" sz="800" dirty="0"/>
              <a:t>/</a:t>
            </a:r>
            <a:r>
              <a:rPr lang="en-US" sz="800" dirty="0" err="1"/>
              <a:t>useradd</a:t>
            </a:r>
            <a:r>
              <a:rPr lang="en-US" sz="800" dirty="0"/>
              <a:t> -G </a:t>
            </a:r>
            <a:r>
              <a:rPr lang="en-US" sz="800" dirty="0" err="1"/>
              <a:t>admins,ssh_permit</a:t>
            </a:r>
            <a:r>
              <a:rPr lang="en-US" sz="800" dirty="0"/>
              <a:t> </a:t>
            </a:r>
            <a:r>
              <a:rPr lang="en-US" sz="800" dirty="0" err="1"/>
              <a:t>gbeech</a:t>
            </a:r>
            <a:endParaRPr lang="en-US" sz="800" dirty="0"/>
          </a:p>
          <a:p>
            <a:r>
              <a:rPr lang="en-US" sz="800" dirty="0"/>
              <a:t>/</a:t>
            </a:r>
            <a:r>
              <a:rPr lang="en-US" sz="800" dirty="0" err="1"/>
              <a:t>usr</a:t>
            </a:r>
            <a:r>
              <a:rPr lang="en-US" sz="800" dirty="0"/>
              <a:t>/</a:t>
            </a:r>
            <a:r>
              <a:rPr lang="en-US" sz="800" dirty="0" err="1"/>
              <a:t>sbin</a:t>
            </a:r>
            <a:r>
              <a:rPr lang="en-US" sz="800" dirty="0"/>
              <a:t>/</a:t>
            </a:r>
            <a:r>
              <a:rPr lang="en-US" sz="800" dirty="0" err="1"/>
              <a:t>useradd</a:t>
            </a:r>
            <a:r>
              <a:rPr lang="en-US" sz="800" dirty="0"/>
              <a:t> -G </a:t>
            </a:r>
            <a:r>
              <a:rPr lang="en-US" sz="800" dirty="0" err="1"/>
              <a:t>admins,ssh_permit</a:t>
            </a:r>
            <a:r>
              <a:rPr lang="en-US" sz="800" dirty="0"/>
              <a:t> </a:t>
            </a:r>
            <a:r>
              <a:rPr lang="en-US" sz="800" dirty="0" err="1"/>
              <a:t>kbrandt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13716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60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Getfiles.sh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95600"/>
            <a:ext cx="830580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wget</a:t>
            </a:r>
            <a:r>
              <a:rPr lang="en-US" sz="1050" dirty="0"/>
              <a:t> -O /</a:t>
            </a:r>
            <a:r>
              <a:rPr lang="en-US" sz="1050" dirty="0" err="1"/>
              <a:t>etc</a:t>
            </a:r>
            <a:r>
              <a:rPr lang="en-US" sz="1050" dirty="0"/>
              <a:t>/krb5.conf http://ny-man01.ny.stackoverflow.com/kickstart/generic-configs/kerberos/krb5.conf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ssh</a:t>
            </a:r>
            <a:r>
              <a:rPr lang="en-US" sz="1050" dirty="0"/>
              <a:t>/</a:t>
            </a:r>
            <a:r>
              <a:rPr lang="en-US" sz="1050" dirty="0" err="1"/>
              <a:t>sshd_config</a:t>
            </a:r>
            <a:r>
              <a:rPr lang="en-US" sz="1050" dirty="0"/>
              <a:t> http://ny-man01.ny.stackoverflow.com/kickstart/generic-configs/ssh/secure/sshd_config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snmp</a:t>
            </a:r>
            <a:r>
              <a:rPr lang="en-US" sz="1050" dirty="0"/>
              <a:t>/</a:t>
            </a:r>
            <a:r>
              <a:rPr lang="en-US" sz="1050" dirty="0" err="1"/>
              <a:t>config</a:t>
            </a:r>
            <a:r>
              <a:rPr lang="en-US" sz="1050" dirty="0"/>
              <a:t>/</a:t>
            </a:r>
            <a:r>
              <a:rPr lang="en-US" sz="1050" dirty="0" err="1"/>
              <a:t>snmpd.conf</a:t>
            </a:r>
            <a:r>
              <a:rPr lang="en-US" sz="1050" dirty="0"/>
              <a:t> http://ny-man01.ny.stackoverflow.com/kickstart/generic-configs/snmp/configsnmpd.conf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/usr/bin/check_dns.sh http://ny-man01.ny.stackoverflow.com/kickstart/generic-configs/snmp/scripts/check_dns.sh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/usr/bin/snmp_dns_stats.sh http://ny-man01.ny.stackoverflow.com/kickstart/generic-configs/snmp/scripts/snmp_dns_stats.sh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/usr/bin/snmp_free.sh http://ny-man01.ny.stackoverflow.com/kickstart/generic-configs/snmp/scripts/snmp_free.sh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/usr/bin/snmp_mB_free.sh http://ny-man01.ny.stackoverflow.com/kickstart/generic-configs/snmp/scripts/snmp_mB_free.sh.sh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/usr/bin/snmp_mB_used.sh http://ny-man01.ny.stackoverflow.com/kickstart/generic-configs/snmp/scripts/snmp_mB_used.sh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/usr/bin/snmp_percent_mem_used.sh http://ny-man01.ny.stackoverflow.com/kickstart/generic-configs/snmp/scripts/snmp_percent_mem_used.sh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sudoers</a:t>
            </a:r>
            <a:r>
              <a:rPr lang="en-US" sz="1050" dirty="0"/>
              <a:t> http://ny-man01.ny.stackoverflow.com/kickstart/generic-configs/sudo/sudoers</a:t>
            </a:r>
          </a:p>
          <a:p>
            <a:r>
              <a:rPr lang="en-US" sz="1050" dirty="0" err="1"/>
              <a:t>wget</a:t>
            </a:r>
            <a:r>
              <a:rPr lang="en-US" sz="1050" dirty="0"/>
              <a:t> -O /</a:t>
            </a:r>
            <a:r>
              <a:rPr lang="en-US" sz="1050" dirty="0" err="1"/>
              <a:t>etc</a:t>
            </a:r>
            <a:r>
              <a:rPr lang="en-US" sz="1050" dirty="0"/>
              <a:t>/</a:t>
            </a:r>
            <a:r>
              <a:rPr lang="en-US" sz="1050" dirty="0" err="1"/>
              <a:t>ntp.conf</a:t>
            </a:r>
            <a:r>
              <a:rPr lang="en-US" sz="1050" dirty="0"/>
              <a:t> http://ny-man01.ny.stackoverflow.com/kickstart/generic-configs/ntp/ntp.conf.ny</a:t>
            </a:r>
          </a:p>
          <a:p>
            <a:endParaRPr lang="en-US" sz="10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6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229600" cy="1371600"/>
          </a:xfrm>
        </p:spPr>
        <p:txBody>
          <a:bodyPr/>
          <a:lstStyle/>
          <a:p>
            <a:r>
              <a:rPr lang="en-US" dirty="0" smtClean="0"/>
              <a:t>Windows PXE to usable – 2 hours</a:t>
            </a:r>
          </a:p>
          <a:p>
            <a:r>
              <a:rPr lang="en-US" dirty="0" smtClean="0"/>
              <a:t>Centos PXE to usable – 30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3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PXE procedures … One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want to run multiple networks for builds</a:t>
            </a:r>
          </a:p>
          <a:p>
            <a:r>
              <a:rPr lang="en-US" dirty="0" smtClean="0"/>
              <a:t>Linux PXE images aren’t compatible with WDS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6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SYSLINUX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Version of </a:t>
            </a:r>
            <a:r>
              <a:rPr lang="en-US" dirty="0" err="1" smtClean="0"/>
              <a:t>PXELinux</a:t>
            </a:r>
            <a:endParaRPr lang="en-US" dirty="0" smtClean="0"/>
          </a:p>
          <a:p>
            <a:r>
              <a:rPr lang="en-US" dirty="0" smtClean="0"/>
              <a:t>Replace Windows PXE image with PXELINUX</a:t>
            </a:r>
          </a:p>
          <a:p>
            <a:r>
              <a:rPr lang="en-US" dirty="0" smtClean="0"/>
              <a:t>SYSLINUX Wiki has a great guide to dropping PXELINUX in </a:t>
            </a:r>
          </a:p>
          <a:p>
            <a:pPr lvl="1"/>
            <a:r>
              <a:rPr lang="en-US" dirty="0">
                <a:hlinkClick r:id="rId3"/>
              </a:rPr>
              <a:t>http://syslinux.zytor.com/wiki/index.php/WDSLINUX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5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WDSLINUX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Extract </a:t>
            </a:r>
            <a:r>
              <a:rPr lang="en-US" sz="1200" dirty="0"/>
              <a:t>core\pxelinux.0 com32\menu\vesamenu.c32 and com32\modules\chain.c32 from the </a:t>
            </a:r>
            <a:r>
              <a:rPr lang="en-US" sz="1200" dirty="0" err="1"/>
              <a:t>syslinux</a:t>
            </a:r>
            <a:r>
              <a:rPr lang="en-US" sz="1200" dirty="0"/>
              <a:t> download and put it on your WDS server in $WDS-ROOT\Boot\x86\ and $WDS-ROOT\Boot\x64\(substitute WDS-ROOT for where your WDS root folder is)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 the $WDS-ROOT\Boot\$ARCH folders Rename pxelinux.0 to pxelinux.com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Create a folder named </a:t>
            </a:r>
            <a:r>
              <a:rPr lang="en-US" sz="1200" dirty="0" err="1"/>
              <a:t>pxelinux.cfg</a:t>
            </a:r>
            <a:r>
              <a:rPr lang="en-US" sz="1200" dirty="0"/>
              <a:t> (in the $WDS-ROOT\Boot\x86\ and $WDS-ROOT\Boot\x64\ folder)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In the </a:t>
            </a:r>
            <a:r>
              <a:rPr lang="en-US" sz="1200" dirty="0" err="1"/>
              <a:t>pxelinux.cfg</a:t>
            </a:r>
            <a:r>
              <a:rPr lang="en-US" sz="1200" dirty="0"/>
              <a:t> folder create a text file named default and add the following to it (you can substitute MyMenuBackgroundPicture640x480.jpg for any image you want as your menu background)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Make a copy of pxeboot.n12 and name it pxeboot.0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make a copy from abortpxe.com and rename it to abortpxe.0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Create a folder named Linux (in the $WDS-ROOT\Boot\x86\ and $WDS-ROOT\Boot\x64\ folder)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/>
              <a:t>Open the Windows Deployment Services Console,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/>
              <a:t>Right Click on your Server and Select Properties,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/>
              <a:t>From the Boot Tab change the default boot program for your </a:t>
            </a:r>
            <a:r>
              <a:rPr lang="en-US" sz="1200" dirty="0" err="1"/>
              <a:t>architecute</a:t>
            </a:r>
            <a:r>
              <a:rPr lang="en-US" sz="1200" dirty="0"/>
              <a:t> (x86 and x64 as well) to Boot\x86\pxelinux.com and Boot\x64\pxelinux.com respectively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b="1" dirty="0"/>
              <a:t>NOTE:</a:t>
            </a:r>
            <a:r>
              <a:rPr lang="en-US" sz="1200" dirty="0"/>
              <a:t> In the WDS included in Windows Server 2008 R2 the UI has changed and you have to use the command line to set the </a:t>
            </a:r>
            <a:r>
              <a:rPr lang="en-US" sz="1200" dirty="0" err="1"/>
              <a:t>the</a:t>
            </a:r>
            <a:r>
              <a:rPr lang="en-US" sz="1200" dirty="0"/>
              <a:t> default boot program.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/>
              <a:t>Thus to change the boot program to pxelinux.com, the </a:t>
            </a:r>
            <a:r>
              <a:rPr lang="en-US" sz="1200" dirty="0" err="1"/>
              <a:t>wdsutil</a:t>
            </a:r>
            <a:r>
              <a:rPr lang="en-US" sz="1200" dirty="0"/>
              <a:t> command line tool has to be used: (do this also for x64 if you have x64 clients also)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dirty="0" err="1"/>
              <a:t>wdsutil</a:t>
            </a:r>
            <a:r>
              <a:rPr lang="en-US" sz="1200" dirty="0"/>
              <a:t> /set-server /</a:t>
            </a:r>
            <a:r>
              <a:rPr lang="en-US" sz="1200" dirty="0" err="1"/>
              <a:t>bootprogram:boot</a:t>
            </a:r>
            <a:r>
              <a:rPr lang="en-US" sz="1200" dirty="0"/>
              <a:t>\x86\pxelinux.com /architecture:x86</a:t>
            </a:r>
          </a:p>
          <a:p>
            <a:pPr marL="1085850" lvl="2" indent="-171450">
              <a:buFont typeface="Arial" pitchFamily="34" charset="0"/>
              <a:buChar char="•"/>
            </a:pPr>
            <a:r>
              <a:rPr lang="en-US" sz="1200" dirty="0" err="1"/>
              <a:t>wdsutil</a:t>
            </a:r>
            <a:r>
              <a:rPr lang="en-US" sz="1200" dirty="0"/>
              <a:t> /set-server /N12bootprogram:boot\x86\pxelinux.com /architecture:x86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syslinux.zytor.com/wiki/index.php/WDSLINUX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4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PXELINUX default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DEFAULT      vesamenu.c32</a:t>
            </a:r>
          </a:p>
          <a:p>
            <a:r>
              <a:rPr lang="en-US" sz="800" dirty="0"/>
              <a:t>PROMPT       0</a:t>
            </a:r>
          </a:p>
          <a:p>
            <a:r>
              <a:rPr lang="en-US" sz="800" dirty="0"/>
              <a:t>NOESCAPE     0</a:t>
            </a:r>
          </a:p>
          <a:p>
            <a:r>
              <a:rPr lang="en-US" sz="800" dirty="0"/>
              <a:t>ALLOWOPTIONS 0</a:t>
            </a:r>
          </a:p>
          <a:p>
            <a:r>
              <a:rPr lang="en-US" sz="800" dirty="0"/>
              <a:t># Timeout in units of 1/10 s</a:t>
            </a:r>
          </a:p>
          <a:p>
            <a:r>
              <a:rPr lang="en-US" sz="800" dirty="0"/>
              <a:t>TIMEOUT 300</a:t>
            </a:r>
          </a:p>
          <a:p>
            <a:r>
              <a:rPr lang="en-US" sz="800" dirty="0"/>
              <a:t>MENU MARGIN 10</a:t>
            </a:r>
          </a:p>
          <a:p>
            <a:r>
              <a:rPr lang="en-US" sz="800" dirty="0"/>
              <a:t>MENU ROWS 16</a:t>
            </a:r>
          </a:p>
          <a:p>
            <a:r>
              <a:rPr lang="en-US" sz="800" dirty="0"/>
              <a:t>MENU TABMSGROW 21</a:t>
            </a:r>
          </a:p>
          <a:p>
            <a:r>
              <a:rPr lang="en-US" sz="800" dirty="0"/>
              <a:t>MENU TIMEOUTROW 26</a:t>
            </a:r>
          </a:p>
          <a:p>
            <a:r>
              <a:rPr lang="en-US" sz="800" dirty="0"/>
              <a:t>MENU COLOR BORDER 30;44		#20ffffff #00000000 none</a:t>
            </a:r>
          </a:p>
          <a:p>
            <a:r>
              <a:rPr lang="en-US" sz="800" dirty="0"/>
              <a:t>MENU COLOR SCROLLBAR 30;44		#20ffffff #00000000 none</a:t>
            </a:r>
          </a:p>
          <a:p>
            <a:r>
              <a:rPr lang="en-US" sz="800" dirty="0"/>
              <a:t>MENU COLOR TITLE 0 		</a:t>
            </a:r>
            <a:r>
              <a:rPr lang="en-US" sz="800" dirty="0" smtClean="0"/>
              <a:t>	#</a:t>
            </a:r>
            <a:r>
              <a:rPr lang="en-US" sz="800" dirty="0" err="1"/>
              <a:t>ffffffff</a:t>
            </a:r>
            <a:r>
              <a:rPr lang="en-US" sz="800" dirty="0"/>
              <a:t> #00000000 none</a:t>
            </a:r>
          </a:p>
          <a:p>
            <a:r>
              <a:rPr lang="en-US" sz="800" dirty="0"/>
              <a:t>MENU COLOR SEL   30;47		#40000000 #20ffffff</a:t>
            </a:r>
          </a:p>
          <a:p>
            <a:r>
              <a:rPr lang="en-US" sz="800" dirty="0"/>
              <a:t>MENU BACKGROUND pxe_bg.jpg</a:t>
            </a:r>
          </a:p>
          <a:p>
            <a:r>
              <a:rPr lang="en-US" sz="800" dirty="0"/>
              <a:t>MENU TITLE PXE Boot Menu</a:t>
            </a:r>
          </a:p>
          <a:p>
            <a:r>
              <a:rPr lang="en-US" sz="800" dirty="0"/>
              <a:t>#---</a:t>
            </a:r>
          </a:p>
          <a:p>
            <a:r>
              <a:rPr lang="en-US" sz="800" dirty="0"/>
              <a:t>LABEL local </a:t>
            </a:r>
          </a:p>
          <a:p>
            <a:r>
              <a:rPr lang="en-US" sz="800" dirty="0"/>
              <a:t>MENU DEFAULT</a:t>
            </a:r>
          </a:p>
          <a:p>
            <a:r>
              <a:rPr lang="en-US" sz="800" dirty="0"/>
              <a:t>MENU LABEL Boot from </a:t>
            </a:r>
            <a:r>
              <a:rPr lang="en-US" sz="800" dirty="0" err="1"/>
              <a:t>Harddisk</a:t>
            </a:r>
            <a:endParaRPr lang="en-US" sz="800" dirty="0"/>
          </a:p>
          <a:p>
            <a:r>
              <a:rPr lang="en-US" sz="800" dirty="0"/>
              <a:t>LOCALBOOT 0</a:t>
            </a:r>
          </a:p>
          <a:p>
            <a:r>
              <a:rPr lang="en-US" sz="800" dirty="0"/>
              <a:t>Type 0x80</a:t>
            </a:r>
          </a:p>
          <a:p>
            <a:r>
              <a:rPr lang="en-US" sz="800" dirty="0"/>
              <a:t>#---</a:t>
            </a:r>
          </a:p>
          <a:p>
            <a:r>
              <a:rPr lang="en-US" sz="800" dirty="0"/>
              <a:t>LABEL WDS - NY-UTIL01</a:t>
            </a:r>
          </a:p>
          <a:p>
            <a:r>
              <a:rPr lang="en-US" sz="800" dirty="0"/>
              <a:t>MENU LABEL Windows Deployment Services</a:t>
            </a:r>
          </a:p>
          <a:p>
            <a:r>
              <a:rPr lang="en-US" sz="800" b="1" dirty="0"/>
              <a:t>KERNEL pxeboot.0</a:t>
            </a:r>
          </a:p>
          <a:p>
            <a:r>
              <a:rPr lang="en-US" sz="800" dirty="0"/>
              <a:t>#---</a:t>
            </a:r>
          </a:p>
          <a:p>
            <a:r>
              <a:rPr lang="en-US" sz="800" dirty="0"/>
              <a:t>LABEL </a:t>
            </a:r>
            <a:r>
              <a:rPr lang="en-US" sz="800" dirty="0" err="1"/>
              <a:t>CentOS</a:t>
            </a:r>
            <a:r>
              <a:rPr lang="en-US" sz="800" dirty="0"/>
              <a:t> (x64) - NO KS</a:t>
            </a:r>
          </a:p>
          <a:p>
            <a:r>
              <a:rPr lang="en-US" sz="800" dirty="0"/>
              <a:t>KERNEL /Linux/</a:t>
            </a:r>
            <a:r>
              <a:rPr lang="en-US" sz="800" dirty="0" err="1"/>
              <a:t>CentOS</a:t>
            </a:r>
            <a:r>
              <a:rPr lang="en-US" sz="800" dirty="0"/>
              <a:t>/5.6/</a:t>
            </a:r>
            <a:r>
              <a:rPr lang="en-US" sz="800" dirty="0" err="1"/>
              <a:t>vmlinuz</a:t>
            </a:r>
            <a:endParaRPr lang="en-US" sz="800" dirty="0"/>
          </a:p>
          <a:p>
            <a:r>
              <a:rPr lang="en-US" sz="800" b="1" dirty="0"/>
              <a:t>append </a:t>
            </a:r>
            <a:r>
              <a:rPr lang="en-US" sz="800" b="1" dirty="0" err="1"/>
              <a:t>initrd</a:t>
            </a:r>
            <a:r>
              <a:rPr lang="en-US" sz="800" b="1" dirty="0"/>
              <a:t>=/Linux/</a:t>
            </a:r>
            <a:r>
              <a:rPr lang="en-US" sz="800" b="1" dirty="0" err="1"/>
              <a:t>CentOS</a:t>
            </a:r>
            <a:r>
              <a:rPr lang="en-US" sz="800" b="1" dirty="0"/>
              <a:t>/5.6/</a:t>
            </a:r>
            <a:r>
              <a:rPr lang="en-US" sz="800" b="1" dirty="0" err="1"/>
              <a:t>initrd.img</a:t>
            </a:r>
            <a:r>
              <a:rPr lang="en-US" sz="800" b="1" dirty="0"/>
              <a:t> </a:t>
            </a:r>
            <a:r>
              <a:rPr lang="en-US" sz="800" b="1" dirty="0" err="1"/>
              <a:t>ramdisk_size</a:t>
            </a:r>
            <a:r>
              <a:rPr lang="en-US" sz="800" b="1" dirty="0"/>
              <a:t>=100000 </a:t>
            </a:r>
            <a:r>
              <a:rPr lang="en-US" sz="800" b="1" dirty="0" err="1"/>
              <a:t>ksdevice</a:t>
            </a:r>
            <a:r>
              <a:rPr lang="en-US" sz="800" b="1" dirty="0"/>
              <a:t>=eth1 </a:t>
            </a:r>
            <a:r>
              <a:rPr lang="en-US" sz="800" b="1" dirty="0" err="1"/>
              <a:t>ip</a:t>
            </a:r>
            <a:r>
              <a:rPr lang="en-US" sz="800" b="1" dirty="0"/>
              <a:t>=</a:t>
            </a:r>
            <a:r>
              <a:rPr lang="en-US" sz="800" b="1" dirty="0" err="1"/>
              <a:t>dhcp</a:t>
            </a:r>
            <a:r>
              <a:rPr lang="en-US" sz="800" b="1" dirty="0"/>
              <a:t> method=http://ny-man01.ny.stackoverflow.com/centos/5/os/x86_64</a:t>
            </a:r>
          </a:p>
          <a:p>
            <a:r>
              <a:rPr lang="en-US" sz="800" dirty="0"/>
              <a:t>#---</a:t>
            </a:r>
          </a:p>
          <a:p>
            <a:r>
              <a:rPr lang="en-US" sz="800" dirty="0"/>
              <a:t>LABEL </a:t>
            </a:r>
            <a:r>
              <a:rPr lang="en-US" sz="800" dirty="0" err="1"/>
              <a:t>CentOS</a:t>
            </a:r>
            <a:r>
              <a:rPr lang="en-US" sz="800" dirty="0"/>
              <a:t> (x64) - Minimal KS</a:t>
            </a:r>
          </a:p>
          <a:p>
            <a:r>
              <a:rPr lang="en-US" sz="800" dirty="0"/>
              <a:t>KERNEL /Linux/</a:t>
            </a:r>
            <a:r>
              <a:rPr lang="en-US" sz="800" dirty="0" err="1"/>
              <a:t>CentOS</a:t>
            </a:r>
            <a:r>
              <a:rPr lang="en-US" sz="800" dirty="0"/>
              <a:t>/5.6/</a:t>
            </a:r>
            <a:r>
              <a:rPr lang="en-US" sz="800" dirty="0" err="1"/>
              <a:t>vmlinuz</a:t>
            </a:r>
            <a:endParaRPr lang="en-US" sz="800" dirty="0"/>
          </a:p>
          <a:p>
            <a:r>
              <a:rPr lang="en-US" sz="800" b="1" dirty="0"/>
              <a:t>append </a:t>
            </a:r>
            <a:r>
              <a:rPr lang="en-US" sz="800" b="1" dirty="0" err="1"/>
              <a:t>initrd</a:t>
            </a:r>
            <a:r>
              <a:rPr lang="en-US" sz="800" b="1" dirty="0"/>
              <a:t>=/Linux/</a:t>
            </a:r>
            <a:r>
              <a:rPr lang="en-US" sz="800" b="1" dirty="0" err="1"/>
              <a:t>CentOS</a:t>
            </a:r>
            <a:r>
              <a:rPr lang="en-US" sz="800" b="1" dirty="0"/>
              <a:t>/5.6/</a:t>
            </a:r>
            <a:r>
              <a:rPr lang="en-US" sz="800" b="1" dirty="0" err="1"/>
              <a:t>initrd.img</a:t>
            </a:r>
            <a:r>
              <a:rPr lang="en-US" sz="800" b="1" dirty="0"/>
              <a:t> </a:t>
            </a:r>
            <a:r>
              <a:rPr lang="en-US" sz="800" b="1" dirty="0" err="1"/>
              <a:t>ks</a:t>
            </a:r>
            <a:r>
              <a:rPr lang="en-US" sz="800" b="1" dirty="0"/>
              <a:t>=http://ny-man01.ny.stackoverflow.com/kickstart/minimal.ks </a:t>
            </a:r>
            <a:r>
              <a:rPr lang="en-US" sz="800" b="1" dirty="0" err="1"/>
              <a:t>ramdisk_size</a:t>
            </a:r>
            <a:r>
              <a:rPr lang="en-US" sz="800" b="1" dirty="0"/>
              <a:t>=100000 </a:t>
            </a:r>
            <a:r>
              <a:rPr lang="en-US" sz="800" b="1" dirty="0" err="1"/>
              <a:t>ksdevice</a:t>
            </a:r>
            <a:r>
              <a:rPr lang="en-US" sz="800" b="1" dirty="0"/>
              <a:t>=eth1 </a:t>
            </a:r>
            <a:r>
              <a:rPr lang="en-US" sz="800" b="1" dirty="0" err="1"/>
              <a:t>ip</a:t>
            </a:r>
            <a:r>
              <a:rPr lang="en-US" sz="800" b="1" dirty="0"/>
              <a:t>=</a:t>
            </a:r>
            <a:r>
              <a:rPr lang="en-US" sz="800" b="1" dirty="0" err="1"/>
              <a:t>dhcp</a:t>
            </a:r>
            <a:r>
              <a:rPr lang="en-US" sz="800" b="1" dirty="0"/>
              <a:t> method=http://ny-man01.ny.stackoverflow.com/centos/5/os/x86_64</a:t>
            </a:r>
          </a:p>
          <a:p>
            <a:r>
              <a:rPr lang="en-US" sz="800" dirty="0"/>
              <a:t>#---</a:t>
            </a:r>
          </a:p>
          <a:p>
            <a:r>
              <a:rPr lang="en-US" sz="800" dirty="0"/>
              <a:t>LABEL Abort</a:t>
            </a:r>
          </a:p>
          <a:p>
            <a:r>
              <a:rPr lang="en-US" sz="800" dirty="0"/>
              <a:t>MENU LABEL </a:t>
            </a:r>
            <a:r>
              <a:rPr lang="en-US" sz="800" dirty="0" err="1"/>
              <a:t>AbortPXE</a:t>
            </a:r>
            <a:endParaRPr lang="en-US" sz="800" dirty="0"/>
          </a:p>
          <a:p>
            <a:r>
              <a:rPr lang="en-US" sz="800" dirty="0"/>
              <a:t>Kernel	abortpxe.0</a:t>
            </a:r>
          </a:p>
          <a:p>
            <a:r>
              <a:rPr lang="en-US" sz="800" dirty="0"/>
              <a:t>#---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0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Windows Is No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Based Deployment</a:t>
            </a:r>
          </a:p>
          <a:p>
            <a:pPr lvl="1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SSID</a:t>
            </a:r>
          </a:p>
          <a:p>
            <a:pPr lvl="1"/>
            <a:r>
              <a:rPr lang="en-US" dirty="0" smtClean="0"/>
              <a:t>Drivers</a:t>
            </a:r>
          </a:p>
          <a:p>
            <a:pPr lvl="1"/>
            <a:r>
              <a:rPr lang="en-US" dirty="0" smtClean="0"/>
              <a:t>HALs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6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GPOs </a:t>
            </a:r>
          </a:p>
          <a:p>
            <a:r>
              <a:rPr lang="en-US" dirty="0" smtClean="0"/>
              <a:t>Puppet</a:t>
            </a:r>
          </a:p>
          <a:p>
            <a:r>
              <a:rPr lang="en-US" dirty="0" smtClean="0"/>
              <a:t>Intel </a:t>
            </a:r>
            <a:r>
              <a:rPr lang="en-US" dirty="0" err="1" smtClean="0"/>
              <a:t>Nic</a:t>
            </a:r>
            <a:r>
              <a:rPr lang="en-US" dirty="0" smtClean="0"/>
              <a:t> </a:t>
            </a:r>
            <a:r>
              <a:rPr lang="en-US" dirty="0" err="1" smtClean="0"/>
              <a:t>conifig</a:t>
            </a:r>
            <a:endParaRPr lang="en-US" dirty="0" smtClean="0"/>
          </a:p>
          <a:p>
            <a:pPr lvl="1"/>
            <a:r>
              <a:rPr lang="en-US" dirty="0" smtClean="0"/>
              <a:t>Docs suck, have to figure out how to script this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6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 fully automated – non-image-based Windows deploy</a:t>
            </a:r>
          </a:p>
          <a:p>
            <a:r>
              <a:rPr lang="en-US" dirty="0" smtClean="0"/>
              <a:t>You don’t need to run multiple PXE servers</a:t>
            </a:r>
          </a:p>
          <a:p>
            <a:r>
              <a:rPr lang="en-US" dirty="0" smtClean="0"/>
              <a:t>WDS … SO much better than RDS</a:t>
            </a:r>
          </a:p>
          <a:p>
            <a:r>
              <a:rPr lang="en-US" dirty="0" smtClean="0"/>
              <a:t>Linux deployment solutions still kick windows ass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0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 the Letter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conference!</a:t>
            </a:r>
          </a:p>
          <a:p>
            <a:pPr lvl="1"/>
            <a:r>
              <a:rPr lang="en-US" dirty="0" smtClean="0"/>
              <a:t>Scalability.serverfault.com</a:t>
            </a:r>
          </a:p>
          <a:p>
            <a:r>
              <a:rPr lang="en-US" dirty="0" smtClean="0"/>
              <a:t>Oh right, we are looking for a good Admin to expand our </a:t>
            </a:r>
            <a:r>
              <a:rPr lang="en-US" dirty="0" err="1" smtClean="0"/>
              <a:t>SysAdmin</a:t>
            </a:r>
            <a:r>
              <a:rPr lang="en-US" dirty="0" smtClean="0"/>
              <a:t> team as well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3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Windows Gets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Deployment Services</a:t>
            </a:r>
          </a:p>
          <a:p>
            <a:pPr lvl="1"/>
            <a:r>
              <a:rPr lang="en-US" dirty="0" smtClean="0"/>
              <a:t>Both installer and image based</a:t>
            </a:r>
          </a:p>
          <a:p>
            <a:pPr lvl="1"/>
            <a:r>
              <a:rPr lang="en-US" dirty="0" smtClean="0"/>
              <a:t>Completely automated</a:t>
            </a:r>
          </a:p>
          <a:p>
            <a:pPr lvl="1"/>
            <a:r>
              <a:rPr lang="en-US" dirty="0" smtClean="0"/>
              <a:t>Scripted</a:t>
            </a:r>
          </a:p>
          <a:p>
            <a:r>
              <a:rPr lang="en-US" dirty="0" smtClean="0"/>
              <a:t>Microsoft Deployment Workbench</a:t>
            </a:r>
          </a:p>
          <a:p>
            <a:pPr lvl="1"/>
            <a:r>
              <a:rPr lang="en-US" dirty="0" smtClean="0"/>
              <a:t>Used to manage installed application</a:t>
            </a:r>
          </a:p>
          <a:p>
            <a:pPr lvl="1"/>
            <a:r>
              <a:rPr lang="en-US" dirty="0" smtClean="0"/>
              <a:t>Used to manage installation sequences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7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WDS/MDT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WDS</a:t>
            </a:r>
          </a:p>
          <a:p>
            <a:pPr lvl="1"/>
            <a:r>
              <a:rPr lang="en-US" dirty="0" smtClean="0"/>
              <a:t>PXE Boot Server</a:t>
            </a:r>
          </a:p>
          <a:p>
            <a:pPr lvl="1"/>
            <a:r>
              <a:rPr lang="en-US" dirty="0" smtClean="0"/>
              <a:t>Manages OS install Images</a:t>
            </a:r>
          </a:p>
          <a:p>
            <a:r>
              <a:rPr lang="en-US" dirty="0" smtClean="0"/>
              <a:t>MDT</a:t>
            </a:r>
          </a:p>
          <a:p>
            <a:pPr lvl="1"/>
            <a:r>
              <a:rPr lang="en-US" dirty="0" smtClean="0"/>
              <a:t>Manages Task Sequences</a:t>
            </a:r>
          </a:p>
          <a:p>
            <a:pPr lvl="1"/>
            <a:r>
              <a:rPr lang="en-US" dirty="0" smtClean="0"/>
              <a:t>Manages Application Packages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6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is where the power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 Sequences</a:t>
            </a:r>
          </a:p>
          <a:p>
            <a:pPr lvl="1"/>
            <a:r>
              <a:rPr lang="en-US" dirty="0" smtClean="0"/>
              <a:t>Allows you to fully script your install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Manage install time applications</a:t>
            </a:r>
          </a:p>
          <a:p>
            <a:r>
              <a:rPr lang="en-US" dirty="0" smtClean="0"/>
              <a:t>Operating Systems	</a:t>
            </a:r>
          </a:p>
          <a:p>
            <a:pPr lvl="1"/>
            <a:r>
              <a:rPr lang="en-US" dirty="0" smtClean="0"/>
              <a:t>Available install images</a:t>
            </a:r>
          </a:p>
          <a:p>
            <a:r>
              <a:rPr lang="en-US" dirty="0" smtClean="0"/>
              <a:t>Drivers</a:t>
            </a:r>
          </a:p>
          <a:p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Language Packs</a:t>
            </a:r>
          </a:p>
          <a:p>
            <a:pPr lvl="1"/>
            <a:r>
              <a:rPr lang="en-US" dirty="0" smtClean="0"/>
              <a:t>Security Updates</a:t>
            </a:r>
          </a:p>
          <a:p>
            <a:pPr lvl="1"/>
            <a:r>
              <a:rPr lang="en-US" dirty="0" smtClean="0"/>
              <a:t>.cab &amp; .</a:t>
            </a:r>
            <a:r>
              <a:rPr lang="en-US" dirty="0" err="1" smtClean="0"/>
              <a:t>msu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Advanced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smtClean="0"/>
              <a:t>Database connectivity</a:t>
            </a:r>
          </a:p>
          <a:p>
            <a:pPr lvl="1"/>
            <a:r>
              <a:rPr lang="en-US" dirty="0" smtClean="0"/>
              <a:t>Selections</a:t>
            </a:r>
          </a:p>
          <a:p>
            <a:pPr lvl="1"/>
            <a:r>
              <a:rPr lang="en-US" dirty="0" smtClean="0"/>
              <a:t>Media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8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WDS/MDT Process (in pictures)</a:t>
            </a:r>
            <a:endParaRPr lang="en-US" dirty="0"/>
          </a:p>
        </p:txBody>
      </p:sp>
      <p:pic>
        <p:nvPicPr>
          <p:cNvPr id="1026" name="Picture 2" descr="C:\Users\gbeech\Pictures\LOPSA-WDS-KS\PXE 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750589" cy="42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46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2050" name="Picture 2" descr="C:\Users\gbeech\Pictures\LOPSA-WDS-KS\Deply_spl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197475" cy="44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3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WDS/MDT Process (in pictures)</a:t>
            </a:r>
          </a:p>
        </p:txBody>
      </p:sp>
      <p:pic>
        <p:nvPicPr>
          <p:cNvPr id="3074" name="Picture 2" descr="C:\Users\gbeech\Pictures\LOPSA-WDS-KS\first_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1"/>
            <a:ext cx="529934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63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afb3958-8f0f-49a4-846f-d48f24e9fc3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7b92e01e-fd93-41e7-b2a7-0d8a7d8ce0a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810be4a-a7cd-4cda-83a5-c9eb413308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a996e473-7e6a-434d-9190-30de4513287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c8b0b34-10bf-4a13-ac18-5f6f7bc75ac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54891a9-2be7-4677-b8cb-c0844cee27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67ca18b-7adf-49e9-88c3-e11b30112bb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72628ce-211c-4669-af52-feba35a0101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a92bdfb-de49-4450-9bfd-7a2f96c4dc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9010540-66b7-40a2-9ad7-ead8a7cd84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ae2bcec-0d93-4a16-b309-a38552a955b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2337ec3-8b47-4ed6-b35e-08566b953ec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fa642d5-0b67-4465-be94-8cbf3ad5e2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d41773fe-5c21-4019-815b-aab81ab030b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2071c65-389b-4094-a2a8-a3e617b1f28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e84075b-b128-421d-8faa-53eae1c28d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f4805e0-dc90-441f-8f82-bac95fdf275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cd8425f-bce6-46a2-84b1-eb82323b35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97eedd8-c9b2-417f-8413-d0a900ff8e7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a044476-45c1-4127-a6f5-c8069b688ca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316c6b36-1810-4e45-a813-faef581f46b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e4766167-432f-4ae8-9f94-a405cd4cce7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fa8d0687-01ac-40ae-9c55-5c0d34cf253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0f987912-1466-4c03-bf41-f1976446e40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5fc50e38-ad31-46b3-bf31-b11b7a6b080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27a9326-90b8-4ff4-9a4e-f034270053d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a907c81-d319-4c50-ac60-781bc3894d3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81bcd77-b3eb-44c1-a1a1-62ac8f5250d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3bfc9c1-27e2-4ef9-98e8-e780a681223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1211fda3-7fb1-433c-808c-aef480c09ff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e036dca-f585-4e63-8a44-7f2d091a131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2d38b25b-ac84-4e0e-a303-de3b1b9d26f2"/>
</p:tagLst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1389</TotalTime>
  <Words>1107</Words>
  <Application>Microsoft Office PowerPoint</Application>
  <PresentationFormat>On-screen Show (4:3)</PresentationFormat>
  <Paragraphs>261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Thatch</vt:lpstr>
      <vt:lpstr>Integrating Kickstart and Windows Deployment Services</vt:lpstr>
      <vt:lpstr>Deployment Options</vt:lpstr>
      <vt:lpstr>Deploying Windows Is No Fun</vt:lpstr>
      <vt:lpstr>Deploying Windows Gets Better</vt:lpstr>
      <vt:lpstr>How Does WDS/MDT Work</vt:lpstr>
      <vt:lpstr>MDT is where the power is</vt:lpstr>
      <vt:lpstr>The WDS/MDT Process (in pictures)</vt:lpstr>
      <vt:lpstr>The WDS/MDT Process (in pictures)</vt:lpstr>
      <vt:lpstr>The WDS/MDT Process (in pictures)</vt:lpstr>
      <vt:lpstr>The WDS/MDT Process (in pictures)</vt:lpstr>
      <vt:lpstr>The WDS/MDT Process (in pictures)</vt:lpstr>
      <vt:lpstr>The WDS/MDT Process (in pictures)</vt:lpstr>
      <vt:lpstr>The WDS/MDT Process (in pictures)</vt:lpstr>
      <vt:lpstr>The WDS/MDT Process (in pictures)</vt:lpstr>
      <vt:lpstr>The WDS/MDT Process (in pictures)</vt:lpstr>
      <vt:lpstr>WDS customsettings.ini</vt:lpstr>
      <vt:lpstr>On Error … wha?</vt:lpstr>
      <vt:lpstr>First, lets log</vt:lpstr>
      <vt:lpstr>Second, Read</vt:lpstr>
      <vt:lpstr>What does the log look like?</vt:lpstr>
      <vt:lpstr>Kickstart</vt:lpstr>
      <vt:lpstr>How we Setup Kickstart</vt:lpstr>
      <vt:lpstr>Kickstart File</vt:lpstr>
      <vt:lpstr>Getfiles.sh</vt:lpstr>
      <vt:lpstr>Fun Side Note</vt:lpstr>
      <vt:lpstr>Two PXE procedures … One Network</vt:lpstr>
      <vt:lpstr>SYSLINUX to the Rescue</vt:lpstr>
      <vt:lpstr>WDSLINUX Instructions</vt:lpstr>
      <vt:lpstr>PXELINUX default config</vt:lpstr>
      <vt:lpstr>After the Install</vt:lpstr>
      <vt:lpstr>Conclusions</vt:lpstr>
      <vt:lpstr>Brought to you by the Letter 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Kickstart and Windows Deployment Services</dc:title>
  <dc:creator>George Beech</dc:creator>
  <cp:lastModifiedBy>George Beech</cp:lastModifiedBy>
  <cp:revision>31</cp:revision>
  <dcterms:created xsi:type="dcterms:W3CDTF">2011-07-10T20:52:35Z</dcterms:created>
  <dcterms:modified xsi:type="dcterms:W3CDTF">2011-07-12T20:34:31Z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True</vt:lpwstr>
  </property>
  <property fmtid="{D5CDD505-2E9C-101B-9397-08002B2CF9AE}" pid="3" name="Offisync_ProviderName">
    <vt:lpwstr>GoogleDocs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>2011-07-12T16:34:30.9538347-04:00</vt:lpwstr>
  </property>
  <property fmtid="{D5CDD505-2E9C-101B-9397-08002B2CF9AE}" pid="7" name="Offisync_ProviderInitializationData">
    <vt:lpwstr/>
  </property>
  <property fmtid="{D5CDD505-2E9C-101B-9397-08002B2CF9AE}" pid="8" name="Offisync_UpdateToken">
    <vt:lpwstr/>
  </property>
  <property fmtid="{D5CDD505-2E9C-101B-9397-08002B2CF9AE}" pid="9" name="Offisync_UniqueId">
    <vt:lpwstr>https://docs.google.com/feeds/default/private/full/file%3A0B2UzjMSe9ad0ODM5MTdmZGUtMWYwNi00ZjI0LTlmY2UtZTMwMmZhNmZiMmZk</vt:lpwstr>
  </property>
</Properties>
</file>