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3" r:id="rId11"/>
    <p:sldId id="265" r:id="rId12"/>
    <p:sldId id="274" r:id="rId13"/>
    <p:sldId id="275" r:id="rId14"/>
    <p:sldId id="267" r:id="rId15"/>
    <p:sldId id="276" r:id="rId16"/>
    <p:sldId id="269" r:id="rId17"/>
    <p:sldId id="268" r:id="rId18"/>
    <p:sldId id="270" r:id="rId19"/>
    <p:sldId id="271" r:id="rId20"/>
    <p:sldId id="278" r:id="rId21"/>
    <p:sldId id="279" r:id="rId22"/>
    <p:sldId id="27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66AC"/>
    <a:srgbClr val="3366CC"/>
    <a:srgbClr val="DF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DINPro-Regular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2918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79120" y="530352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02688" y="5227320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Pro-Regular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2252-C074-492A-B9CB-287D0C1D67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044514"/>
            <a:ext cx="219456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3894-40F8-419D-B667-018B168D928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2252-C074-492A-B9CB-287D0C1D67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8875" y="236989"/>
            <a:ext cx="9171432" cy="228600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cgravell.blogspot.com/2011/10/assault-by-gc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exchange.com/" TargetMode="External"/><Relationship Id="rId2" Type="http://schemas.openxmlformats.org/officeDocument/2006/relationships/hyperlink" Target="http://stackexchange.com/si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the Windows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Beech @</a:t>
            </a:r>
            <a:r>
              <a:rPr lang="en-US" dirty="0" err="1" smtClean="0"/>
              <a:t>GABeech</a:t>
            </a:r>
            <a:endParaRPr lang="en-US" dirty="0" smtClean="0"/>
          </a:p>
          <a:p>
            <a:r>
              <a:rPr lang="en-US" dirty="0" smtClean="0"/>
              <a:t>PICC ‘12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Last Year</a:t>
            </a:r>
          </a:p>
          <a:p>
            <a:pPr algn="ctr"/>
            <a:r>
              <a:rPr lang="en-US" dirty="0" smtClean="0"/>
              <a:t>9 Production, 1 </a:t>
            </a:r>
            <a:r>
              <a:rPr lang="en-US" dirty="0" err="1" smtClean="0"/>
              <a:t>Dev</a:t>
            </a:r>
            <a:r>
              <a:rPr lang="en-US" dirty="0" smtClean="0"/>
              <a:t> Web Server</a:t>
            </a:r>
          </a:p>
          <a:p>
            <a:pPr algn="ctr"/>
            <a:r>
              <a:rPr lang="en-US" dirty="0" smtClean="0"/>
              <a:t>2 DB (Hot/Warm Pair)  - Stack Overflow Dedicated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8862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This Year</a:t>
            </a:r>
          </a:p>
          <a:p>
            <a:pPr algn="ctr"/>
            <a:r>
              <a:rPr lang="en-US" dirty="0" smtClean="0"/>
              <a:t>9 Production, 2 </a:t>
            </a:r>
            <a:r>
              <a:rPr lang="en-US" dirty="0" err="1" smtClean="0"/>
              <a:t>Dev</a:t>
            </a:r>
            <a:r>
              <a:rPr lang="en-US" dirty="0" smtClean="0"/>
              <a:t> Web Server</a:t>
            </a:r>
          </a:p>
          <a:p>
            <a:pPr algn="ctr"/>
            <a:r>
              <a:rPr lang="en-US" dirty="0" smtClean="0"/>
              <a:t>2 DB (Hot/Warm Pair)  - Stack Overflow Dedicated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</a:t>
            </a:r>
            <a:r>
              <a:rPr lang="en-US" dirty="0" err="1" smtClean="0"/>
              <a:t>Devs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886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709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0" y="1524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1.0 – equivalent to pre-optimized SE 2.0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SE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Caching, Caching, Caching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48" y="1371600"/>
            <a:ext cx="4857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little more on Caching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All Users are equal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90+% of our page views are anonymous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Much more aggressive Caching for anonymous users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Very few anonymous user requests hit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Planning, it’s IMPORTANT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05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Game plan what you expect your growth to look like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You’ll be wrong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 for a reasonable amount of growth – avoid over engineering AND under engineering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527676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and Horizontal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aren’t mutually exclusive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grow primarily up, but also out when needed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scaled our SQL servers 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Added RAM ( Currently 144GB / 288 GB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SSDs ( Moved to Intel 710 200GB SSDs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we needed we would scale our Web servers out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 Use the right tool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2843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Don’t Use Ports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Don’t try and force a piece of software to be everything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specific tools for specific jobs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0"/>
            <a:ext cx="302528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Windows can be painful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2008 Does not respect GARP out of the box (there is a hotfix)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$$$$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Garbage Collection Pain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Deployment can be harder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no GARP?!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“First, a Windows Vista or Windows Server 2008 will not update the Neighbor cache if an ARP broadcast is received unless it is part of a broadcast ARP request for the receiver. What this means is that when a gratuitous ARP is sent on a network with Windows Vista and Widows Server 2008, these systems will not update their cache with incorrect information if there is an IP address conflict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/>
              <a:t>http://blogs.technet.com/b/networking/archive/2009/03/30/tcp-ip-networking-from-the-wire-up.aspx</a:t>
            </a:r>
          </a:p>
        </p:txBody>
      </p:sp>
    </p:spTree>
    <p:extLst>
      <p:ext uri="{BB962C8B-B14F-4D97-AF65-F5344CB8AC3E}">
        <p14:creationId xmlns:p14="http://schemas.microsoft.com/office/powerpoint/2010/main" val="2623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Stack Exchange?</a:t>
            </a:r>
          </a:p>
          <a:p>
            <a:r>
              <a:rPr lang="en-US" dirty="0" smtClean="0"/>
              <a:t>Growth this Year</a:t>
            </a:r>
          </a:p>
          <a:p>
            <a:r>
              <a:rPr lang="en-US" dirty="0" smtClean="0"/>
              <a:t>Our Technology Stack</a:t>
            </a:r>
          </a:p>
          <a:p>
            <a:r>
              <a:rPr lang="en-US" dirty="0" smtClean="0"/>
              <a:t>How we scale</a:t>
            </a:r>
          </a:p>
          <a:p>
            <a:r>
              <a:rPr lang="en-US" dirty="0" smtClean="0"/>
              <a:t>Dealing with Windows stack scaling pain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$$$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0"/>
            <a:ext cx="3490912" cy="29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057400"/>
            <a:ext cx="655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3 tiers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Gen-0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Gen-1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Gen-2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Under </a:t>
            </a:r>
            <a:r>
              <a:rPr lang="en-US" sz="2000" smtClean="0"/>
              <a:t>Certain situations </a:t>
            </a:r>
            <a:r>
              <a:rPr lang="en-US" sz="2000" dirty="0" smtClean="0"/>
              <a:t>this can kill you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For more information: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http://marcgravell.blogspot.com/2011/10/assault-by-gc.html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90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798296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Imaging … sucks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Scripted installs are MUCH better now (</a:t>
            </a:r>
            <a:r>
              <a:rPr lang="en-US" sz="2400" dirty="0" err="1" smtClean="0"/>
              <a:t>kickstart</a:t>
            </a:r>
            <a:r>
              <a:rPr lang="en-US" sz="2400" dirty="0" smtClean="0"/>
              <a:t>/</a:t>
            </a:r>
            <a:r>
              <a:rPr lang="en-US" sz="2400" dirty="0" err="1" smtClean="0"/>
              <a:t>preseed</a:t>
            </a:r>
            <a:r>
              <a:rPr lang="en-US" sz="2400" dirty="0" smtClean="0"/>
              <a:t> like installs)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Network configuration is still generally painful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WDS + GPO will get you 95% of the way there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0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Stack Exchange is a fast-growing network of </a:t>
            </a:r>
            <a:r>
              <a:rPr lang="en-US" sz="2000" dirty="0">
                <a:hlinkClick r:id="rId2"/>
              </a:rPr>
              <a:t>87 question and answer sites</a:t>
            </a:r>
            <a:r>
              <a:rPr lang="en-US" sz="2000" dirty="0"/>
              <a:t> on diverse topics from software programming to cooking to photography and gaming. We build libraries of high-quality questions and answers, focused on the most important topics in each area of expertise. From our core of Q&amp;A, to community blogs and real-time chat, we provide experts with the tools they need to make The Internet a better </a:t>
            </a:r>
            <a:r>
              <a:rPr lang="en-US" sz="2000" dirty="0" smtClean="0"/>
              <a:t>place.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stackexchange.com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8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this Year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784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Quantcast</a:t>
            </a:r>
            <a:r>
              <a:rPr lang="en-US" sz="2000" dirty="0" smtClean="0"/>
              <a:t> rank: 250 (April 2011) -&gt; 132 (May 2012)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Pageviews</a:t>
            </a:r>
            <a:r>
              <a:rPr lang="en-US" sz="2000" dirty="0" smtClean="0"/>
              <a:t> / month: 120M (April 2011) -&gt; 271M (May 2012)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HTTP Requests/s: 800 (April 2011) -&gt; 900 (May 2012)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“Visits”: 1.5M (April 2011) -&gt; 2.9M (May 2012)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SSL</a:t>
            </a:r>
            <a:r>
              <a:rPr lang="en-US" sz="2000" smtClean="0"/>
              <a:t>: &lt;1%% </a:t>
            </a:r>
            <a:r>
              <a:rPr lang="en-US" sz="2000" dirty="0" smtClean="0"/>
              <a:t>of requests (April 2011) -&gt; ~3% of requests (May 2012)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6015"/>
            <a:ext cx="3324663" cy="28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Core Technology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924176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ASP.NET MVC 3 (RAZOR)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IIS 7.5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Windows Server 2008 R2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Microsoft SQL Server 2008 R2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C# (</a:t>
            </a:r>
            <a:r>
              <a:rPr lang="en-US" dirty="0" err="1" smtClean="0"/>
              <a:t>.net</a:t>
            </a:r>
            <a:r>
              <a:rPr lang="en-US" dirty="0" smtClean="0"/>
              <a:t> 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9895"/>
            <a:ext cx="4552950" cy="3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HAMPSTERS!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966912"/>
            <a:ext cx="4286250" cy="2924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584956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Reference: http://</a:t>
            </a:r>
            <a:r>
              <a:rPr lang="en-US" sz="1000" dirty="0" smtClean="0"/>
              <a:t>meta.stackoverflow.com/q/96354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23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Infrastructure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Load Balancing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Haproxy</a:t>
            </a:r>
            <a:r>
              <a:rPr lang="en-US" dirty="0" smtClean="0"/>
              <a:t> (currently 1.5dev6)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Caching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Redis</a:t>
            </a:r>
            <a:r>
              <a:rPr lang="en-US" dirty="0" smtClean="0"/>
              <a:t> (2.4.10)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Search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Lucene.NET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Monitoring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SolarWinds</a:t>
            </a:r>
            <a:r>
              <a:rPr lang="en-US" dirty="0" smtClean="0"/>
              <a:t> Orion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Custom Status Console (uses Orion data)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3" y="609600"/>
            <a:ext cx="707903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Scaled?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AWESOME </a:t>
            </a:r>
            <a:r>
              <a:rPr lang="en-US" sz="3200" dirty="0" err="1" smtClean="0"/>
              <a:t>Devs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CACHE ALL THE THINGS!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Always be planning for the future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Vertical </a:t>
            </a:r>
            <a:r>
              <a:rPr lang="en-US" sz="3200" dirty="0" err="1" smtClean="0"/>
              <a:t>vs</a:t>
            </a:r>
            <a:r>
              <a:rPr lang="en-US" sz="3200" dirty="0" smtClean="0"/>
              <a:t> Horizontal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Right Tool, Right Job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4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647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Scaling the Windows Stack</vt:lpstr>
      <vt:lpstr>Agenda</vt:lpstr>
      <vt:lpstr>Stack Exchange</vt:lpstr>
      <vt:lpstr>Growth this Year</vt:lpstr>
      <vt:lpstr>Our Core Technology Stack</vt:lpstr>
      <vt:lpstr>HAMPSTERS!</vt:lpstr>
      <vt:lpstr>Important Infrastructure</vt:lpstr>
      <vt:lpstr>PowerPoint Presentation</vt:lpstr>
      <vt:lpstr>How have we Scaled?</vt:lpstr>
      <vt:lpstr>Step Back</vt:lpstr>
      <vt:lpstr>Awesome Devs</vt:lpstr>
      <vt:lpstr>Caching, Caching, Caching</vt:lpstr>
      <vt:lpstr>A little more on Caching</vt:lpstr>
      <vt:lpstr>Future Planning, it’s IMPORTANT</vt:lpstr>
      <vt:lpstr>PowerPoint Presentation</vt:lpstr>
      <vt:lpstr>Vertical and Horizontal </vt:lpstr>
      <vt:lpstr>Always Use the right tool</vt:lpstr>
      <vt:lpstr>Scaling Windows can be painful</vt:lpstr>
      <vt:lpstr>Wait, no GARP?!</vt:lpstr>
      <vt:lpstr>$$$</vt:lpstr>
      <vt:lpstr>Garbage Collection</vt:lpstr>
      <vt:lpstr>Deployment</vt:lpstr>
      <vt:lpstr>Questions?</vt:lpstr>
    </vt:vector>
  </TitlesOfParts>
  <Company>Fog Creek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Sperling</dc:creator>
  <cp:lastModifiedBy>George Beech</cp:lastModifiedBy>
  <cp:revision>33</cp:revision>
  <dcterms:created xsi:type="dcterms:W3CDTF">2011-04-18T13:35:21Z</dcterms:created>
  <dcterms:modified xsi:type="dcterms:W3CDTF">2012-05-12T07:00:06Z</dcterms:modified>
</cp:coreProperties>
</file>