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7"/>
  </p:notesMasterIdLst>
  <p:sldIdLst>
    <p:sldId id="256" r:id="rId2"/>
    <p:sldId id="257" r:id="rId3"/>
    <p:sldId id="287" r:id="rId4"/>
    <p:sldId id="270" r:id="rId5"/>
    <p:sldId id="271" r:id="rId6"/>
    <p:sldId id="258" r:id="rId7"/>
    <p:sldId id="280" r:id="rId8"/>
    <p:sldId id="289" r:id="rId9"/>
    <p:sldId id="291" r:id="rId10"/>
    <p:sldId id="292" r:id="rId11"/>
    <p:sldId id="290" r:id="rId12"/>
    <p:sldId id="286" r:id="rId13"/>
    <p:sldId id="283" r:id="rId14"/>
    <p:sldId id="288" r:id="rId15"/>
    <p:sldId id="267" r:id="rId16"/>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3E545F"/>
    <a:srgbClr val="6A8D9E"/>
    <a:srgbClr val="039EE3"/>
    <a:srgbClr val="CDCDCD"/>
    <a:srgbClr val="86A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6898" autoAdjust="0"/>
  </p:normalViewPr>
  <p:slideViewPr>
    <p:cSldViewPr snapToGrid="0">
      <p:cViewPr varScale="1">
        <p:scale>
          <a:sx n="104" d="100"/>
          <a:sy n="104" d="100"/>
        </p:scale>
        <p:origin x="2052" y="96"/>
      </p:cViewPr>
      <p:guideLst/>
    </p:cSldViewPr>
  </p:slideViewPr>
  <p:outlineViewPr>
    <p:cViewPr>
      <p:scale>
        <a:sx n="33" d="100"/>
        <a:sy n="33" d="100"/>
      </p:scale>
      <p:origin x="0" y="-189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6574" cy="512762"/>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4021137" y="0"/>
            <a:ext cx="3076574" cy="512762"/>
          </a:xfrm>
          <a:prstGeom prst="rect">
            <a:avLst/>
          </a:prstGeom>
          <a:noFill/>
          <a:ln>
            <a:noFill/>
          </a:ln>
        </p:spPr>
        <p:txBody>
          <a:bodyPr lIns="91425" tIns="91425" rIns="91425" bIns="91425" anchor="t" anchorCtr="0"/>
          <a:lstStyle>
            <a:lvl1pPr marL="0" marR="0" lvl="0" indent="0" algn="r" rtl="0">
              <a:spcBef>
                <a:spcPts val="0"/>
              </a:spcBef>
              <a:spcAft>
                <a:spcPts val="0"/>
              </a:spcAft>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46187" y="1279525"/>
            <a:ext cx="4606925" cy="34543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9612" y="4926012"/>
            <a:ext cx="5680075" cy="4029074"/>
          </a:xfrm>
          <a:prstGeom prst="rect">
            <a:avLst/>
          </a:prstGeom>
          <a:noFill/>
          <a:ln>
            <a:noFill/>
          </a:ln>
        </p:spPr>
        <p:txBody>
          <a:bodyPr lIns="91425" tIns="91425" rIns="91425" bIns="91425" anchor="t" anchorCtr="0"/>
          <a:lstStyle>
            <a:lvl1pPr marL="0" marR="0" lvl="0" indent="0" algn="l" rtl="0">
              <a:spcBef>
                <a:spcPts val="30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300"/>
              </a:spcBef>
              <a:spcAft>
                <a:spcPts val="0"/>
              </a:spcAft>
              <a:buNone/>
              <a:defRPr sz="1000" b="0" i="0" u="none" strike="noStrike" cap="none">
                <a:solidFill>
                  <a:schemeClr val="dk1"/>
                </a:solidFill>
                <a:latin typeface="Arial"/>
                <a:ea typeface="Arial"/>
                <a:cs typeface="Arial"/>
                <a:sym typeface="Arial"/>
              </a:defRPr>
            </a:lvl2pPr>
            <a:lvl3pPr marL="914400" marR="0" lvl="2" indent="0" algn="l" rtl="0">
              <a:spcBef>
                <a:spcPts val="300"/>
              </a:spcBef>
              <a:spcAft>
                <a:spcPts val="0"/>
              </a:spcAft>
              <a:buNone/>
              <a:defRPr sz="1000" b="0" i="0" u="none" strike="noStrike" cap="none">
                <a:solidFill>
                  <a:schemeClr val="dk1"/>
                </a:solidFill>
                <a:latin typeface="Arial"/>
                <a:ea typeface="Arial"/>
                <a:cs typeface="Arial"/>
                <a:sym typeface="Arial"/>
              </a:defRPr>
            </a:lvl3pPr>
            <a:lvl4pPr marL="1371600" marR="0" lvl="3" indent="0" algn="l" rtl="0">
              <a:spcBef>
                <a:spcPts val="300"/>
              </a:spcBef>
              <a:spcAft>
                <a:spcPts val="0"/>
              </a:spcAft>
              <a:buNone/>
              <a:defRPr sz="1000" b="0" i="0" u="none" strike="noStrike" cap="none">
                <a:solidFill>
                  <a:schemeClr val="dk1"/>
                </a:solidFill>
                <a:latin typeface="Arial"/>
                <a:ea typeface="Arial"/>
                <a:cs typeface="Arial"/>
                <a:sym typeface="Arial"/>
              </a:defRPr>
            </a:lvl4pPr>
            <a:lvl5pPr marL="1828800" marR="0" lvl="4" indent="0" algn="l" rtl="0">
              <a:spcBef>
                <a:spcPts val="300"/>
              </a:spcBef>
              <a:spcAft>
                <a:spcPts val="0"/>
              </a:spcAft>
              <a:buNone/>
              <a:defRPr sz="10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721850"/>
            <a:ext cx="3076574" cy="512762"/>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021137" y="9721850"/>
            <a:ext cx="3076574" cy="512762"/>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de-DE" sz="1000" b="0" i="0" u="none" strike="noStrike" cap="none">
                <a:solidFill>
                  <a:schemeClr val="dk1"/>
                </a:solidFill>
                <a:latin typeface="Arial"/>
                <a:ea typeface="Arial"/>
                <a:cs typeface="Arial"/>
                <a:sym typeface="Arial"/>
              </a:rPr>
              <a:t>‹Nr.›</a:t>
            </a:fld>
            <a:endParaRPr lang="de-DE"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This</a:t>
            </a:r>
            <a:r>
              <a:rPr lang="de-DE" baseline="0" dirty="0"/>
              <a:t> </a:t>
            </a:r>
            <a:r>
              <a:rPr lang="de-DE" baseline="0" dirty="0" err="1"/>
              <a:t>is</a:t>
            </a:r>
            <a:r>
              <a:rPr lang="de-DE" baseline="0" dirty="0"/>
              <a:t> </a:t>
            </a:r>
            <a:r>
              <a:rPr lang="de-DE" baseline="0" dirty="0" err="1"/>
              <a:t>the</a:t>
            </a:r>
            <a:r>
              <a:rPr lang="de-DE" baseline="0" dirty="0"/>
              <a:t> </a:t>
            </a:r>
            <a:r>
              <a:rPr lang="de-DE" baseline="0" dirty="0" err="1"/>
              <a:t>t</a:t>
            </a:r>
            <a:r>
              <a:rPr lang="de-DE" dirty="0" err="1"/>
              <a:t>hird</a:t>
            </a:r>
            <a:r>
              <a:rPr lang="de-DE" dirty="0"/>
              <a:t> </a:t>
            </a:r>
            <a:r>
              <a:rPr lang="de-DE" baseline="0" dirty="0" err="1"/>
              <a:t>presentation</a:t>
            </a:r>
            <a:r>
              <a:rPr lang="de-DE" baseline="0" dirty="0"/>
              <a:t> </a:t>
            </a:r>
            <a:r>
              <a:rPr lang="de-DE" baseline="0" dirty="0" err="1"/>
              <a:t>about</a:t>
            </a:r>
            <a:r>
              <a:rPr lang="de-DE" baseline="0" dirty="0"/>
              <a:t> </a:t>
            </a:r>
            <a:r>
              <a:rPr lang="de-DE" baseline="0" dirty="0" err="1"/>
              <a:t>our</a:t>
            </a:r>
            <a:r>
              <a:rPr lang="de-DE" baseline="0" dirty="0"/>
              <a:t> </a:t>
            </a:r>
            <a:r>
              <a:rPr lang="de-DE" baseline="0" dirty="0" err="1"/>
              <a:t>project</a:t>
            </a:r>
            <a:r>
              <a:rPr lang="de-DE" baseline="0" dirty="0"/>
              <a:t>. Project </a:t>
            </a:r>
            <a:r>
              <a:rPr lang="de-DE" baseline="0" dirty="0" err="1"/>
              <a:t>number</a:t>
            </a:r>
            <a:r>
              <a:rPr lang="de-DE" baseline="0" dirty="0"/>
              <a:t> 9: Extended Kalman Filter </a:t>
            </a:r>
            <a:r>
              <a:rPr lang="de-DE" baseline="0" dirty="0" err="1"/>
              <a:t>based</a:t>
            </a:r>
            <a:r>
              <a:rPr lang="de-DE" baseline="0" dirty="0"/>
              <a:t> </a:t>
            </a:r>
            <a:r>
              <a:rPr lang="de-DE" baseline="0" dirty="0" err="1"/>
              <a:t>Localization</a:t>
            </a:r>
            <a:r>
              <a:rPr lang="de-DE" baseline="0" dirty="0"/>
              <a:t> </a:t>
            </a:r>
            <a:r>
              <a:rPr lang="de-DE" baseline="0" dirty="0" err="1"/>
              <a:t>using</a:t>
            </a:r>
            <a:r>
              <a:rPr lang="de-DE" baseline="0" dirty="0"/>
              <a:t> a Laser Range Finder</a:t>
            </a:r>
            <a:endParaRPr dirty="0"/>
          </a:p>
        </p:txBody>
      </p:sp>
      <p:sp>
        <p:nvSpPr>
          <p:cNvPr id="88" name="Shape 88"/>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In </a:t>
            </a:r>
            <a:r>
              <a:rPr lang="de-DE" baseline="0" dirty="0" err="1"/>
              <a:t>terms</a:t>
            </a:r>
            <a:r>
              <a:rPr lang="de-DE" baseline="0" dirty="0"/>
              <a:t> </a:t>
            </a:r>
            <a:r>
              <a:rPr lang="de-DE" baseline="0" dirty="0" err="1"/>
              <a:t>of</a:t>
            </a:r>
            <a:r>
              <a:rPr lang="de-DE" baseline="0" dirty="0"/>
              <a:t> </a:t>
            </a:r>
            <a:r>
              <a:rPr lang="de-DE" baseline="0" dirty="0" err="1"/>
              <a:t>coding</a:t>
            </a:r>
            <a:r>
              <a:rPr lang="de-DE" baseline="0" dirty="0"/>
              <a:t> </a:t>
            </a:r>
            <a:r>
              <a:rPr lang="de-DE" baseline="0" dirty="0" err="1"/>
              <a:t>we</a:t>
            </a:r>
            <a:r>
              <a:rPr lang="de-DE" baseline="0" dirty="0"/>
              <a:t> </a:t>
            </a:r>
            <a:r>
              <a:rPr lang="de-DE" baseline="0" dirty="0" err="1"/>
              <a:t>started</a:t>
            </a:r>
            <a:r>
              <a:rPr lang="de-DE" baseline="0" dirty="0"/>
              <a:t> </a:t>
            </a:r>
            <a:r>
              <a:rPr lang="de-DE" baseline="0" dirty="0" err="1"/>
              <a:t>by</a:t>
            </a:r>
            <a:r>
              <a:rPr lang="de-DE" baseline="0" dirty="0"/>
              <a:t> </a:t>
            </a:r>
            <a:r>
              <a:rPr lang="de-DE" baseline="0" dirty="0" err="1"/>
              <a:t>using</a:t>
            </a:r>
            <a:r>
              <a:rPr lang="de-DE" baseline="0" dirty="0"/>
              <a:t> a Black Box </a:t>
            </a:r>
            <a:r>
              <a:rPr lang="de-DE" baseline="0" dirty="0" err="1"/>
              <a:t>development</a:t>
            </a:r>
            <a:r>
              <a:rPr lang="de-DE" baseline="0" dirty="0"/>
              <a:t> </a:t>
            </a:r>
            <a:r>
              <a:rPr lang="de-DE" baseline="0" dirty="0" err="1"/>
              <a:t>approach</a:t>
            </a:r>
            <a:r>
              <a:rPr lang="de-DE" baseline="0" dirty="0"/>
              <a:t>. </a:t>
            </a:r>
          </a:p>
          <a:p>
            <a:pPr lvl="0">
              <a:spcBef>
                <a:spcPts val="0"/>
              </a:spcBef>
              <a:buNone/>
            </a:pPr>
            <a:r>
              <a:rPr lang="de-DE" baseline="0" dirty="0" err="1"/>
              <a:t>We</a:t>
            </a:r>
            <a:r>
              <a:rPr lang="de-DE" baseline="0" dirty="0"/>
              <a:t> </a:t>
            </a:r>
            <a:r>
              <a:rPr lang="de-DE" baseline="0" dirty="0" err="1"/>
              <a:t>began</a:t>
            </a:r>
            <a:r>
              <a:rPr lang="de-DE" baseline="0" dirty="0"/>
              <a:t> </a:t>
            </a:r>
            <a:r>
              <a:rPr lang="de-DE" baseline="0" dirty="0" err="1"/>
              <a:t>with</a:t>
            </a:r>
            <a:r>
              <a:rPr lang="de-DE" baseline="0" dirty="0"/>
              <a:t> </a:t>
            </a:r>
            <a:r>
              <a:rPr lang="de-DE" baseline="0" dirty="0" err="1"/>
              <a:t>developing</a:t>
            </a:r>
            <a:r>
              <a:rPr lang="de-DE" baseline="0" dirty="0"/>
              <a:t> </a:t>
            </a:r>
            <a:r>
              <a:rPr lang="de-DE" baseline="0" dirty="0" err="1"/>
              <a:t>code</a:t>
            </a:r>
            <a:r>
              <a:rPr lang="de-DE" baseline="0" dirty="0"/>
              <a:t> </a:t>
            </a:r>
            <a:r>
              <a:rPr lang="de-DE" baseline="0" dirty="0" err="1"/>
              <a:t>to</a:t>
            </a:r>
            <a:r>
              <a:rPr lang="de-DE" baseline="0" dirty="0"/>
              <a:t> </a:t>
            </a:r>
            <a:r>
              <a:rPr lang="de-DE" baseline="0" dirty="0" err="1"/>
              <a:t>subscribe</a:t>
            </a:r>
            <a:r>
              <a:rPr lang="de-DE" baseline="0" dirty="0"/>
              <a:t> </a:t>
            </a:r>
            <a:r>
              <a:rPr lang="de-DE" baseline="0" dirty="0" err="1"/>
              <a:t>to</a:t>
            </a:r>
            <a:r>
              <a:rPr lang="de-DE" baseline="0" dirty="0"/>
              <a:t> </a:t>
            </a:r>
            <a:r>
              <a:rPr lang="de-DE" baseline="0" dirty="0" err="1"/>
              <a:t>the</a:t>
            </a:r>
            <a:r>
              <a:rPr lang="de-DE" baseline="0" dirty="0"/>
              <a:t> </a:t>
            </a:r>
            <a:r>
              <a:rPr lang="de-DE" baseline="0" dirty="0" err="1"/>
              <a:t>LaserScan</a:t>
            </a:r>
            <a:r>
              <a:rPr lang="de-DE" baseline="0" dirty="0"/>
              <a:t> </a:t>
            </a:r>
            <a:r>
              <a:rPr lang="de-DE" baseline="0" dirty="0" err="1"/>
              <a:t>and</a:t>
            </a:r>
            <a:r>
              <a:rPr lang="de-DE" baseline="0" dirty="0"/>
              <a:t> </a:t>
            </a:r>
            <a:r>
              <a:rPr lang="de-DE" baseline="0" dirty="0" err="1"/>
              <a:t>Odometry</a:t>
            </a:r>
            <a:r>
              <a:rPr lang="de-DE" baseline="0" dirty="0"/>
              <a:t> </a:t>
            </a:r>
            <a:r>
              <a:rPr lang="de-DE" baseline="0" dirty="0" err="1"/>
              <a:t>topics</a:t>
            </a:r>
            <a:r>
              <a:rPr lang="de-DE" baseline="0" dirty="0"/>
              <a:t>. </a:t>
            </a:r>
            <a:br>
              <a:rPr lang="de-DE" baseline="0" dirty="0"/>
            </a:br>
            <a:r>
              <a:rPr lang="de-DE" baseline="0" dirty="0" err="1"/>
              <a:t>When</a:t>
            </a:r>
            <a:r>
              <a:rPr lang="de-DE" baseline="0" dirty="0"/>
              <a:t> </a:t>
            </a:r>
            <a:r>
              <a:rPr lang="de-DE" baseline="0" dirty="0" err="1"/>
              <a:t>we</a:t>
            </a:r>
            <a:r>
              <a:rPr lang="de-DE" baseline="0" dirty="0"/>
              <a:t> </a:t>
            </a:r>
            <a:r>
              <a:rPr lang="de-DE" baseline="0" dirty="0" err="1"/>
              <a:t>did</a:t>
            </a:r>
            <a:r>
              <a:rPr lang="de-DE" baseline="0" dirty="0"/>
              <a:t> </a:t>
            </a:r>
            <a:r>
              <a:rPr lang="de-DE" baseline="0" dirty="0" err="1"/>
              <a:t>this</a:t>
            </a:r>
            <a:r>
              <a:rPr lang="de-DE" baseline="0" dirty="0"/>
              <a:t> </a:t>
            </a:r>
            <a:r>
              <a:rPr lang="de-DE" baseline="0" dirty="0" err="1"/>
              <a:t>we</a:t>
            </a:r>
            <a:r>
              <a:rPr lang="de-DE" baseline="0" dirty="0"/>
              <a:t> </a:t>
            </a:r>
            <a:r>
              <a:rPr lang="de-DE" baseline="0" dirty="0" err="1"/>
              <a:t>noticed</a:t>
            </a:r>
            <a:r>
              <a:rPr lang="de-DE" baseline="0" dirty="0"/>
              <a:t> </a:t>
            </a:r>
            <a:r>
              <a:rPr lang="de-DE" baseline="0" dirty="0" err="1"/>
              <a:t>that</a:t>
            </a:r>
            <a:r>
              <a:rPr lang="de-DE" baseline="0" dirty="0"/>
              <a:t> </a:t>
            </a:r>
            <a:r>
              <a:rPr lang="de-DE" baseline="0" dirty="0" err="1"/>
              <a:t>there</a:t>
            </a:r>
            <a:r>
              <a:rPr lang="de-DE" baseline="0" dirty="0"/>
              <a:t> </a:t>
            </a:r>
            <a:r>
              <a:rPr lang="de-DE" baseline="0" dirty="0" err="1"/>
              <a:t>might</a:t>
            </a:r>
            <a:r>
              <a:rPr lang="de-DE" baseline="0" dirty="0"/>
              <a:t> </a:t>
            </a:r>
            <a:r>
              <a:rPr lang="de-DE" baseline="0" dirty="0" err="1"/>
              <a:t>be</a:t>
            </a:r>
            <a:r>
              <a:rPr lang="de-DE" baseline="0" dirty="0"/>
              <a:t> </a:t>
            </a:r>
            <a:r>
              <a:rPr lang="de-DE" baseline="0" dirty="0" err="1"/>
              <a:t>synchronization</a:t>
            </a:r>
            <a:r>
              <a:rPr lang="de-DE" baseline="0" dirty="0"/>
              <a:t> </a:t>
            </a:r>
            <a:r>
              <a:rPr lang="de-DE" baseline="0" dirty="0" err="1"/>
              <a:t>problems</a:t>
            </a:r>
            <a:r>
              <a:rPr lang="de-DE" baseline="0" dirty="0"/>
              <a:t> due </a:t>
            </a:r>
            <a:r>
              <a:rPr lang="de-DE" baseline="0" dirty="0" err="1"/>
              <a:t>to</a:t>
            </a:r>
            <a:r>
              <a:rPr lang="de-DE" baseline="0" dirty="0"/>
              <a:t> </a:t>
            </a:r>
            <a:r>
              <a:rPr lang="de-DE" baseline="0" dirty="0" err="1"/>
              <a:t>communications</a:t>
            </a:r>
            <a:r>
              <a:rPr lang="de-DE" baseline="0" dirty="0"/>
              <a:t> </a:t>
            </a:r>
            <a:r>
              <a:rPr lang="de-DE" baseline="0" dirty="0" err="1"/>
              <a:t>arriving</a:t>
            </a:r>
            <a:r>
              <a:rPr lang="de-DE" baseline="0" dirty="0"/>
              <a:t> </a:t>
            </a:r>
            <a:r>
              <a:rPr lang="de-DE" baseline="0" dirty="0" err="1"/>
              <a:t>late</a:t>
            </a:r>
            <a:r>
              <a:rPr lang="de-DE" baseline="0" dirty="0"/>
              <a:t> </a:t>
            </a:r>
            <a:r>
              <a:rPr lang="de-DE" baseline="0" dirty="0" err="1"/>
              <a:t>or</a:t>
            </a:r>
            <a:r>
              <a:rPr lang="de-DE" baseline="0" dirty="0"/>
              <a:t> </a:t>
            </a:r>
            <a:r>
              <a:rPr lang="de-DE" baseline="0" dirty="0" err="1"/>
              <a:t>storing</a:t>
            </a:r>
            <a:r>
              <a:rPr lang="de-DE" baseline="0" dirty="0"/>
              <a:t> </a:t>
            </a:r>
            <a:r>
              <a:rPr lang="de-DE" baseline="0" dirty="0" err="1"/>
              <a:t>data</a:t>
            </a:r>
            <a:r>
              <a:rPr lang="de-DE" baseline="0" dirty="0"/>
              <a:t> in </a:t>
            </a:r>
            <a:r>
              <a:rPr lang="de-DE" baseline="0" dirty="0" err="1"/>
              <a:t>the</a:t>
            </a:r>
            <a:r>
              <a:rPr lang="de-DE" baseline="0" dirty="0"/>
              <a:t> </a:t>
            </a:r>
            <a:r>
              <a:rPr lang="de-DE" baseline="0" dirty="0" err="1"/>
              <a:t>queue</a:t>
            </a:r>
            <a:r>
              <a:rPr lang="de-DE" baseline="0" dirty="0"/>
              <a:t>.</a:t>
            </a:r>
          </a:p>
          <a:p>
            <a:pPr lvl="0">
              <a:spcBef>
                <a:spcPts val="0"/>
              </a:spcBef>
              <a:buNone/>
            </a:pPr>
            <a:r>
              <a:rPr lang="de-DE" baseline="0" dirty="0" err="1"/>
              <a:t>To</a:t>
            </a:r>
            <a:r>
              <a:rPr lang="de-DE" baseline="0" dirty="0"/>
              <a:t> </a:t>
            </a:r>
            <a:r>
              <a:rPr lang="de-DE" baseline="0" dirty="0" err="1"/>
              <a:t>solve</a:t>
            </a:r>
            <a:r>
              <a:rPr lang="de-DE" baseline="0" dirty="0"/>
              <a:t> </a:t>
            </a:r>
            <a:r>
              <a:rPr lang="de-DE" baseline="0" dirty="0" err="1"/>
              <a:t>this</a:t>
            </a:r>
            <a:r>
              <a:rPr lang="de-DE" baseline="0" dirty="0"/>
              <a:t> </a:t>
            </a:r>
            <a:r>
              <a:rPr lang="de-DE" baseline="0" dirty="0" err="1"/>
              <a:t>we</a:t>
            </a:r>
            <a:r>
              <a:rPr lang="de-DE" baseline="0" dirty="0"/>
              <a:t> </a:t>
            </a:r>
            <a:r>
              <a:rPr lang="de-DE" baseline="0" dirty="0" err="1"/>
              <a:t>resorted</a:t>
            </a:r>
            <a:r>
              <a:rPr lang="de-DE" baseline="0" dirty="0"/>
              <a:t> </a:t>
            </a:r>
            <a:r>
              <a:rPr lang="de-DE" baseline="0" dirty="0" err="1"/>
              <a:t>to</a:t>
            </a:r>
            <a:r>
              <a:rPr lang="de-DE" baseline="0" dirty="0"/>
              <a:t> </a:t>
            </a:r>
            <a:r>
              <a:rPr lang="de-DE" baseline="0" dirty="0" err="1"/>
              <a:t>flags</a:t>
            </a:r>
            <a:r>
              <a:rPr lang="de-DE" baseline="0" dirty="0"/>
              <a:t> </a:t>
            </a:r>
            <a:r>
              <a:rPr lang="de-DE" baseline="0" dirty="0" err="1"/>
              <a:t>that</a:t>
            </a:r>
            <a:r>
              <a:rPr lang="de-DE" baseline="0" dirty="0"/>
              <a:t> </a:t>
            </a:r>
            <a:r>
              <a:rPr lang="de-DE" baseline="0" dirty="0" err="1"/>
              <a:t>were</a:t>
            </a:r>
            <a:r>
              <a:rPr lang="de-DE" baseline="0" dirty="0"/>
              <a:t> </a:t>
            </a:r>
            <a:r>
              <a:rPr lang="de-DE" baseline="0" dirty="0" err="1"/>
              <a:t>activated</a:t>
            </a:r>
            <a:r>
              <a:rPr lang="de-DE" baseline="0" dirty="0"/>
              <a:t> </a:t>
            </a:r>
            <a:r>
              <a:rPr lang="de-DE" baseline="0" dirty="0" err="1"/>
              <a:t>when</a:t>
            </a:r>
            <a:r>
              <a:rPr lang="de-DE" baseline="0" dirty="0"/>
              <a:t> </a:t>
            </a:r>
            <a:r>
              <a:rPr lang="de-DE" baseline="0" dirty="0" err="1"/>
              <a:t>we</a:t>
            </a:r>
            <a:r>
              <a:rPr lang="de-DE" baseline="0" dirty="0"/>
              <a:t> </a:t>
            </a:r>
            <a:r>
              <a:rPr lang="de-DE" baseline="0" dirty="0" err="1"/>
              <a:t>received</a:t>
            </a:r>
            <a:r>
              <a:rPr lang="de-DE" baseline="0" dirty="0"/>
              <a:t> </a:t>
            </a:r>
            <a:r>
              <a:rPr lang="de-DE" baseline="0" dirty="0" err="1"/>
              <a:t>the</a:t>
            </a:r>
            <a:r>
              <a:rPr lang="de-DE" baseline="0" dirty="0"/>
              <a:t> </a:t>
            </a:r>
            <a:r>
              <a:rPr lang="de-DE" baseline="0" dirty="0" err="1"/>
              <a:t>data</a:t>
            </a:r>
            <a:r>
              <a:rPr lang="de-DE" baseline="0" dirty="0"/>
              <a:t> </a:t>
            </a:r>
            <a:r>
              <a:rPr lang="de-DE" baseline="0" dirty="0" err="1"/>
              <a:t>and</a:t>
            </a:r>
            <a:r>
              <a:rPr lang="de-DE" baseline="0" dirty="0"/>
              <a:t> </a:t>
            </a:r>
            <a:r>
              <a:rPr lang="de-DE" baseline="0" dirty="0" err="1"/>
              <a:t>were</a:t>
            </a:r>
            <a:r>
              <a:rPr lang="de-DE" baseline="0" dirty="0"/>
              <a:t> </a:t>
            </a:r>
            <a:r>
              <a:rPr lang="de-DE" baseline="0" dirty="0" err="1"/>
              <a:t>cleaned</a:t>
            </a:r>
            <a:r>
              <a:rPr lang="de-DE" baseline="0" dirty="0"/>
              <a:t> after </a:t>
            </a:r>
            <a:r>
              <a:rPr lang="de-DE" baseline="0" dirty="0" err="1"/>
              <a:t>the</a:t>
            </a:r>
            <a:r>
              <a:rPr lang="de-DE" baseline="0" dirty="0"/>
              <a:t> </a:t>
            </a:r>
            <a:r>
              <a:rPr lang="de-DE" baseline="0" dirty="0" err="1"/>
              <a:t>EKF´s</a:t>
            </a:r>
            <a:r>
              <a:rPr lang="de-DE" baseline="0" dirty="0"/>
              <a:t> </a:t>
            </a:r>
            <a:r>
              <a:rPr lang="de-DE" baseline="0" dirty="0" err="1"/>
              <a:t>main</a:t>
            </a:r>
            <a:r>
              <a:rPr lang="de-DE" baseline="0" dirty="0"/>
              <a:t> </a:t>
            </a:r>
            <a:r>
              <a:rPr lang="de-DE" baseline="0" dirty="0" err="1"/>
              <a:t>cycle</a:t>
            </a:r>
            <a:r>
              <a:rPr lang="de-DE" baseline="0" dirty="0"/>
              <a:t>.</a:t>
            </a:r>
          </a:p>
          <a:p>
            <a:pPr lvl="0">
              <a:spcBef>
                <a:spcPts val="0"/>
              </a:spcBef>
              <a:buNone/>
            </a:pPr>
            <a:r>
              <a:rPr lang="de-DE" baseline="0" dirty="0"/>
              <a:t>The </a:t>
            </a:r>
            <a:r>
              <a:rPr lang="de-DE" baseline="0" dirty="0" err="1"/>
              <a:t>queue</a:t>
            </a:r>
            <a:r>
              <a:rPr lang="de-DE" baseline="0" dirty="0"/>
              <a:t> </a:t>
            </a:r>
            <a:r>
              <a:rPr lang="de-DE" baseline="0" dirty="0" err="1"/>
              <a:t>size</a:t>
            </a:r>
            <a:r>
              <a:rPr lang="de-DE" baseline="0" dirty="0"/>
              <a:t> </a:t>
            </a:r>
            <a:r>
              <a:rPr lang="de-DE" baseline="0" dirty="0" err="1"/>
              <a:t>we</a:t>
            </a:r>
            <a:r>
              <a:rPr lang="de-DE" baseline="0" dirty="0"/>
              <a:t> </a:t>
            </a:r>
            <a:r>
              <a:rPr lang="de-DE" baseline="0" dirty="0" err="1"/>
              <a:t>set</a:t>
            </a:r>
            <a:r>
              <a:rPr lang="de-DE" baseline="0" dirty="0"/>
              <a:t> </a:t>
            </a:r>
            <a:r>
              <a:rPr lang="de-DE" baseline="0" dirty="0" err="1"/>
              <a:t>to</a:t>
            </a:r>
            <a:r>
              <a:rPr lang="de-DE" baseline="0" dirty="0"/>
              <a:t> 0 so </a:t>
            </a:r>
            <a:r>
              <a:rPr lang="de-DE" baseline="0" dirty="0" err="1"/>
              <a:t>that</a:t>
            </a:r>
            <a:r>
              <a:rPr lang="de-DE" baseline="0" dirty="0"/>
              <a:t> </a:t>
            </a:r>
            <a:r>
              <a:rPr lang="de-DE" baseline="0" dirty="0" err="1"/>
              <a:t>we</a:t>
            </a:r>
            <a:r>
              <a:rPr lang="de-DE" baseline="0" dirty="0"/>
              <a:t> </a:t>
            </a:r>
            <a:r>
              <a:rPr lang="de-DE" baseline="0" dirty="0" err="1"/>
              <a:t>only</a:t>
            </a:r>
            <a:r>
              <a:rPr lang="de-DE" baseline="0" dirty="0"/>
              <a:t> </a:t>
            </a:r>
            <a:r>
              <a:rPr lang="de-DE" baseline="0" dirty="0" err="1"/>
              <a:t>keep</a:t>
            </a:r>
            <a:r>
              <a:rPr lang="de-DE" baseline="0" dirty="0"/>
              <a:t> </a:t>
            </a:r>
            <a:r>
              <a:rPr lang="de-DE" baseline="0" dirty="0" err="1"/>
              <a:t>the</a:t>
            </a:r>
            <a:r>
              <a:rPr lang="de-DE" baseline="0" dirty="0"/>
              <a:t> </a:t>
            </a:r>
            <a:r>
              <a:rPr lang="de-DE" baseline="0" dirty="0" err="1"/>
              <a:t>most</a:t>
            </a:r>
            <a:r>
              <a:rPr lang="de-DE" baseline="0" dirty="0"/>
              <a:t> </a:t>
            </a:r>
            <a:r>
              <a:rPr lang="de-DE" baseline="0" dirty="0" err="1"/>
              <a:t>recent</a:t>
            </a:r>
            <a:r>
              <a:rPr lang="de-DE" baseline="0" dirty="0"/>
              <a:t> </a:t>
            </a:r>
            <a:r>
              <a:rPr lang="de-DE" baseline="0" dirty="0" err="1"/>
              <a:t>data</a:t>
            </a:r>
            <a:r>
              <a:rPr lang="de-DE" baseline="0" dirty="0"/>
              <a:t>.</a:t>
            </a:r>
          </a:p>
          <a:p>
            <a:pPr lvl="0">
              <a:spcBef>
                <a:spcPts val="0"/>
              </a:spcBef>
              <a:buNone/>
            </a:pPr>
            <a:r>
              <a:rPr lang="de-DE" baseline="0" dirty="0" err="1"/>
              <a:t>We</a:t>
            </a:r>
            <a:r>
              <a:rPr lang="de-DE" baseline="0" dirty="0"/>
              <a:t> also </a:t>
            </a:r>
            <a:r>
              <a:rPr lang="de-DE" baseline="0" dirty="0" err="1"/>
              <a:t>made</a:t>
            </a:r>
            <a:r>
              <a:rPr lang="de-DE" baseline="0" dirty="0"/>
              <a:t> </a:t>
            </a:r>
            <a:r>
              <a:rPr lang="de-DE" baseline="0" dirty="0" err="1"/>
              <a:t>the</a:t>
            </a:r>
            <a:r>
              <a:rPr lang="de-DE" baseline="0" dirty="0"/>
              <a:t> </a:t>
            </a:r>
            <a:r>
              <a:rPr lang="de-DE" baseline="0" dirty="0" err="1"/>
              <a:t>code</a:t>
            </a:r>
            <a:r>
              <a:rPr lang="de-DE" baseline="0" dirty="0"/>
              <a:t> </a:t>
            </a:r>
            <a:r>
              <a:rPr lang="de-DE" baseline="0" dirty="0" err="1"/>
              <a:t>for</a:t>
            </a:r>
            <a:r>
              <a:rPr lang="de-DE" baseline="0" dirty="0"/>
              <a:t> </a:t>
            </a:r>
            <a:r>
              <a:rPr lang="de-DE" baseline="0" dirty="0" err="1"/>
              <a:t>publishing</a:t>
            </a:r>
            <a:r>
              <a:rPr lang="de-DE" baseline="0" dirty="0"/>
              <a:t> </a:t>
            </a:r>
            <a:r>
              <a:rPr lang="de-DE" baseline="0" dirty="0" err="1"/>
              <a:t>topics</a:t>
            </a:r>
            <a:r>
              <a:rPr lang="de-DE" baseline="0" dirty="0"/>
              <a:t> </a:t>
            </a:r>
            <a:r>
              <a:rPr lang="de-DE" baseline="0" dirty="0" err="1"/>
              <a:t>and</a:t>
            </a:r>
            <a:r>
              <a:rPr lang="de-DE" baseline="0" dirty="0"/>
              <a:t> </a:t>
            </a:r>
            <a:r>
              <a:rPr lang="de-DE" baseline="0" dirty="0" err="1"/>
              <a:t>got</a:t>
            </a:r>
            <a:r>
              <a:rPr lang="de-DE" baseline="0" dirty="0"/>
              <a:t> </a:t>
            </a:r>
            <a:r>
              <a:rPr lang="de-DE" baseline="0" dirty="0" err="1"/>
              <a:t>it</a:t>
            </a:r>
            <a:r>
              <a:rPr lang="de-DE" baseline="0" dirty="0"/>
              <a:t> </a:t>
            </a:r>
            <a:r>
              <a:rPr lang="de-DE" baseline="0" dirty="0" err="1"/>
              <a:t>working</a:t>
            </a:r>
            <a:r>
              <a:rPr lang="de-DE" baseline="0" dirty="0"/>
              <a:t> </a:t>
            </a:r>
            <a:r>
              <a:rPr lang="de-DE" baseline="0" dirty="0" err="1"/>
              <a:t>and</a:t>
            </a:r>
            <a:r>
              <a:rPr lang="de-DE" baseline="0" dirty="0"/>
              <a:t> </a:t>
            </a:r>
            <a:r>
              <a:rPr lang="de-DE" baseline="0" dirty="0" err="1"/>
              <a:t>saw</a:t>
            </a:r>
            <a:r>
              <a:rPr lang="de-DE" baseline="0" dirty="0"/>
              <a:t> </a:t>
            </a:r>
            <a:r>
              <a:rPr lang="de-DE" baseline="0" dirty="0" err="1"/>
              <a:t>the</a:t>
            </a:r>
            <a:r>
              <a:rPr lang="de-DE" baseline="0" dirty="0"/>
              <a:t> </a:t>
            </a:r>
            <a:r>
              <a:rPr lang="de-DE" baseline="0" dirty="0" err="1"/>
              <a:t>data</a:t>
            </a:r>
            <a:r>
              <a:rPr lang="de-DE" baseline="0" dirty="0"/>
              <a:t> on </a:t>
            </a:r>
            <a:r>
              <a:rPr lang="de-DE" baseline="0" dirty="0" err="1"/>
              <a:t>Rviz</a:t>
            </a:r>
            <a:endParaRPr lang="de-DE" baseline="0" dirty="0"/>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16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lang="de-DE" baseline="0" dirty="0">
              <a:sym typeface="Wingdings" panose="05000000000000000000" pitchFamily="2" charset="2"/>
            </a:endParaRPr>
          </a:p>
          <a:p>
            <a:pPr lvl="0">
              <a:spcBef>
                <a:spcPts val="0"/>
              </a:spcBef>
              <a:buNone/>
            </a:pPr>
            <a:endParaRPr lang="de-DE" baseline="0" dirty="0">
              <a:sym typeface="Wingdings" panose="05000000000000000000" pitchFamily="2" charset="2"/>
            </a:endParaRP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37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So </a:t>
            </a:r>
            <a:r>
              <a:rPr lang="de-DE" baseline="0" dirty="0" err="1"/>
              <a:t>how</a:t>
            </a:r>
            <a:r>
              <a:rPr lang="de-DE" baseline="0" dirty="0"/>
              <a:t> will </a:t>
            </a:r>
            <a:r>
              <a:rPr lang="de-DE" baseline="0" dirty="0" err="1"/>
              <a:t>we</a:t>
            </a:r>
            <a:r>
              <a:rPr lang="de-DE" baseline="0" dirty="0"/>
              <a:t> </a:t>
            </a:r>
            <a:r>
              <a:rPr lang="de-DE" baseline="0" dirty="0" err="1"/>
              <a:t>continue</a:t>
            </a:r>
            <a:r>
              <a:rPr lang="de-DE" baseline="0" dirty="0"/>
              <a:t> </a:t>
            </a:r>
            <a:r>
              <a:rPr lang="de-DE" baseline="0" dirty="0" err="1"/>
              <a:t>our</a:t>
            </a:r>
            <a:r>
              <a:rPr lang="de-DE" baseline="0" dirty="0"/>
              <a:t> </a:t>
            </a:r>
            <a:r>
              <a:rPr lang="de-DE" baseline="0" dirty="0" err="1"/>
              <a:t>work</a:t>
            </a:r>
            <a:r>
              <a:rPr lang="de-DE" baseline="0" dirty="0"/>
              <a:t> on </a:t>
            </a:r>
            <a:r>
              <a:rPr lang="de-DE" baseline="0" dirty="0" err="1"/>
              <a:t>the</a:t>
            </a:r>
            <a:r>
              <a:rPr lang="de-DE" baseline="0" dirty="0"/>
              <a:t> </a:t>
            </a:r>
            <a:r>
              <a:rPr lang="de-DE" baseline="0" dirty="0" err="1"/>
              <a:t>project</a:t>
            </a:r>
            <a:r>
              <a:rPr lang="de-DE" baseline="0" dirty="0"/>
              <a:t>?</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578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err="1"/>
              <a:t>Currently</a:t>
            </a:r>
            <a:r>
              <a:rPr lang="de-DE" dirty="0"/>
              <a:t>,</a:t>
            </a:r>
            <a:r>
              <a:rPr lang="de-DE" baseline="0" dirty="0"/>
              <a:t> </a:t>
            </a:r>
            <a:r>
              <a:rPr lang="de-DE" baseline="0" dirty="0" err="1"/>
              <a:t>the</a:t>
            </a:r>
            <a:r>
              <a:rPr lang="de-DE" baseline="0" dirty="0"/>
              <a:t> </a:t>
            </a:r>
            <a:r>
              <a:rPr lang="de-DE" baseline="0" dirty="0" err="1"/>
              <a:t>prediction</a:t>
            </a:r>
            <a:r>
              <a:rPr lang="de-DE" baseline="0" dirty="0"/>
              <a:t> </a:t>
            </a:r>
            <a:r>
              <a:rPr lang="de-DE" baseline="0" dirty="0" err="1"/>
              <a:t>part</a:t>
            </a:r>
            <a:r>
              <a:rPr lang="de-DE" baseline="0" dirty="0"/>
              <a:t> </a:t>
            </a:r>
            <a:r>
              <a:rPr lang="de-DE" baseline="0" dirty="0" err="1"/>
              <a:t>of</a:t>
            </a:r>
            <a:r>
              <a:rPr lang="de-DE" baseline="0" dirty="0"/>
              <a:t> </a:t>
            </a:r>
            <a:r>
              <a:rPr lang="de-DE" baseline="0" dirty="0" err="1"/>
              <a:t>the</a:t>
            </a:r>
            <a:r>
              <a:rPr lang="de-DE" baseline="0" dirty="0"/>
              <a:t> </a:t>
            </a:r>
            <a:r>
              <a:rPr lang="de-DE" baseline="0" dirty="0" err="1"/>
              <a:t>algorithm</a:t>
            </a:r>
            <a:r>
              <a:rPr lang="de-DE" baseline="0" dirty="0"/>
              <a:t> </a:t>
            </a:r>
            <a:r>
              <a:rPr lang="de-DE" baseline="0" dirty="0" err="1"/>
              <a:t>is</a:t>
            </a:r>
            <a:r>
              <a:rPr lang="de-DE" baseline="0" dirty="0"/>
              <a:t> </a:t>
            </a:r>
            <a:r>
              <a:rPr lang="de-DE" baseline="0" dirty="0" err="1"/>
              <a:t>work</a:t>
            </a:r>
            <a:r>
              <a:rPr lang="de-DE" baseline="0" dirty="0"/>
              <a:t> in </a:t>
            </a:r>
            <a:r>
              <a:rPr lang="de-DE" baseline="0" dirty="0" err="1"/>
              <a:t>progress</a:t>
            </a:r>
            <a:r>
              <a:rPr lang="de-DE" baseline="0" dirty="0"/>
              <a:t>, </a:t>
            </a:r>
            <a:r>
              <a:rPr lang="de-DE" baseline="0" dirty="0" err="1"/>
              <a:t>and</a:t>
            </a:r>
            <a:r>
              <a:rPr lang="de-DE" baseline="0" dirty="0"/>
              <a:t> </a:t>
            </a:r>
            <a:r>
              <a:rPr lang="de-DE" baseline="0" dirty="0" err="1"/>
              <a:t>since</a:t>
            </a:r>
            <a:r>
              <a:rPr lang="de-DE" baseline="0" dirty="0"/>
              <a:t> </a:t>
            </a:r>
            <a:r>
              <a:rPr lang="de-DE" baseline="0" dirty="0" err="1"/>
              <a:t>we</a:t>
            </a:r>
            <a:r>
              <a:rPr lang="de-DE" baseline="0" dirty="0"/>
              <a:t> </a:t>
            </a:r>
            <a:r>
              <a:rPr lang="de-DE" baseline="0" dirty="0" err="1"/>
              <a:t>had</a:t>
            </a:r>
            <a:r>
              <a:rPr lang="de-DE" baseline="0" dirty="0"/>
              <a:t> a </a:t>
            </a:r>
            <a:r>
              <a:rPr lang="de-DE" baseline="0" dirty="0" err="1"/>
              <a:t>lot</a:t>
            </a:r>
            <a:r>
              <a:rPr lang="de-DE" baseline="0" dirty="0"/>
              <a:t> </a:t>
            </a:r>
            <a:r>
              <a:rPr lang="de-DE" baseline="0" dirty="0" err="1"/>
              <a:t>of</a:t>
            </a:r>
            <a:r>
              <a:rPr lang="de-DE" baseline="0" dirty="0"/>
              <a:t> </a:t>
            </a:r>
            <a:r>
              <a:rPr lang="de-DE" baseline="0" dirty="0" err="1"/>
              <a:t>doubts</a:t>
            </a:r>
            <a:r>
              <a:rPr lang="de-DE" baseline="0" dirty="0"/>
              <a:t> </a:t>
            </a:r>
            <a:r>
              <a:rPr lang="de-DE" baseline="0" dirty="0" err="1"/>
              <a:t>it</a:t>
            </a:r>
            <a:r>
              <a:rPr lang="de-DE" baseline="0" dirty="0"/>
              <a:t> still </a:t>
            </a:r>
            <a:r>
              <a:rPr lang="de-DE" baseline="0" dirty="0" err="1"/>
              <a:t>isn´t</a:t>
            </a:r>
            <a:r>
              <a:rPr lang="de-DE" baseline="0" dirty="0"/>
              <a:t> </a:t>
            </a:r>
            <a:r>
              <a:rPr lang="de-DE" baseline="0" dirty="0" err="1"/>
              <a:t>coded</a:t>
            </a:r>
            <a:r>
              <a:rPr lang="de-DE" baseline="0" dirty="0"/>
              <a:t> </a:t>
            </a:r>
            <a:r>
              <a:rPr lang="de-DE" baseline="0" dirty="0" err="1"/>
              <a:t>and</a:t>
            </a:r>
            <a:r>
              <a:rPr lang="de-DE" baseline="0" dirty="0"/>
              <a:t> </a:t>
            </a:r>
            <a:r>
              <a:rPr lang="de-DE" baseline="0" dirty="0" err="1"/>
              <a:t>working</a:t>
            </a:r>
            <a:r>
              <a:rPr lang="de-DE" baseline="0" dirty="0"/>
              <a:t>. </a:t>
            </a:r>
            <a:br>
              <a:rPr lang="de-DE" baseline="0" dirty="0"/>
            </a:br>
            <a:r>
              <a:rPr lang="de-DE" baseline="0" dirty="0"/>
              <a:t>In </a:t>
            </a:r>
            <a:r>
              <a:rPr lang="de-DE" baseline="0" dirty="0" err="1"/>
              <a:t>the</a:t>
            </a:r>
            <a:r>
              <a:rPr lang="de-DE" baseline="0" dirty="0"/>
              <a:t> </a:t>
            </a:r>
            <a:r>
              <a:rPr lang="de-DE" baseline="0" dirty="0" err="1"/>
              <a:t>next</a:t>
            </a:r>
            <a:r>
              <a:rPr lang="de-DE" baseline="0" dirty="0"/>
              <a:t> </a:t>
            </a:r>
            <a:r>
              <a:rPr lang="de-DE" baseline="0" dirty="0" err="1"/>
              <a:t>steps</a:t>
            </a:r>
            <a:r>
              <a:rPr lang="de-DE" baseline="0" dirty="0"/>
              <a:t> </a:t>
            </a:r>
            <a:r>
              <a:rPr lang="de-DE" baseline="0" dirty="0" err="1"/>
              <a:t>we</a:t>
            </a:r>
            <a:r>
              <a:rPr lang="de-DE" baseline="0" dirty="0"/>
              <a:t> will </a:t>
            </a:r>
            <a:r>
              <a:rPr lang="de-DE" baseline="0" dirty="0" err="1"/>
              <a:t>develop</a:t>
            </a:r>
            <a:r>
              <a:rPr lang="de-DE" baseline="0" dirty="0"/>
              <a:t> </a:t>
            </a:r>
            <a:r>
              <a:rPr lang="de-DE" baseline="0" dirty="0" err="1"/>
              <a:t>the</a:t>
            </a:r>
            <a:r>
              <a:rPr lang="de-DE" baseline="0" dirty="0"/>
              <a:t> Update </a:t>
            </a:r>
            <a:r>
              <a:rPr lang="de-DE" baseline="0" dirty="0" err="1"/>
              <a:t>part</a:t>
            </a:r>
            <a:r>
              <a:rPr lang="de-DE" baseline="0" dirty="0"/>
              <a:t> </a:t>
            </a:r>
            <a:r>
              <a:rPr lang="de-DE" baseline="0" dirty="0" err="1"/>
              <a:t>and</a:t>
            </a:r>
            <a:r>
              <a:rPr lang="de-DE" baseline="0" dirty="0"/>
              <a:t> </a:t>
            </a:r>
            <a:r>
              <a:rPr lang="de-DE" baseline="0" dirty="0" err="1"/>
              <a:t>then</a:t>
            </a:r>
            <a:r>
              <a:rPr lang="de-DE" baseline="0" dirty="0"/>
              <a:t> </a:t>
            </a:r>
            <a:r>
              <a:rPr lang="de-DE" baseline="0" dirty="0" err="1"/>
              <a:t>the</a:t>
            </a:r>
            <a:r>
              <a:rPr lang="de-DE" baseline="0" dirty="0"/>
              <a:t> </a:t>
            </a:r>
            <a:r>
              <a:rPr lang="de-DE" baseline="0" dirty="0" err="1"/>
              <a:t>Matching</a:t>
            </a:r>
            <a:r>
              <a:rPr lang="de-DE" baseline="0" dirty="0"/>
              <a:t> at last.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61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err="1"/>
              <a:t>We</a:t>
            </a:r>
            <a:r>
              <a:rPr lang="de-DE" baseline="0" dirty="0"/>
              <a:t> </a:t>
            </a:r>
            <a:r>
              <a:rPr lang="de-DE" baseline="0" dirty="0" err="1"/>
              <a:t>have</a:t>
            </a:r>
            <a:r>
              <a:rPr lang="de-DE" baseline="0" dirty="0"/>
              <a:t> a </a:t>
            </a:r>
            <a:r>
              <a:rPr lang="de-DE" baseline="0" dirty="0" err="1"/>
              <a:t>few</a:t>
            </a:r>
            <a:r>
              <a:rPr lang="de-DE" baseline="0" dirty="0"/>
              <a:t> </a:t>
            </a:r>
            <a:r>
              <a:rPr lang="de-DE" baseline="0" dirty="0" err="1"/>
              <a:t>questions</a:t>
            </a:r>
            <a:r>
              <a:rPr lang="de-DE" baseline="0" dirty="0"/>
              <a:t> </a:t>
            </a:r>
            <a:r>
              <a:rPr lang="de-DE" baseline="0" dirty="0" err="1"/>
              <a:t>for</a:t>
            </a:r>
            <a:r>
              <a:rPr lang="de-DE" baseline="0" dirty="0"/>
              <a:t> </a:t>
            </a:r>
            <a:r>
              <a:rPr lang="de-DE" baseline="0" dirty="0" err="1"/>
              <a:t>the</a:t>
            </a:r>
            <a:r>
              <a:rPr lang="de-DE" baseline="0" dirty="0"/>
              <a:t> </a:t>
            </a:r>
            <a:r>
              <a:rPr lang="de-DE" baseline="0" dirty="0" err="1"/>
              <a:t>teacher</a:t>
            </a:r>
            <a:endParaRPr lang="de-DE" baseline="0" dirty="0"/>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75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dirty="0"/>
          </a:p>
        </p:txBody>
      </p:sp>
      <p:sp>
        <p:nvSpPr>
          <p:cNvPr id="212" name="Shape 21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This </a:t>
            </a:r>
            <a:r>
              <a:rPr lang="de-DE" baseline="0" dirty="0" err="1"/>
              <a:t>is</a:t>
            </a:r>
            <a:r>
              <a:rPr lang="de-DE" baseline="0" dirty="0"/>
              <a:t> </a:t>
            </a:r>
            <a:r>
              <a:rPr lang="de-DE" baseline="0" dirty="0" err="1"/>
              <a:t>the</a:t>
            </a:r>
            <a:r>
              <a:rPr lang="de-DE" baseline="0" dirty="0"/>
              <a:t> </a:t>
            </a:r>
            <a:r>
              <a:rPr lang="de-DE" baseline="0" dirty="0" err="1"/>
              <a:t>outline</a:t>
            </a:r>
            <a:r>
              <a:rPr lang="de-DE" baseline="0" dirty="0"/>
              <a:t> </a:t>
            </a:r>
            <a:r>
              <a:rPr lang="de-DE" baseline="0" dirty="0" err="1"/>
              <a:t>of</a:t>
            </a:r>
            <a:r>
              <a:rPr lang="de-DE" baseline="0" dirty="0"/>
              <a:t> </a:t>
            </a:r>
            <a:r>
              <a:rPr lang="de-DE" baseline="0" dirty="0" err="1"/>
              <a:t>my</a:t>
            </a:r>
            <a:r>
              <a:rPr lang="de-DE" baseline="0" dirty="0"/>
              <a:t> </a:t>
            </a:r>
            <a:r>
              <a:rPr lang="de-DE" baseline="0" dirty="0" err="1"/>
              <a:t>presentation</a:t>
            </a:r>
            <a:r>
              <a:rPr lang="de-DE" baseline="0" dirty="0"/>
              <a:t>.</a:t>
            </a:r>
          </a:p>
          <a:p>
            <a:pPr lvl="0">
              <a:spcBef>
                <a:spcPts val="0"/>
              </a:spcBef>
              <a:buNone/>
            </a:pPr>
            <a:r>
              <a:rPr lang="de-DE" baseline="0" dirty="0"/>
              <a:t>I am </a:t>
            </a:r>
            <a:r>
              <a:rPr lang="de-DE" baseline="0" dirty="0" err="1"/>
              <a:t>going</a:t>
            </a:r>
            <a:r>
              <a:rPr lang="de-DE" baseline="0" dirty="0"/>
              <a:t> </a:t>
            </a:r>
            <a:r>
              <a:rPr lang="de-DE" baseline="0" dirty="0" err="1"/>
              <a:t>to</a:t>
            </a:r>
            <a:r>
              <a:rPr lang="de-DE" baseline="0" dirty="0"/>
              <a:t> </a:t>
            </a:r>
            <a:r>
              <a:rPr lang="de-DE" baseline="0" dirty="0" err="1"/>
              <a:t>start</a:t>
            </a:r>
            <a:r>
              <a:rPr lang="de-DE" baseline="0" dirty="0"/>
              <a:t> </a:t>
            </a:r>
            <a:r>
              <a:rPr lang="de-DE" baseline="0" dirty="0" err="1"/>
              <a:t>with</a:t>
            </a:r>
            <a:r>
              <a:rPr lang="de-DE" baseline="0" dirty="0"/>
              <a:t> </a:t>
            </a:r>
            <a:r>
              <a:rPr lang="de-DE" baseline="0" dirty="0" err="1"/>
              <a:t>the</a:t>
            </a:r>
            <a:r>
              <a:rPr lang="de-DE" baseline="0" dirty="0"/>
              <a:t> </a:t>
            </a:r>
            <a:r>
              <a:rPr lang="de-DE" baseline="0" dirty="0" err="1"/>
              <a:t>progress</a:t>
            </a:r>
            <a:r>
              <a:rPr lang="de-DE" baseline="0" dirty="0"/>
              <a:t> </a:t>
            </a:r>
            <a:r>
              <a:rPr lang="de-DE" baseline="0" dirty="0" err="1"/>
              <a:t>we</a:t>
            </a:r>
            <a:r>
              <a:rPr lang="de-DE" baseline="0" dirty="0"/>
              <a:t> </a:t>
            </a:r>
            <a:r>
              <a:rPr lang="de-DE" baseline="0" dirty="0" err="1"/>
              <a:t>were</a:t>
            </a:r>
            <a:r>
              <a:rPr lang="de-DE" baseline="0" dirty="0"/>
              <a:t> </a:t>
            </a:r>
            <a:r>
              <a:rPr lang="de-DE" baseline="0" dirty="0" err="1"/>
              <a:t>able</a:t>
            </a:r>
            <a:r>
              <a:rPr lang="de-DE" baseline="0" dirty="0"/>
              <a:t> </a:t>
            </a:r>
            <a:r>
              <a:rPr lang="de-DE" baseline="0" dirty="0" err="1"/>
              <a:t>to</a:t>
            </a:r>
            <a:r>
              <a:rPr lang="de-DE" baseline="0" dirty="0"/>
              <a:t> </a:t>
            </a:r>
            <a:r>
              <a:rPr lang="de-DE" baseline="0" dirty="0" err="1"/>
              <a:t>achieve</a:t>
            </a:r>
            <a:r>
              <a:rPr lang="de-DE" baseline="0" dirty="0"/>
              <a:t> </a:t>
            </a:r>
            <a:r>
              <a:rPr lang="de-DE" baseline="0" dirty="0" err="1"/>
              <a:t>since</a:t>
            </a:r>
            <a:r>
              <a:rPr lang="de-DE" baseline="0" dirty="0"/>
              <a:t> </a:t>
            </a:r>
            <a:r>
              <a:rPr lang="de-DE" baseline="0" dirty="0" err="1"/>
              <a:t>the</a:t>
            </a:r>
            <a:r>
              <a:rPr lang="de-DE" baseline="0" dirty="0"/>
              <a:t> last lab. </a:t>
            </a:r>
            <a:r>
              <a:rPr lang="de-DE" baseline="0" dirty="0" err="1"/>
              <a:t>Therefore</a:t>
            </a:r>
            <a:r>
              <a:rPr lang="de-DE" baseline="0" dirty="0"/>
              <a:t>, I am </a:t>
            </a:r>
            <a:r>
              <a:rPr lang="de-DE" baseline="0" dirty="0" err="1"/>
              <a:t>going</a:t>
            </a:r>
            <a:r>
              <a:rPr lang="de-DE" baseline="0" dirty="0"/>
              <a:t> </a:t>
            </a:r>
            <a:r>
              <a:rPr lang="de-DE" baseline="0" dirty="0" err="1"/>
              <a:t>to</a:t>
            </a:r>
            <a:r>
              <a:rPr lang="de-DE" baseline="0" dirty="0"/>
              <a:t> </a:t>
            </a:r>
            <a:r>
              <a:rPr lang="de-DE" baseline="0" dirty="0" err="1"/>
              <a:t>talk</a:t>
            </a:r>
            <a:r>
              <a:rPr lang="de-DE" baseline="0" dirty="0"/>
              <a:t> </a:t>
            </a:r>
            <a:r>
              <a:rPr lang="de-DE" baseline="0" dirty="0" err="1"/>
              <a:t>about</a:t>
            </a:r>
            <a:r>
              <a:rPr lang="de-DE" baseline="0" dirty="0"/>
              <a:t> </a:t>
            </a:r>
            <a:r>
              <a:rPr lang="de-DE" baseline="0" dirty="0" err="1"/>
              <a:t>mapping</a:t>
            </a:r>
            <a:r>
              <a:rPr lang="de-DE" baseline="0" dirty="0"/>
              <a:t>, </a:t>
            </a:r>
            <a:r>
              <a:rPr lang="de-DE" baseline="0" dirty="0" err="1"/>
              <a:t>about</a:t>
            </a:r>
            <a:r>
              <a:rPr lang="de-DE" baseline="0" dirty="0"/>
              <a:t> </a:t>
            </a:r>
            <a:r>
              <a:rPr lang="de-DE" baseline="0" dirty="0" err="1"/>
              <a:t>our</a:t>
            </a:r>
            <a:r>
              <a:rPr lang="de-DE" baseline="0" dirty="0"/>
              <a:t> </a:t>
            </a:r>
            <a:r>
              <a:rPr lang="de-DE" baseline="0" dirty="0" err="1"/>
              <a:t>simulation</a:t>
            </a:r>
            <a:r>
              <a:rPr lang="de-DE" baseline="0" dirty="0"/>
              <a:t> </a:t>
            </a:r>
            <a:r>
              <a:rPr lang="de-DE" baseline="0" dirty="0" err="1"/>
              <a:t>setup</a:t>
            </a:r>
            <a:r>
              <a:rPr lang="de-DE" baseline="0" dirty="0"/>
              <a:t>, </a:t>
            </a:r>
            <a:r>
              <a:rPr lang="de-DE" baseline="0" dirty="0" err="1"/>
              <a:t>and</a:t>
            </a:r>
            <a:r>
              <a:rPr lang="de-DE" baseline="0" dirty="0"/>
              <a:t> </a:t>
            </a:r>
            <a:r>
              <a:rPr lang="de-DE" baseline="0" dirty="0" err="1"/>
              <a:t>about</a:t>
            </a:r>
            <a:r>
              <a:rPr lang="de-DE" baseline="0" dirty="0"/>
              <a:t> </a:t>
            </a:r>
            <a:r>
              <a:rPr lang="de-DE" baseline="0" dirty="0" err="1"/>
              <a:t>some</a:t>
            </a:r>
            <a:r>
              <a:rPr lang="de-DE" baseline="0" dirty="0"/>
              <a:t> </a:t>
            </a:r>
            <a:r>
              <a:rPr lang="de-DE" baseline="0" dirty="0" err="1"/>
              <a:t>coding</a:t>
            </a:r>
            <a:r>
              <a:rPr lang="de-DE" baseline="0" dirty="0"/>
              <a:t> </a:t>
            </a:r>
            <a:r>
              <a:rPr lang="de-DE" baseline="0" dirty="0" err="1"/>
              <a:t>aspects</a:t>
            </a:r>
            <a:r>
              <a:rPr lang="de-DE" baseline="0" dirty="0"/>
              <a:t>.</a:t>
            </a:r>
          </a:p>
          <a:p>
            <a:pPr lvl="0">
              <a:spcBef>
                <a:spcPts val="0"/>
              </a:spcBef>
              <a:buNone/>
            </a:pPr>
            <a:r>
              <a:rPr lang="de-DE" baseline="0" dirty="0"/>
              <a:t>In </a:t>
            </a:r>
            <a:r>
              <a:rPr lang="de-DE" baseline="0" dirty="0" err="1"/>
              <a:t>the</a:t>
            </a:r>
            <a:r>
              <a:rPr lang="de-DE" baseline="0" dirty="0"/>
              <a:t> </a:t>
            </a:r>
            <a:r>
              <a:rPr lang="de-DE" baseline="0" dirty="0" err="1"/>
              <a:t>second</a:t>
            </a:r>
            <a:r>
              <a:rPr lang="de-DE" baseline="0" dirty="0"/>
              <a:t> </a:t>
            </a:r>
            <a:r>
              <a:rPr lang="de-DE" baseline="0" dirty="0" err="1"/>
              <a:t>part</a:t>
            </a:r>
            <a:r>
              <a:rPr lang="de-DE" baseline="0" dirty="0"/>
              <a:t> </a:t>
            </a:r>
            <a:r>
              <a:rPr lang="de-DE" baseline="0" dirty="0" err="1"/>
              <a:t>of</a:t>
            </a:r>
            <a:r>
              <a:rPr lang="de-DE" baseline="0" dirty="0"/>
              <a:t> </a:t>
            </a:r>
            <a:r>
              <a:rPr lang="de-DE" baseline="0" dirty="0" err="1"/>
              <a:t>the</a:t>
            </a:r>
            <a:r>
              <a:rPr lang="de-DE" baseline="0" dirty="0"/>
              <a:t> </a:t>
            </a:r>
            <a:r>
              <a:rPr lang="de-DE" baseline="0" dirty="0" err="1"/>
              <a:t>presentation</a:t>
            </a:r>
            <a:r>
              <a:rPr lang="de-DE" baseline="0" dirty="0"/>
              <a:t> I am </a:t>
            </a:r>
            <a:r>
              <a:rPr lang="de-DE" baseline="0" dirty="0" err="1"/>
              <a:t>going</a:t>
            </a:r>
            <a:r>
              <a:rPr lang="de-DE" baseline="0" dirty="0"/>
              <a:t> </a:t>
            </a:r>
            <a:r>
              <a:rPr lang="de-DE" baseline="0" dirty="0" err="1"/>
              <a:t>to</a:t>
            </a:r>
            <a:r>
              <a:rPr lang="de-DE" baseline="0" dirty="0"/>
              <a:t> </a:t>
            </a:r>
            <a:r>
              <a:rPr lang="de-DE" baseline="0" dirty="0" err="1"/>
              <a:t>give</a:t>
            </a:r>
            <a:r>
              <a:rPr lang="de-DE" baseline="0" dirty="0"/>
              <a:t> </a:t>
            </a:r>
            <a:r>
              <a:rPr lang="de-DE" baseline="0" dirty="0" err="1"/>
              <a:t>you</a:t>
            </a:r>
            <a:r>
              <a:rPr lang="de-DE" baseline="0" dirty="0"/>
              <a:t> a </a:t>
            </a:r>
            <a:r>
              <a:rPr lang="de-DE" baseline="0" dirty="0" err="1"/>
              <a:t>short</a:t>
            </a:r>
            <a:r>
              <a:rPr lang="de-DE" baseline="0" dirty="0"/>
              <a:t> </a:t>
            </a:r>
            <a:r>
              <a:rPr lang="de-DE" baseline="0" dirty="0" err="1"/>
              <a:t>outlook</a:t>
            </a:r>
            <a:r>
              <a:rPr lang="de-DE" baseline="0" dirty="0"/>
              <a:t> on </a:t>
            </a:r>
            <a:r>
              <a:rPr lang="de-DE" baseline="0" dirty="0" err="1"/>
              <a:t>our</a:t>
            </a:r>
            <a:r>
              <a:rPr lang="de-DE" baseline="0" dirty="0"/>
              <a:t> plan </a:t>
            </a:r>
            <a:r>
              <a:rPr lang="de-DE" baseline="0" dirty="0" err="1"/>
              <a:t>for</a:t>
            </a:r>
            <a:r>
              <a:rPr lang="de-DE" baseline="0" dirty="0"/>
              <a:t> </a:t>
            </a:r>
            <a:r>
              <a:rPr lang="de-DE" baseline="0" dirty="0" err="1"/>
              <a:t>the</a:t>
            </a:r>
            <a:r>
              <a:rPr lang="de-DE" baseline="0" dirty="0"/>
              <a:t> </a:t>
            </a:r>
            <a:r>
              <a:rPr lang="de-DE" baseline="0" dirty="0" err="1"/>
              <a:t>next</a:t>
            </a:r>
            <a:r>
              <a:rPr lang="de-DE" baseline="0" dirty="0"/>
              <a:t> </a:t>
            </a:r>
            <a:r>
              <a:rPr lang="de-DE" baseline="0" dirty="0" err="1"/>
              <a:t>weeks</a:t>
            </a:r>
            <a:r>
              <a:rPr lang="de-DE" baseline="0" dirty="0"/>
              <a:t> </a:t>
            </a:r>
            <a:r>
              <a:rPr lang="de-DE" baseline="0" dirty="0" err="1"/>
              <a:t>before</a:t>
            </a:r>
            <a:r>
              <a:rPr lang="de-DE" baseline="0" dirty="0"/>
              <a:t> </a:t>
            </a:r>
            <a:r>
              <a:rPr lang="de-DE" baseline="0" dirty="0" err="1"/>
              <a:t>finishing</a:t>
            </a:r>
            <a:r>
              <a:rPr lang="de-DE" baseline="0" dirty="0"/>
              <a:t> </a:t>
            </a:r>
            <a:r>
              <a:rPr lang="de-DE" baseline="0" dirty="0" err="1"/>
              <a:t>with</a:t>
            </a:r>
            <a:r>
              <a:rPr lang="de-DE" baseline="0" dirty="0"/>
              <a:t> </a:t>
            </a:r>
            <a:r>
              <a:rPr lang="de-DE" baseline="0" dirty="0" err="1"/>
              <a:t>question</a:t>
            </a:r>
            <a:r>
              <a:rPr lang="de-DE" baseline="0" dirty="0"/>
              <a:t> </a:t>
            </a:r>
            <a:r>
              <a:rPr lang="de-DE" baseline="0" dirty="0" err="1"/>
              <a:t>we</a:t>
            </a:r>
            <a:r>
              <a:rPr lang="de-DE" baseline="0" dirty="0"/>
              <a:t> </a:t>
            </a:r>
            <a:r>
              <a:rPr lang="de-DE" baseline="0" dirty="0" err="1"/>
              <a:t>have</a:t>
            </a:r>
            <a:r>
              <a:rPr lang="de-DE" baseline="0" dirty="0"/>
              <a:t> </a:t>
            </a:r>
            <a:r>
              <a:rPr lang="de-DE" baseline="0" dirty="0" err="1"/>
              <a:t>right</a:t>
            </a:r>
            <a:r>
              <a:rPr lang="de-DE" baseline="0" dirty="0"/>
              <a:t> </a:t>
            </a:r>
            <a:r>
              <a:rPr lang="de-DE" baseline="0" dirty="0" err="1"/>
              <a:t>now</a:t>
            </a:r>
            <a:r>
              <a:rPr lang="de-DE" baseline="0" dirty="0"/>
              <a:t>. </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a:t>So </a:t>
            </a:r>
            <a:r>
              <a:rPr lang="de-DE" baseline="0" dirty="0" err="1"/>
              <a:t>progress</a:t>
            </a:r>
            <a:r>
              <a:rPr lang="de-DE" baseline="0" dirty="0"/>
              <a:t>:</a:t>
            </a:r>
          </a:p>
        </p:txBody>
      </p:sp>
      <p:sp>
        <p:nvSpPr>
          <p:cNvPr id="95" name="Shape 95"/>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18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a:t>This </a:t>
            </a:r>
            <a:r>
              <a:rPr lang="de-DE" dirty="0" err="1"/>
              <a:t>is</a:t>
            </a:r>
            <a:r>
              <a:rPr lang="de-DE" dirty="0"/>
              <a:t> a </a:t>
            </a:r>
            <a:r>
              <a:rPr lang="de-DE" dirty="0" err="1"/>
              <a:t>brief</a:t>
            </a:r>
            <a:r>
              <a:rPr lang="de-DE" dirty="0"/>
              <a:t> </a:t>
            </a:r>
            <a:r>
              <a:rPr lang="de-DE" dirty="0" err="1"/>
              <a:t>summary</a:t>
            </a:r>
            <a:r>
              <a:rPr lang="de-DE" dirty="0"/>
              <a:t> </a:t>
            </a:r>
            <a:r>
              <a:rPr lang="de-DE" dirty="0" err="1"/>
              <a:t>of</a:t>
            </a:r>
            <a:r>
              <a:rPr lang="de-DE" dirty="0"/>
              <a:t> </a:t>
            </a:r>
            <a:r>
              <a:rPr lang="de-DE" dirty="0" err="1"/>
              <a:t>what</a:t>
            </a:r>
            <a:r>
              <a:rPr lang="de-DE" dirty="0"/>
              <a:t> was </a:t>
            </a:r>
            <a:r>
              <a:rPr lang="de-DE" dirty="0" err="1"/>
              <a:t>our</a:t>
            </a:r>
            <a:r>
              <a:rPr lang="de-DE" dirty="0"/>
              <a:t> </a:t>
            </a:r>
            <a:r>
              <a:rPr lang="de-DE" dirty="0" err="1"/>
              <a:t>situation</a:t>
            </a:r>
            <a:r>
              <a:rPr lang="de-DE" baseline="0" dirty="0"/>
              <a:t> </a:t>
            </a:r>
            <a:r>
              <a:rPr lang="de-DE" baseline="0" dirty="0" err="1"/>
              <a:t>three</a:t>
            </a:r>
            <a:r>
              <a:rPr lang="de-DE" baseline="0" dirty="0"/>
              <a:t> </a:t>
            </a:r>
            <a:r>
              <a:rPr lang="de-DE" baseline="0" dirty="0" err="1"/>
              <a:t>weeks</a:t>
            </a:r>
            <a:r>
              <a:rPr lang="de-DE" baseline="0" dirty="0"/>
              <a:t> </a:t>
            </a:r>
            <a:r>
              <a:rPr lang="de-DE" baseline="0" dirty="0" err="1"/>
              <a:t>ago</a:t>
            </a:r>
            <a:r>
              <a:rPr lang="de-DE" baseline="0" dirty="0"/>
              <a:t>.</a:t>
            </a:r>
            <a:br>
              <a:rPr lang="de-DE" baseline="0" dirty="0"/>
            </a:br>
            <a:r>
              <a:rPr lang="de-DE" baseline="0" dirty="0" err="1"/>
              <a:t>We</a:t>
            </a:r>
            <a:r>
              <a:rPr lang="de-DE" baseline="0" dirty="0"/>
              <a:t> </a:t>
            </a:r>
            <a:r>
              <a:rPr lang="de-DE" baseline="0" dirty="0" err="1"/>
              <a:t>already</a:t>
            </a:r>
            <a:r>
              <a:rPr lang="de-DE" baseline="0" dirty="0"/>
              <a:t> </a:t>
            </a:r>
            <a:r>
              <a:rPr lang="de-DE" baseline="0" dirty="0" err="1"/>
              <a:t>had</a:t>
            </a:r>
            <a:r>
              <a:rPr lang="de-DE" baseline="0" dirty="0"/>
              <a:t> </a:t>
            </a:r>
            <a:r>
              <a:rPr lang="de-DE" baseline="0" dirty="0" err="1"/>
              <a:t>the</a:t>
            </a:r>
            <a:r>
              <a:rPr lang="de-DE" baseline="0" dirty="0"/>
              <a:t> fundamental </a:t>
            </a:r>
            <a:r>
              <a:rPr lang="de-DE" baseline="0" dirty="0" err="1"/>
              <a:t>parts</a:t>
            </a:r>
            <a:r>
              <a:rPr lang="de-DE" baseline="0" dirty="0"/>
              <a:t> </a:t>
            </a:r>
            <a:r>
              <a:rPr lang="de-DE" baseline="0" dirty="0" err="1"/>
              <a:t>of</a:t>
            </a:r>
            <a:r>
              <a:rPr lang="de-DE" baseline="0" dirty="0"/>
              <a:t> </a:t>
            </a:r>
            <a:r>
              <a:rPr lang="de-DE" baseline="0" dirty="0" err="1"/>
              <a:t>the</a:t>
            </a:r>
            <a:r>
              <a:rPr lang="de-DE" baseline="0" dirty="0"/>
              <a:t> </a:t>
            </a:r>
            <a:r>
              <a:rPr lang="de-DE" baseline="0" dirty="0" err="1"/>
              <a:t>robot</a:t>
            </a:r>
            <a:r>
              <a:rPr lang="de-DE" baseline="0" dirty="0"/>
              <a:t> </a:t>
            </a:r>
            <a:r>
              <a:rPr lang="de-DE" baseline="0" dirty="0" err="1"/>
              <a:t>and</a:t>
            </a:r>
            <a:r>
              <a:rPr lang="de-DE" baseline="0" dirty="0"/>
              <a:t> ROS </a:t>
            </a:r>
            <a:r>
              <a:rPr lang="de-DE" baseline="0" dirty="0" err="1"/>
              <a:t>working</a:t>
            </a:r>
            <a:r>
              <a:rPr lang="de-DE" baseline="0" dirty="0"/>
              <a:t>. </a:t>
            </a:r>
            <a:r>
              <a:rPr lang="de-DE" baseline="0" dirty="0" err="1"/>
              <a:t>That</a:t>
            </a:r>
            <a:r>
              <a:rPr lang="de-DE" baseline="0" dirty="0"/>
              <a:t> </a:t>
            </a:r>
            <a:r>
              <a:rPr lang="de-DE" baseline="0" dirty="0" err="1"/>
              <a:t>included</a:t>
            </a:r>
            <a:r>
              <a:rPr lang="de-DE" baseline="0" dirty="0"/>
              <a:t> ROSARIA, </a:t>
            </a:r>
            <a:r>
              <a:rPr lang="de-DE" baseline="0" dirty="0" err="1"/>
              <a:t>the</a:t>
            </a:r>
            <a:r>
              <a:rPr lang="de-DE" baseline="0" dirty="0"/>
              <a:t> </a:t>
            </a:r>
            <a:r>
              <a:rPr lang="de-DE" baseline="0" dirty="0" err="1"/>
              <a:t>odometry</a:t>
            </a:r>
            <a:r>
              <a:rPr lang="de-DE" baseline="0" dirty="0"/>
              <a:t>, </a:t>
            </a:r>
            <a:r>
              <a:rPr lang="de-DE" baseline="0" dirty="0" err="1"/>
              <a:t>the</a:t>
            </a:r>
            <a:r>
              <a:rPr lang="de-DE" baseline="0" dirty="0"/>
              <a:t> LRF </a:t>
            </a:r>
            <a:r>
              <a:rPr lang="de-DE" baseline="0" dirty="0" err="1"/>
              <a:t>and</a:t>
            </a:r>
            <a:r>
              <a:rPr lang="de-DE" baseline="0" dirty="0"/>
              <a:t> RVIZ. </a:t>
            </a:r>
            <a:br>
              <a:rPr lang="de-DE" baseline="0" dirty="0"/>
            </a:br>
            <a:r>
              <a:rPr lang="de-DE" baseline="0" dirty="0" err="1"/>
              <a:t>We</a:t>
            </a:r>
            <a:r>
              <a:rPr lang="de-DE" baseline="0" dirty="0"/>
              <a:t> </a:t>
            </a:r>
            <a:r>
              <a:rPr lang="de-DE" baseline="0" dirty="0" err="1"/>
              <a:t>were</a:t>
            </a:r>
            <a:r>
              <a:rPr lang="de-DE" baseline="0" dirty="0"/>
              <a:t> </a:t>
            </a:r>
            <a:r>
              <a:rPr lang="de-DE" baseline="0" dirty="0" err="1"/>
              <a:t>able</a:t>
            </a:r>
            <a:r>
              <a:rPr lang="de-DE" baseline="0" dirty="0"/>
              <a:t> </a:t>
            </a:r>
            <a:r>
              <a:rPr lang="de-DE" baseline="0" dirty="0" err="1"/>
              <a:t>to</a:t>
            </a:r>
            <a:r>
              <a:rPr lang="de-DE" baseline="0" dirty="0"/>
              <a:t> </a:t>
            </a:r>
            <a:r>
              <a:rPr lang="de-DE" baseline="0" dirty="0" err="1"/>
              <a:t>obtain</a:t>
            </a:r>
            <a:r>
              <a:rPr lang="de-DE" baseline="0" dirty="0"/>
              <a:t> </a:t>
            </a:r>
            <a:r>
              <a:rPr lang="de-DE" baseline="0" dirty="0" err="1"/>
              <a:t>maps</a:t>
            </a:r>
            <a:r>
              <a:rPr lang="de-DE" baseline="0" dirty="0"/>
              <a:t> </a:t>
            </a:r>
            <a:r>
              <a:rPr lang="de-DE" baseline="0" dirty="0" err="1"/>
              <a:t>by</a:t>
            </a:r>
            <a:r>
              <a:rPr lang="de-DE" baseline="0" dirty="0"/>
              <a:t> remote </a:t>
            </a:r>
            <a:r>
              <a:rPr lang="de-DE" baseline="0" dirty="0" err="1"/>
              <a:t>controlling</a:t>
            </a:r>
            <a:r>
              <a:rPr lang="de-DE" baseline="0" dirty="0"/>
              <a:t> </a:t>
            </a:r>
            <a:r>
              <a:rPr lang="de-DE" baseline="0" dirty="0" err="1"/>
              <a:t>the</a:t>
            </a:r>
            <a:r>
              <a:rPr lang="de-DE" baseline="0" dirty="0"/>
              <a:t> </a:t>
            </a:r>
            <a:r>
              <a:rPr lang="de-DE" baseline="0" dirty="0" err="1"/>
              <a:t>robot</a:t>
            </a:r>
            <a:r>
              <a:rPr lang="de-DE" baseline="0" dirty="0"/>
              <a:t> </a:t>
            </a:r>
            <a:r>
              <a:rPr lang="de-DE" baseline="0" dirty="0" err="1"/>
              <a:t>and</a:t>
            </a:r>
            <a:r>
              <a:rPr lang="de-DE" baseline="0" dirty="0"/>
              <a:t> </a:t>
            </a:r>
            <a:r>
              <a:rPr lang="de-DE" baseline="0" dirty="0" err="1"/>
              <a:t>using</a:t>
            </a:r>
            <a:r>
              <a:rPr lang="de-DE" baseline="0" dirty="0"/>
              <a:t> </a:t>
            </a:r>
            <a:r>
              <a:rPr lang="de-DE" baseline="0" dirty="0" err="1"/>
              <a:t>the</a:t>
            </a:r>
            <a:r>
              <a:rPr lang="de-DE" baseline="0" dirty="0"/>
              <a:t> </a:t>
            </a:r>
            <a:r>
              <a:rPr lang="de-DE" baseline="0" dirty="0" err="1"/>
              <a:t>gmapping</a:t>
            </a:r>
            <a:r>
              <a:rPr lang="de-DE" baseline="0" dirty="0"/>
              <a:t> </a:t>
            </a:r>
            <a:r>
              <a:rPr lang="de-DE" baseline="0" dirty="0" err="1"/>
              <a:t>package</a:t>
            </a:r>
            <a:endParaRPr lang="de-DE" baseline="0" dirty="0"/>
          </a:p>
          <a:p>
            <a:pPr lvl="0">
              <a:spcBef>
                <a:spcPts val="0"/>
              </a:spcBef>
              <a:buNone/>
            </a:pPr>
            <a:r>
              <a:rPr lang="de-DE" baseline="0" dirty="0" err="1"/>
              <a:t>While</a:t>
            </a:r>
            <a:r>
              <a:rPr lang="de-DE" baseline="0" dirty="0"/>
              <a:t> </a:t>
            </a:r>
            <a:r>
              <a:rPr lang="de-DE" baseline="0" dirty="0" err="1"/>
              <a:t>mapping</a:t>
            </a:r>
            <a:r>
              <a:rPr lang="de-DE" baseline="0" dirty="0"/>
              <a:t> </a:t>
            </a:r>
            <a:r>
              <a:rPr lang="de-DE" baseline="0" dirty="0" err="1"/>
              <a:t>we</a:t>
            </a:r>
            <a:r>
              <a:rPr lang="de-DE" baseline="0" dirty="0"/>
              <a:t> </a:t>
            </a:r>
            <a:r>
              <a:rPr lang="de-DE" baseline="0" dirty="0" err="1"/>
              <a:t>had</a:t>
            </a:r>
            <a:r>
              <a:rPr lang="de-DE" baseline="0" dirty="0"/>
              <a:t> </a:t>
            </a:r>
            <a:r>
              <a:rPr lang="de-DE" baseline="0" dirty="0" err="1"/>
              <a:t>problems</a:t>
            </a:r>
            <a:r>
              <a:rPr lang="de-DE" baseline="0" dirty="0"/>
              <a:t> </a:t>
            </a:r>
            <a:r>
              <a:rPr lang="de-DE" baseline="0" dirty="0" err="1"/>
              <a:t>with</a:t>
            </a:r>
            <a:r>
              <a:rPr lang="de-DE" baseline="0" dirty="0"/>
              <a:t> </a:t>
            </a:r>
            <a:r>
              <a:rPr lang="de-DE" baseline="0" dirty="0" err="1"/>
              <a:t>the</a:t>
            </a:r>
            <a:r>
              <a:rPr lang="de-DE" baseline="0" dirty="0"/>
              <a:t> </a:t>
            </a:r>
            <a:r>
              <a:rPr lang="de-DE" baseline="0" dirty="0" err="1"/>
              <a:t>odometry</a:t>
            </a:r>
            <a:r>
              <a:rPr lang="de-DE" baseline="0" dirty="0"/>
              <a:t> </a:t>
            </a:r>
            <a:r>
              <a:rPr lang="de-DE" baseline="0" dirty="0" err="1"/>
              <a:t>being</a:t>
            </a:r>
            <a:r>
              <a:rPr lang="de-DE" baseline="0" dirty="0"/>
              <a:t> </a:t>
            </a:r>
            <a:r>
              <a:rPr lang="de-DE" baseline="0" dirty="0" err="1"/>
              <a:t>poorly</a:t>
            </a:r>
            <a:r>
              <a:rPr lang="de-DE" baseline="0" dirty="0"/>
              <a:t> </a:t>
            </a:r>
            <a:r>
              <a:rPr lang="de-DE" baseline="0" dirty="0" err="1"/>
              <a:t>calibrated</a:t>
            </a:r>
            <a:r>
              <a:rPr lang="de-DE" baseline="0" dirty="0"/>
              <a:t>, so </a:t>
            </a:r>
            <a:r>
              <a:rPr lang="de-DE" baseline="0" dirty="0" err="1"/>
              <a:t>that</a:t>
            </a:r>
            <a:r>
              <a:rPr lang="de-DE" baseline="0" dirty="0"/>
              <a:t> </a:t>
            </a:r>
            <a:r>
              <a:rPr lang="de-DE" baseline="0" dirty="0" err="1"/>
              <a:t>the</a:t>
            </a:r>
            <a:r>
              <a:rPr lang="de-DE" baseline="0" dirty="0"/>
              <a:t> </a:t>
            </a:r>
            <a:r>
              <a:rPr lang="de-DE" baseline="0" dirty="0" err="1"/>
              <a:t>results</a:t>
            </a:r>
            <a:r>
              <a:rPr lang="de-DE" baseline="0" dirty="0"/>
              <a:t>, like </a:t>
            </a:r>
            <a:r>
              <a:rPr lang="de-DE" baseline="0" dirty="0" err="1"/>
              <a:t>the</a:t>
            </a:r>
            <a:r>
              <a:rPr lang="de-DE" baseline="0" dirty="0"/>
              <a:t> </a:t>
            </a:r>
            <a:r>
              <a:rPr lang="de-DE" baseline="0" dirty="0" err="1"/>
              <a:t>shown</a:t>
            </a:r>
            <a:r>
              <a:rPr lang="de-DE" baseline="0" dirty="0"/>
              <a:t> </a:t>
            </a:r>
            <a:r>
              <a:rPr lang="de-DE" baseline="0" dirty="0" err="1"/>
              <a:t>map</a:t>
            </a:r>
            <a:r>
              <a:rPr lang="de-DE" baseline="0" dirty="0"/>
              <a:t> </a:t>
            </a:r>
            <a:r>
              <a:rPr lang="de-DE" baseline="0" dirty="0" err="1"/>
              <a:t>here</a:t>
            </a:r>
            <a:r>
              <a:rPr lang="de-DE" baseline="0" dirty="0"/>
              <a:t>, </a:t>
            </a:r>
            <a:r>
              <a:rPr lang="de-DE" baseline="0" dirty="0" err="1"/>
              <a:t>were</a:t>
            </a:r>
            <a:r>
              <a:rPr lang="de-DE" baseline="0" dirty="0"/>
              <a:t> not </a:t>
            </a:r>
            <a:r>
              <a:rPr lang="de-DE" baseline="0" dirty="0" err="1"/>
              <a:t>satisfying</a:t>
            </a:r>
            <a:r>
              <a:rPr lang="de-DE" baseline="0" dirty="0"/>
              <a:t>.</a:t>
            </a:r>
            <a:br>
              <a:rPr lang="de-DE" baseline="0" dirty="0"/>
            </a:br>
            <a:r>
              <a:rPr lang="de-DE" baseline="0" dirty="0" err="1"/>
              <a:t>Our</a:t>
            </a:r>
            <a:r>
              <a:rPr lang="de-DE" baseline="0" dirty="0"/>
              <a:t> </a:t>
            </a:r>
            <a:r>
              <a:rPr lang="de-DE" baseline="0" dirty="0" err="1"/>
              <a:t>idea</a:t>
            </a:r>
            <a:r>
              <a:rPr lang="de-DE" baseline="0" dirty="0"/>
              <a:t> was </a:t>
            </a:r>
            <a:r>
              <a:rPr lang="de-DE" baseline="0" dirty="0" err="1"/>
              <a:t>to</a:t>
            </a:r>
            <a:r>
              <a:rPr lang="de-DE" baseline="0" dirty="0"/>
              <a:t> </a:t>
            </a:r>
            <a:r>
              <a:rPr lang="de-DE" baseline="0" dirty="0" err="1"/>
              <a:t>implement</a:t>
            </a:r>
            <a:r>
              <a:rPr lang="de-DE" baseline="0" dirty="0"/>
              <a:t> </a:t>
            </a:r>
            <a:r>
              <a:rPr lang="de-DE" baseline="0" dirty="0" err="1"/>
              <a:t>the</a:t>
            </a:r>
            <a:r>
              <a:rPr lang="de-DE" baseline="0" dirty="0"/>
              <a:t> EKF in </a:t>
            </a:r>
            <a:r>
              <a:rPr lang="de-DE" baseline="0" dirty="0" err="1"/>
              <a:t>the</a:t>
            </a:r>
            <a:r>
              <a:rPr lang="de-DE" baseline="0" dirty="0"/>
              <a:t> </a:t>
            </a:r>
            <a:r>
              <a:rPr lang="de-DE" baseline="0" dirty="0" err="1"/>
              <a:t>next</a:t>
            </a:r>
            <a:r>
              <a:rPr lang="de-DE" baseline="0" dirty="0"/>
              <a:t> </a:t>
            </a:r>
            <a:r>
              <a:rPr lang="de-DE" baseline="0" dirty="0" err="1"/>
              <a:t>step</a:t>
            </a:r>
            <a:r>
              <a:rPr lang="de-DE" baseline="0" dirty="0"/>
              <a:t>. </a:t>
            </a:r>
            <a:r>
              <a:rPr lang="de-DE" baseline="0" dirty="0" err="1"/>
              <a:t>Although</a:t>
            </a:r>
            <a:r>
              <a:rPr lang="de-DE" baseline="0" dirty="0"/>
              <a:t> </a:t>
            </a:r>
            <a:r>
              <a:rPr lang="de-DE" baseline="0" dirty="0" err="1"/>
              <a:t>we</a:t>
            </a:r>
            <a:r>
              <a:rPr lang="de-DE" baseline="0" dirty="0"/>
              <a:t> </a:t>
            </a:r>
            <a:r>
              <a:rPr lang="de-DE" baseline="0" dirty="0" err="1"/>
              <a:t>later</a:t>
            </a:r>
            <a:r>
              <a:rPr lang="de-DE" baseline="0" dirty="0"/>
              <a:t> </a:t>
            </a:r>
            <a:r>
              <a:rPr lang="de-DE" baseline="0" dirty="0" err="1"/>
              <a:t>found</a:t>
            </a:r>
            <a:r>
              <a:rPr lang="de-DE" baseline="0" dirty="0"/>
              <a:t> out </a:t>
            </a:r>
            <a:r>
              <a:rPr lang="de-DE" baseline="0" dirty="0" err="1"/>
              <a:t>it</a:t>
            </a:r>
            <a:r>
              <a:rPr lang="de-DE" baseline="0" dirty="0"/>
              <a:t> </a:t>
            </a:r>
            <a:r>
              <a:rPr lang="de-DE" baseline="0" dirty="0" err="1"/>
              <a:t>would</a:t>
            </a:r>
            <a:r>
              <a:rPr lang="de-DE" baseline="0" dirty="0"/>
              <a:t> not </a:t>
            </a:r>
            <a:r>
              <a:rPr lang="de-DE" baseline="0" dirty="0" err="1"/>
              <a:t>be</a:t>
            </a:r>
            <a:r>
              <a:rPr lang="de-DE" baseline="0" dirty="0"/>
              <a:t> </a:t>
            </a:r>
            <a:r>
              <a:rPr lang="de-DE" baseline="0" dirty="0" err="1"/>
              <a:t>that</a:t>
            </a:r>
            <a:r>
              <a:rPr lang="de-DE" baseline="0" dirty="0"/>
              <a:t> easy.</a:t>
            </a:r>
            <a:br>
              <a:rPr lang="de-DE" baseline="0" dirty="0"/>
            </a:br>
            <a:r>
              <a:rPr lang="de-DE" baseline="0" dirty="0"/>
              <a:t>So </a:t>
            </a:r>
            <a:r>
              <a:rPr lang="de-DE" baseline="0" dirty="0" err="1"/>
              <a:t>what</a:t>
            </a:r>
            <a:r>
              <a:rPr lang="de-DE" baseline="0" dirty="0"/>
              <a:t> </a:t>
            </a:r>
            <a:r>
              <a:rPr lang="de-DE" baseline="0" dirty="0" err="1"/>
              <a:t>did</a:t>
            </a:r>
            <a:r>
              <a:rPr lang="de-DE" baseline="0" dirty="0"/>
              <a:t> </a:t>
            </a:r>
            <a:r>
              <a:rPr lang="de-DE" baseline="0" dirty="0" err="1"/>
              <a:t>we</a:t>
            </a:r>
            <a:r>
              <a:rPr lang="de-DE" baseline="0" dirty="0"/>
              <a:t> </a:t>
            </a:r>
            <a:r>
              <a:rPr lang="de-DE" baseline="0" dirty="0" err="1"/>
              <a:t>achieve</a:t>
            </a:r>
            <a:r>
              <a:rPr lang="de-DE" baseline="0" dirty="0"/>
              <a:t> in </a:t>
            </a:r>
            <a:r>
              <a:rPr lang="de-DE" baseline="0" dirty="0" err="1"/>
              <a:t>the</a:t>
            </a:r>
            <a:r>
              <a:rPr lang="de-DE" baseline="0" dirty="0"/>
              <a:t> last 3 </a:t>
            </a:r>
            <a:r>
              <a:rPr lang="de-DE" baseline="0" dirty="0" err="1"/>
              <a:t>weeks</a:t>
            </a:r>
            <a:r>
              <a:rPr lang="de-DE" baseline="0" dirty="0"/>
              <a:t>?</a:t>
            </a: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630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err="1"/>
              <a:t>We</a:t>
            </a:r>
            <a:r>
              <a:rPr lang="de-DE" dirty="0"/>
              <a:t> </a:t>
            </a:r>
            <a:r>
              <a:rPr lang="de-DE" dirty="0" err="1"/>
              <a:t>did</a:t>
            </a:r>
            <a:r>
              <a:rPr lang="de-DE" dirty="0"/>
              <a:t> a </a:t>
            </a:r>
            <a:r>
              <a:rPr lang="de-DE" dirty="0" err="1"/>
              <a:t>lot</a:t>
            </a:r>
            <a:r>
              <a:rPr lang="de-DE" dirty="0"/>
              <a:t> </a:t>
            </a:r>
            <a:r>
              <a:rPr lang="de-DE" dirty="0" err="1"/>
              <a:t>of</a:t>
            </a:r>
            <a:r>
              <a:rPr lang="de-DE" dirty="0"/>
              <a:t> </a:t>
            </a:r>
            <a:r>
              <a:rPr lang="de-DE" dirty="0" err="1"/>
              <a:t>preperations</a:t>
            </a:r>
            <a:r>
              <a:rPr lang="de-DE" dirty="0"/>
              <a:t> </a:t>
            </a:r>
            <a:r>
              <a:rPr lang="de-DE" dirty="0" err="1"/>
              <a:t>for</a:t>
            </a:r>
            <a:r>
              <a:rPr lang="de-DE" dirty="0"/>
              <a:t> </a:t>
            </a:r>
            <a:r>
              <a:rPr lang="de-DE" dirty="0" err="1"/>
              <a:t>implementing</a:t>
            </a:r>
            <a:r>
              <a:rPr lang="de-DE" dirty="0"/>
              <a:t> </a:t>
            </a:r>
            <a:r>
              <a:rPr lang="de-DE" dirty="0" err="1"/>
              <a:t>the</a:t>
            </a:r>
            <a:r>
              <a:rPr lang="de-DE" dirty="0"/>
              <a:t> EKF. </a:t>
            </a:r>
            <a:br>
              <a:rPr lang="de-DE" dirty="0"/>
            </a:br>
            <a:r>
              <a:rPr lang="de-DE" dirty="0" err="1"/>
              <a:t>We</a:t>
            </a:r>
            <a:r>
              <a:rPr lang="de-DE" dirty="0"/>
              <a:t> </a:t>
            </a:r>
            <a:r>
              <a:rPr lang="de-DE" dirty="0" err="1"/>
              <a:t>installed</a:t>
            </a:r>
            <a:r>
              <a:rPr lang="de-DE" dirty="0"/>
              <a:t> </a:t>
            </a:r>
            <a:r>
              <a:rPr lang="de-DE" dirty="0" err="1"/>
              <a:t>the</a:t>
            </a:r>
            <a:r>
              <a:rPr lang="de-DE" dirty="0"/>
              <a:t> </a:t>
            </a:r>
            <a:r>
              <a:rPr lang="de-DE" dirty="0" err="1"/>
              <a:t>gazebo</a:t>
            </a:r>
            <a:r>
              <a:rPr lang="de-DE" baseline="0" dirty="0"/>
              <a:t> </a:t>
            </a:r>
            <a:r>
              <a:rPr lang="de-DE" baseline="0" dirty="0" err="1"/>
              <a:t>simulation</a:t>
            </a:r>
            <a:r>
              <a:rPr lang="de-DE" baseline="0" dirty="0"/>
              <a:t> </a:t>
            </a:r>
            <a:r>
              <a:rPr lang="de-DE" baseline="0" dirty="0" err="1"/>
              <a:t>package</a:t>
            </a:r>
            <a:r>
              <a:rPr lang="de-DE" baseline="0" dirty="0"/>
              <a:t> </a:t>
            </a:r>
            <a:r>
              <a:rPr lang="de-DE" baseline="0" dirty="0" err="1"/>
              <a:t>and</a:t>
            </a:r>
            <a:r>
              <a:rPr lang="de-DE" baseline="0" dirty="0"/>
              <a:t> </a:t>
            </a:r>
            <a:r>
              <a:rPr lang="de-DE" baseline="0" dirty="0" err="1"/>
              <a:t>included</a:t>
            </a:r>
            <a:r>
              <a:rPr lang="de-DE" baseline="0" dirty="0"/>
              <a:t> </a:t>
            </a:r>
            <a:r>
              <a:rPr lang="de-DE" baseline="0" dirty="0" err="1"/>
              <a:t>our</a:t>
            </a:r>
            <a:r>
              <a:rPr lang="de-DE" baseline="0" dirty="0"/>
              <a:t> real </a:t>
            </a:r>
            <a:r>
              <a:rPr lang="de-DE" baseline="0" dirty="0" err="1"/>
              <a:t>world</a:t>
            </a:r>
            <a:r>
              <a:rPr lang="de-DE" baseline="0" dirty="0"/>
              <a:t> </a:t>
            </a:r>
            <a:r>
              <a:rPr lang="de-DE" baseline="0" dirty="0" err="1"/>
              <a:t>setup</a:t>
            </a:r>
            <a:r>
              <a:rPr lang="de-DE" baseline="0" dirty="0"/>
              <a:t> </a:t>
            </a:r>
            <a:r>
              <a:rPr lang="de-DE" baseline="0" dirty="0" err="1"/>
              <a:t>there</a:t>
            </a:r>
            <a:r>
              <a:rPr lang="de-DE" baseline="0" dirty="0"/>
              <a:t>. </a:t>
            </a:r>
            <a:r>
              <a:rPr lang="de-DE" baseline="0" dirty="0" err="1"/>
              <a:t>That</a:t>
            </a:r>
            <a:r>
              <a:rPr lang="de-DE" baseline="0" dirty="0"/>
              <a:t> </a:t>
            </a:r>
            <a:r>
              <a:rPr lang="de-DE" baseline="0" dirty="0" err="1"/>
              <a:t>includes</a:t>
            </a:r>
            <a:r>
              <a:rPr lang="de-DE" baseline="0" dirty="0"/>
              <a:t> </a:t>
            </a:r>
            <a:r>
              <a:rPr lang="de-DE" baseline="0" dirty="0" err="1"/>
              <a:t>the</a:t>
            </a:r>
            <a:r>
              <a:rPr lang="de-DE" baseline="0" dirty="0"/>
              <a:t> 5th </a:t>
            </a:r>
            <a:r>
              <a:rPr lang="de-DE" baseline="0" dirty="0" err="1"/>
              <a:t>floor</a:t>
            </a:r>
            <a:r>
              <a:rPr lang="de-DE" baseline="0" dirty="0"/>
              <a:t> </a:t>
            </a:r>
            <a:r>
              <a:rPr lang="de-DE" baseline="0" dirty="0" err="1"/>
              <a:t>map</a:t>
            </a:r>
            <a:r>
              <a:rPr lang="de-DE" baseline="0" dirty="0"/>
              <a:t>,  </a:t>
            </a:r>
            <a:r>
              <a:rPr lang="de-DE" baseline="0" dirty="0" err="1"/>
              <a:t>the</a:t>
            </a:r>
            <a:r>
              <a:rPr lang="de-DE" baseline="0" dirty="0"/>
              <a:t> </a:t>
            </a:r>
            <a:r>
              <a:rPr lang="de-DE" baseline="0" dirty="0" err="1"/>
              <a:t>Pioneer</a:t>
            </a:r>
            <a:r>
              <a:rPr lang="de-DE" baseline="0" dirty="0"/>
              <a:t> </a:t>
            </a:r>
            <a:r>
              <a:rPr lang="de-DE" baseline="0" dirty="0" err="1"/>
              <a:t>and</a:t>
            </a:r>
            <a:r>
              <a:rPr lang="de-DE" baseline="0" dirty="0"/>
              <a:t> </a:t>
            </a:r>
            <a:r>
              <a:rPr lang="de-DE" baseline="0" dirty="0" err="1"/>
              <a:t>the</a:t>
            </a:r>
            <a:r>
              <a:rPr lang="de-DE" baseline="0" dirty="0"/>
              <a:t> LRF.</a:t>
            </a:r>
          </a:p>
          <a:p>
            <a:pPr lvl="0">
              <a:spcBef>
                <a:spcPts val="0"/>
              </a:spcBef>
              <a:buNone/>
            </a:pPr>
            <a:r>
              <a:rPr lang="de-DE" baseline="0" dirty="0"/>
              <a:t>So </a:t>
            </a:r>
            <a:r>
              <a:rPr lang="de-DE" baseline="0" dirty="0" err="1"/>
              <a:t>we</a:t>
            </a:r>
            <a:r>
              <a:rPr lang="de-DE" baseline="0" dirty="0"/>
              <a:t> </a:t>
            </a:r>
            <a:r>
              <a:rPr lang="de-DE" baseline="0" dirty="0" err="1"/>
              <a:t>are</a:t>
            </a:r>
            <a:r>
              <a:rPr lang="de-DE" baseline="0" dirty="0"/>
              <a:t> </a:t>
            </a:r>
            <a:r>
              <a:rPr lang="de-DE" baseline="0" dirty="0" err="1"/>
              <a:t>now</a:t>
            </a:r>
            <a:r>
              <a:rPr lang="de-DE" baseline="0" dirty="0"/>
              <a:t> </a:t>
            </a:r>
            <a:r>
              <a:rPr lang="de-DE" baseline="0" dirty="0" err="1"/>
              <a:t>able</a:t>
            </a:r>
            <a:r>
              <a:rPr lang="de-DE" baseline="0" dirty="0"/>
              <a:t> </a:t>
            </a:r>
            <a:r>
              <a:rPr lang="de-DE" baseline="0" dirty="0" err="1"/>
              <a:t>to</a:t>
            </a:r>
            <a:r>
              <a:rPr lang="de-DE" baseline="0" dirty="0"/>
              <a:t> </a:t>
            </a:r>
            <a:r>
              <a:rPr lang="de-DE" baseline="0" dirty="0" err="1"/>
              <a:t>simulate</a:t>
            </a:r>
            <a:r>
              <a:rPr lang="de-DE" baseline="0" dirty="0"/>
              <a:t> </a:t>
            </a:r>
            <a:r>
              <a:rPr lang="de-DE" baseline="0" dirty="0" err="1"/>
              <a:t>the</a:t>
            </a:r>
            <a:r>
              <a:rPr lang="de-DE" baseline="0" dirty="0"/>
              <a:t> </a:t>
            </a:r>
            <a:r>
              <a:rPr lang="de-DE" baseline="0" dirty="0" err="1"/>
              <a:t>robot</a:t>
            </a:r>
            <a:r>
              <a:rPr lang="de-DE" baseline="0" dirty="0"/>
              <a:t> </a:t>
            </a:r>
            <a:r>
              <a:rPr lang="de-DE" baseline="0" dirty="0" err="1"/>
              <a:t>and</a:t>
            </a:r>
            <a:r>
              <a:rPr lang="de-DE" baseline="0" dirty="0"/>
              <a:t> </a:t>
            </a:r>
            <a:r>
              <a:rPr lang="de-DE" baseline="0" dirty="0" err="1"/>
              <a:t>can</a:t>
            </a:r>
            <a:r>
              <a:rPr lang="de-DE" baseline="0" dirty="0"/>
              <a:t> </a:t>
            </a:r>
            <a:r>
              <a:rPr lang="de-DE" baseline="0" dirty="0" err="1"/>
              <a:t>test</a:t>
            </a:r>
            <a:r>
              <a:rPr lang="de-DE" baseline="0" dirty="0"/>
              <a:t> all </a:t>
            </a:r>
            <a:r>
              <a:rPr lang="de-DE" baseline="0" dirty="0" err="1"/>
              <a:t>the</a:t>
            </a:r>
            <a:r>
              <a:rPr lang="de-DE" baseline="0" dirty="0"/>
              <a:t> </a:t>
            </a:r>
            <a:r>
              <a:rPr lang="de-DE" baseline="0" dirty="0" err="1"/>
              <a:t>implementations</a:t>
            </a:r>
            <a:r>
              <a:rPr lang="de-DE" baseline="0" dirty="0"/>
              <a:t> </a:t>
            </a:r>
            <a:r>
              <a:rPr lang="de-DE" baseline="0" dirty="0" err="1"/>
              <a:t>we</a:t>
            </a:r>
            <a:r>
              <a:rPr lang="de-DE" baseline="0" dirty="0"/>
              <a:t> will </a:t>
            </a:r>
            <a:r>
              <a:rPr lang="de-DE" baseline="0" dirty="0" err="1"/>
              <a:t>make</a:t>
            </a:r>
            <a:r>
              <a:rPr lang="de-DE" baseline="0" dirty="0"/>
              <a:t>.</a:t>
            </a:r>
          </a:p>
          <a:p>
            <a:pPr lvl="0">
              <a:spcBef>
                <a:spcPts val="0"/>
              </a:spcBef>
              <a:buNone/>
            </a:pPr>
            <a:r>
              <a:rPr lang="de-DE" baseline="0" dirty="0" err="1"/>
              <a:t>Additionally</a:t>
            </a:r>
            <a:r>
              <a:rPr lang="de-DE" baseline="0" dirty="0"/>
              <a:t> </a:t>
            </a:r>
            <a:r>
              <a:rPr lang="de-DE" baseline="0" dirty="0" err="1"/>
              <a:t>we</a:t>
            </a:r>
            <a:r>
              <a:rPr lang="de-DE" baseline="0" dirty="0"/>
              <a:t> </a:t>
            </a:r>
            <a:r>
              <a:rPr lang="de-DE" baseline="0" dirty="0" err="1"/>
              <a:t>already</a:t>
            </a:r>
            <a:r>
              <a:rPr lang="de-DE" baseline="0" dirty="0"/>
              <a:t> </a:t>
            </a:r>
            <a:r>
              <a:rPr lang="de-DE" baseline="0" dirty="0" err="1"/>
              <a:t>tried</a:t>
            </a:r>
            <a:r>
              <a:rPr lang="de-DE" baseline="0" dirty="0"/>
              <a:t> </a:t>
            </a:r>
            <a:r>
              <a:rPr lang="de-DE" baseline="0" dirty="0" err="1"/>
              <a:t>some</a:t>
            </a:r>
            <a:r>
              <a:rPr lang="de-DE" baseline="0" dirty="0"/>
              <a:t> Python </a:t>
            </a:r>
            <a:r>
              <a:rPr lang="de-DE" baseline="0" dirty="0" err="1"/>
              <a:t>code</a:t>
            </a:r>
            <a:r>
              <a:rPr lang="de-DE" baseline="0" dirty="0"/>
              <a:t> </a:t>
            </a:r>
            <a:r>
              <a:rPr lang="de-DE" baseline="0" dirty="0" err="1"/>
              <a:t>for</a:t>
            </a:r>
            <a:r>
              <a:rPr lang="de-DE" baseline="0" dirty="0"/>
              <a:t> </a:t>
            </a:r>
            <a:r>
              <a:rPr lang="de-DE" baseline="0" dirty="0" err="1"/>
              <a:t>subscribing</a:t>
            </a:r>
            <a:r>
              <a:rPr lang="de-DE" baseline="0" dirty="0"/>
              <a:t> </a:t>
            </a:r>
            <a:r>
              <a:rPr lang="de-DE" baseline="0" dirty="0" err="1"/>
              <a:t>and</a:t>
            </a:r>
            <a:r>
              <a:rPr lang="de-DE" baseline="0" dirty="0"/>
              <a:t> </a:t>
            </a:r>
            <a:r>
              <a:rPr lang="de-DE" baseline="0" dirty="0" err="1"/>
              <a:t>publishing</a:t>
            </a:r>
            <a:r>
              <a:rPr lang="de-DE" baseline="0" dirty="0"/>
              <a:t> </a:t>
            </a:r>
            <a:r>
              <a:rPr lang="de-DE" baseline="0" dirty="0" err="1"/>
              <a:t>topics</a:t>
            </a:r>
            <a:r>
              <a:rPr lang="de-DE" baseline="0" dirty="0"/>
              <a:t>. </a:t>
            </a:r>
            <a:r>
              <a:rPr lang="de-DE" baseline="0" dirty="0" err="1"/>
              <a:t>To</a:t>
            </a:r>
            <a:r>
              <a:rPr lang="de-DE" baseline="0" dirty="0"/>
              <a:t> </a:t>
            </a:r>
            <a:r>
              <a:rPr lang="de-DE" baseline="0" dirty="0" err="1"/>
              <a:t>be</a:t>
            </a:r>
            <a:r>
              <a:rPr lang="de-DE" baseline="0" dirty="0"/>
              <a:t> honest, </a:t>
            </a:r>
            <a:r>
              <a:rPr lang="de-DE" baseline="0" dirty="0" err="1"/>
              <a:t>nothing</a:t>
            </a:r>
            <a:r>
              <a:rPr lang="de-DE" baseline="0" dirty="0"/>
              <a:t> </a:t>
            </a:r>
            <a:r>
              <a:rPr lang="de-DE" baseline="0" dirty="0" err="1"/>
              <a:t>too</a:t>
            </a:r>
            <a:r>
              <a:rPr lang="de-DE" baseline="0" dirty="0"/>
              <a:t> </a:t>
            </a:r>
            <a:r>
              <a:rPr lang="de-DE" baseline="0" dirty="0" err="1"/>
              <a:t>spectacular</a:t>
            </a:r>
            <a:r>
              <a:rPr lang="de-DE" baseline="0" dirty="0"/>
              <a:t> but still a solid </a:t>
            </a:r>
            <a:r>
              <a:rPr lang="de-DE" baseline="0" dirty="0" err="1"/>
              <a:t>base</a:t>
            </a:r>
            <a:r>
              <a:rPr lang="de-DE" baseline="0" dirty="0"/>
              <a:t> </a:t>
            </a:r>
            <a:r>
              <a:rPr lang="de-DE" baseline="0" dirty="0" err="1"/>
              <a:t>for</a:t>
            </a:r>
            <a:r>
              <a:rPr lang="de-DE" baseline="0" dirty="0"/>
              <a:t> </a:t>
            </a:r>
            <a:r>
              <a:rPr lang="de-DE" baseline="0" dirty="0" err="1"/>
              <a:t>implementing</a:t>
            </a:r>
            <a:r>
              <a:rPr lang="de-DE" baseline="0" dirty="0"/>
              <a:t> </a:t>
            </a:r>
            <a:r>
              <a:rPr lang="de-DE" baseline="0" dirty="0" err="1"/>
              <a:t>the</a:t>
            </a:r>
            <a:r>
              <a:rPr lang="de-DE" baseline="0" dirty="0"/>
              <a:t> EKF.</a:t>
            </a:r>
          </a:p>
          <a:p>
            <a:pPr lvl="0">
              <a:spcBef>
                <a:spcPts val="0"/>
              </a:spcBef>
              <a:buNone/>
            </a:pPr>
            <a:r>
              <a:rPr lang="de-DE" dirty="0" err="1"/>
              <a:t>Then</a:t>
            </a:r>
            <a:r>
              <a:rPr lang="de-DE" dirty="0"/>
              <a:t> </a:t>
            </a:r>
            <a:r>
              <a:rPr lang="de-DE" dirty="0" err="1"/>
              <a:t>we</a:t>
            </a:r>
            <a:r>
              <a:rPr lang="de-DE" dirty="0"/>
              <a:t> also</a:t>
            </a:r>
            <a:r>
              <a:rPr lang="de-DE" baseline="0" dirty="0"/>
              <a:t> </a:t>
            </a:r>
            <a:r>
              <a:rPr lang="de-DE" baseline="0" dirty="0" err="1"/>
              <a:t>spend</a:t>
            </a:r>
            <a:r>
              <a:rPr lang="de-DE" baseline="0" dirty="0"/>
              <a:t> </a:t>
            </a:r>
            <a:r>
              <a:rPr lang="de-DE" baseline="0" dirty="0" err="1"/>
              <a:t>some</a:t>
            </a:r>
            <a:r>
              <a:rPr lang="de-DE" baseline="0" dirty="0"/>
              <a:t> time on </a:t>
            </a:r>
            <a:r>
              <a:rPr lang="de-DE" baseline="0" dirty="0" err="1"/>
              <a:t>improving</a:t>
            </a:r>
            <a:r>
              <a:rPr lang="de-DE" baseline="0" dirty="0"/>
              <a:t> </a:t>
            </a:r>
            <a:r>
              <a:rPr lang="de-DE" baseline="0" dirty="0" err="1"/>
              <a:t>the</a:t>
            </a:r>
            <a:r>
              <a:rPr lang="de-DE" baseline="0" dirty="0"/>
              <a:t> </a:t>
            </a:r>
            <a:r>
              <a:rPr lang="de-DE" baseline="0" dirty="0" err="1"/>
              <a:t>obtained</a:t>
            </a:r>
            <a:r>
              <a:rPr lang="de-DE" baseline="0" dirty="0"/>
              <a:t> </a:t>
            </a:r>
            <a:r>
              <a:rPr lang="de-DE" baseline="0" dirty="0" err="1"/>
              <a:t>map</a:t>
            </a:r>
            <a:r>
              <a:rPr lang="de-DE" baseline="0" dirty="0"/>
              <a:t>. </a:t>
            </a:r>
          </a:p>
          <a:p>
            <a:pPr lvl="0">
              <a:spcBef>
                <a:spcPts val="0"/>
              </a:spcBef>
              <a:buNone/>
            </a:pPr>
            <a:r>
              <a:rPr lang="de-DE" baseline="0" dirty="0"/>
              <a:t>In </a:t>
            </a:r>
            <a:r>
              <a:rPr lang="de-DE" baseline="0" dirty="0" err="1"/>
              <a:t>general</a:t>
            </a:r>
            <a:r>
              <a:rPr lang="de-DE" baseline="0" dirty="0"/>
              <a:t> </a:t>
            </a:r>
            <a:r>
              <a:rPr lang="de-DE" baseline="0" dirty="0" err="1"/>
              <a:t>we</a:t>
            </a:r>
            <a:r>
              <a:rPr lang="de-DE" baseline="0" dirty="0"/>
              <a:t> </a:t>
            </a:r>
            <a:r>
              <a:rPr lang="de-DE" baseline="0" dirty="0" err="1"/>
              <a:t>faced</a:t>
            </a:r>
            <a:r>
              <a:rPr lang="de-DE" baseline="0" dirty="0"/>
              <a:t> a </a:t>
            </a:r>
            <a:r>
              <a:rPr lang="de-DE" baseline="0" dirty="0" err="1"/>
              <a:t>lot</a:t>
            </a:r>
            <a:r>
              <a:rPr lang="de-DE" baseline="0" dirty="0"/>
              <a:t> </a:t>
            </a:r>
            <a:r>
              <a:rPr lang="de-DE" baseline="0" dirty="0" err="1"/>
              <a:t>of</a:t>
            </a:r>
            <a:r>
              <a:rPr lang="de-DE" baseline="0" dirty="0"/>
              <a:t> </a:t>
            </a:r>
            <a:r>
              <a:rPr lang="de-DE" baseline="0" dirty="0" err="1"/>
              <a:t>problems</a:t>
            </a:r>
            <a:r>
              <a:rPr lang="de-DE" baseline="0" dirty="0"/>
              <a:t> </a:t>
            </a:r>
            <a:r>
              <a:rPr lang="de-DE" baseline="0" dirty="0" err="1"/>
              <a:t>with</a:t>
            </a:r>
            <a:r>
              <a:rPr lang="de-DE" baseline="0" dirty="0"/>
              <a:t> </a:t>
            </a:r>
            <a:r>
              <a:rPr lang="de-DE" baseline="0" dirty="0" err="1"/>
              <a:t>making</a:t>
            </a:r>
            <a:r>
              <a:rPr lang="de-DE" baseline="0" dirty="0"/>
              <a:t> </a:t>
            </a:r>
            <a:r>
              <a:rPr lang="de-DE" baseline="0" dirty="0" err="1"/>
              <a:t>gazebo</a:t>
            </a:r>
            <a:r>
              <a:rPr lang="de-DE" baseline="0" dirty="0"/>
              <a:t> </a:t>
            </a:r>
            <a:r>
              <a:rPr lang="de-DE" baseline="0" dirty="0" err="1"/>
              <a:t>work</a:t>
            </a:r>
            <a:r>
              <a:rPr lang="de-DE" baseline="0" dirty="0"/>
              <a:t> </a:t>
            </a:r>
            <a:r>
              <a:rPr lang="de-DE" baseline="0" dirty="0" err="1"/>
              <a:t>and</a:t>
            </a:r>
            <a:r>
              <a:rPr lang="de-DE" baseline="0" dirty="0"/>
              <a:t> also lost </a:t>
            </a:r>
            <a:r>
              <a:rPr lang="de-DE" baseline="0" dirty="0" err="1"/>
              <a:t>some</a:t>
            </a:r>
            <a:r>
              <a:rPr lang="de-DE" baseline="0" dirty="0"/>
              <a:t> time on </a:t>
            </a:r>
            <a:r>
              <a:rPr lang="de-DE" baseline="0" dirty="0" err="1"/>
              <a:t>improving</a:t>
            </a:r>
            <a:r>
              <a:rPr lang="de-DE" baseline="0" dirty="0"/>
              <a:t> </a:t>
            </a:r>
            <a:r>
              <a:rPr lang="de-DE" baseline="0" dirty="0" err="1"/>
              <a:t>the</a:t>
            </a:r>
            <a:r>
              <a:rPr lang="de-DE" baseline="0" dirty="0"/>
              <a:t> </a:t>
            </a:r>
            <a:r>
              <a:rPr lang="de-DE" baseline="0" dirty="0" err="1"/>
              <a:t>map</a:t>
            </a:r>
            <a:r>
              <a:rPr lang="de-DE" baseline="0" dirty="0"/>
              <a:t>. *CLICK*</a:t>
            </a:r>
          </a:p>
          <a:p>
            <a:pPr lvl="0">
              <a:spcBef>
                <a:spcPts val="0"/>
              </a:spcBef>
              <a:buNone/>
            </a:pPr>
            <a:endParaRPr lang="de-DE" baseline="0" dirty="0"/>
          </a:p>
          <a:p>
            <a:pPr lvl="0">
              <a:spcBef>
                <a:spcPts val="0"/>
              </a:spcBef>
              <a:buNone/>
            </a:pPr>
            <a:r>
              <a:rPr lang="de-DE" baseline="0" dirty="0" err="1"/>
              <a:t>That</a:t>
            </a:r>
            <a:r>
              <a:rPr lang="de-DE" baseline="0" dirty="0"/>
              <a:t> </a:t>
            </a:r>
            <a:r>
              <a:rPr lang="de-DE" baseline="0" dirty="0" err="1"/>
              <a:t>is</a:t>
            </a:r>
            <a:r>
              <a:rPr lang="de-DE" baseline="0" dirty="0"/>
              <a:t> </a:t>
            </a:r>
            <a:r>
              <a:rPr lang="de-DE" baseline="0" dirty="0" err="1"/>
              <a:t>why</a:t>
            </a:r>
            <a:r>
              <a:rPr lang="de-DE" baseline="0" dirty="0"/>
              <a:t> </a:t>
            </a:r>
            <a:r>
              <a:rPr lang="de-DE" baseline="0" dirty="0" err="1"/>
              <a:t>we</a:t>
            </a:r>
            <a:r>
              <a:rPr lang="de-DE" baseline="0" dirty="0"/>
              <a:t> do not </a:t>
            </a:r>
            <a:r>
              <a:rPr lang="de-DE" baseline="0" dirty="0" err="1"/>
              <a:t>have</a:t>
            </a:r>
            <a:r>
              <a:rPr lang="de-DE" baseline="0" dirty="0"/>
              <a:t> </a:t>
            </a:r>
            <a:r>
              <a:rPr lang="de-DE" baseline="0" dirty="0" err="1"/>
              <a:t>as</a:t>
            </a:r>
            <a:r>
              <a:rPr lang="de-DE" baseline="0" dirty="0"/>
              <a:t> </a:t>
            </a:r>
            <a:r>
              <a:rPr lang="de-DE" baseline="0" dirty="0" err="1"/>
              <a:t>much</a:t>
            </a:r>
            <a:r>
              <a:rPr lang="de-DE" baseline="0" dirty="0"/>
              <a:t> </a:t>
            </a:r>
            <a:r>
              <a:rPr lang="de-DE" baseline="0" dirty="0" err="1"/>
              <a:t>progress</a:t>
            </a:r>
            <a:r>
              <a:rPr lang="de-DE" baseline="0" dirty="0"/>
              <a:t> </a:t>
            </a:r>
            <a:r>
              <a:rPr lang="de-DE" baseline="0" dirty="0" err="1"/>
              <a:t>as</a:t>
            </a:r>
            <a:r>
              <a:rPr lang="de-DE" baseline="0" dirty="0"/>
              <a:t> </a:t>
            </a:r>
            <a:r>
              <a:rPr lang="de-DE" baseline="0" dirty="0" err="1"/>
              <a:t>we</a:t>
            </a:r>
            <a:r>
              <a:rPr lang="de-DE" baseline="0" dirty="0"/>
              <a:t> </a:t>
            </a:r>
            <a:r>
              <a:rPr lang="de-DE" baseline="0" dirty="0" err="1"/>
              <a:t>hope</a:t>
            </a:r>
            <a:r>
              <a:rPr lang="de-DE" baseline="0" dirty="0"/>
              <a:t> </a:t>
            </a:r>
            <a:r>
              <a:rPr lang="de-DE" baseline="0" dirty="0" err="1"/>
              <a:t>we</a:t>
            </a:r>
            <a:r>
              <a:rPr lang="de-DE" baseline="0" dirty="0"/>
              <a:t> </a:t>
            </a:r>
            <a:r>
              <a:rPr lang="de-DE" baseline="0" dirty="0" err="1"/>
              <a:t>would</a:t>
            </a:r>
            <a:r>
              <a:rPr lang="de-DE" baseline="0" dirty="0"/>
              <a:t> </a:t>
            </a:r>
            <a:r>
              <a:rPr lang="de-DE" baseline="0" dirty="0" err="1"/>
              <a:t>have</a:t>
            </a:r>
            <a:r>
              <a:rPr lang="de-DE" baseline="0" dirty="0"/>
              <a:t>. *CLICK*</a:t>
            </a:r>
          </a:p>
          <a:p>
            <a:pPr lvl="0">
              <a:spcBef>
                <a:spcPts val="0"/>
              </a:spcBef>
              <a:buNone/>
            </a:pPr>
            <a:endParaRPr lang="de-DE" baseline="0" dirty="0"/>
          </a:p>
          <a:p>
            <a:pPr lvl="0">
              <a:spcBef>
                <a:spcPts val="0"/>
              </a:spcBef>
              <a:buNone/>
            </a:pPr>
            <a:r>
              <a:rPr lang="de-DE" baseline="0" dirty="0"/>
              <a:t>But </a:t>
            </a:r>
            <a:r>
              <a:rPr lang="de-DE" baseline="0" dirty="0" err="1"/>
              <a:t>now</a:t>
            </a:r>
            <a:r>
              <a:rPr lang="de-DE" baseline="0" dirty="0"/>
              <a:t> </a:t>
            </a:r>
            <a:r>
              <a:rPr lang="de-DE" baseline="0" dirty="0" err="1"/>
              <a:t>everthing</a:t>
            </a:r>
            <a:r>
              <a:rPr lang="de-DE" baseline="0" dirty="0"/>
              <a:t> </a:t>
            </a:r>
            <a:r>
              <a:rPr lang="de-DE" baseline="0" dirty="0" err="1"/>
              <a:t>should</a:t>
            </a:r>
            <a:r>
              <a:rPr lang="de-DE" baseline="0" dirty="0"/>
              <a:t> </a:t>
            </a:r>
            <a:r>
              <a:rPr lang="de-DE" baseline="0" dirty="0" err="1"/>
              <a:t>be</a:t>
            </a:r>
            <a:r>
              <a:rPr lang="de-DE" baseline="0" dirty="0"/>
              <a:t> </a:t>
            </a:r>
            <a:r>
              <a:rPr lang="de-DE" baseline="0" dirty="0" err="1"/>
              <a:t>well</a:t>
            </a:r>
            <a:r>
              <a:rPr lang="de-DE" baseline="0" dirty="0"/>
              <a:t> </a:t>
            </a:r>
            <a:r>
              <a:rPr lang="de-DE" baseline="0" dirty="0" err="1"/>
              <a:t>prepared</a:t>
            </a:r>
            <a:r>
              <a:rPr lang="de-DE" baseline="0" dirty="0"/>
              <a:t> </a:t>
            </a:r>
            <a:r>
              <a:rPr lang="de-DE" baseline="0" dirty="0" err="1"/>
              <a:t>for</a:t>
            </a:r>
            <a:r>
              <a:rPr lang="de-DE" baseline="0" dirty="0"/>
              <a:t> </a:t>
            </a:r>
            <a:r>
              <a:rPr lang="de-DE" baseline="0" dirty="0" err="1"/>
              <a:t>implementing</a:t>
            </a:r>
            <a:r>
              <a:rPr lang="de-DE" baseline="0" dirty="0"/>
              <a:t> </a:t>
            </a:r>
            <a:r>
              <a:rPr lang="de-DE" baseline="0" dirty="0" err="1"/>
              <a:t>the</a:t>
            </a:r>
            <a:r>
              <a:rPr lang="de-DE" baseline="0" dirty="0"/>
              <a:t> EKF </a:t>
            </a:r>
            <a:r>
              <a:rPr lang="de-DE" baseline="0" dirty="0" err="1"/>
              <a:t>and</a:t>
            </a:r>
            <a:r>
              <a:rPr lang="de-DE" baseline="0" dirty="0"/>
              <a:t> </a:t>
            </a:r>
            <a:r>
              <a:rPr lang="de-DE" baseline="0" dirty="0" err="1"/>
              <a:t>we</a:t>
            </a:r>
            <a:r>
              <a:rPr lang="de-DE" baseline="0" dirty="0"/>
              <a:t> </a:t>
            </a:r>
            <a:r>
              <a:rPr lang="de-DE" baseline="0" dirty="0" err="1"/>
              <a:t>hope</a:t>
            </a:r>
            <a:r>
              <a:rPr lang="de-DE" baseline="0" dirty="0"/>
              <a:t> </a:t>
            </a:r>
            <a:r>
              <a:rPr lang="de-DE" baseline="0" dirty="0" err="1"/>
              <a:t>we</a:t>
            </a:r>
            <a:r>
              <a:rPr lang="de-DE" baseline="0" dirty="0"/>
              <a:t> </a:t>
            </a:r>
            <a:r>
              <a:rPr lang="de-DE" baseline="0" dirty="0" err="1"/>
              <a:t>can</a:t>
            </a:r>
            <a:r>
              <a:rPr lang="de-DE" baseline="0" dirty="0"/>
              <a:t> </a:t>
            </a:r>
            <a:r>
              <a:rPr lang="de-DE" baseline="0" dirty="0" err="1"/>
              <a:t>now</a:t>
            </a:r>
            <a:r>
              <a:rPr lang="de-DE" baseline="0" dirty="0"/>
              <a:t> </a:t>
            </a:r>
            <a:r>
              <a:rPr lang="de-DE" baseline="0" dirty="0" err="1"/>
              <a:t>fastly</a:t>
            </a:r>
            <a:r>
              <a:rPr lang="de-DE" baseline="0" dirty="0"/>
              <a:t> </a:t>
            </a:r>
            <a:r>
              <a:rPr lang="de-DE" baseline="0" dirty="0" err="1"/>
              <a:t>progess</a:t>
            </a:r>
            <a:r>
              <a:rPr lang="de-DE" baseline="0" dirty="0"/>
              <a:t> in </a:t>
            </a:r>
            <a:r>
              <a:rPr lang="de-DE" baseline="0" dirty="0" err="1"/>
              <a:t>this</a:t>
            </a:r>
            <a:r>
              <a:rPr lang="de-DE" baseline="0" dirty="0"/>
              <a:t> part.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927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dirty="0" err="1"/>
              <a:t>Here</a:t>
            </a:r>
            <a:r>
              <a:rPr lang="de-DE" baseline="0" dirty="0"/>
              <a:t> </a:t>
            </a:r>
            <a:r>
              <a:rPr lang="de-DE" baseline="0" dirty="0" err="1"/>
              <a:t>is</a:t>
            </a:r>
            <a:r>
              <a:rPr lang="de-DE" baseline="0" dirty="0"/>
              <a:t> </a:t>
            </a:r>
            <a:r>
              <a:rPr lang="de-DE" baseline="0" dirty="0" err="1"/>
              <a:t>the</a:t>
            </a:r>
            <a:r>
              <a:rPr lang="de-DE" baseline="0" dirty="0"/>
              <a:t> </a:t>
            </a:r>
            <a:r>
              <a:rPr lang="de-DE" baseline="0" dirty="0" err="1"/>
              <a:t>result</a:t>
            </a:r>
            <a:r>
              <a:rPr lang="de-DE" baseline="0" dirty="0"/>
              <a:t> </a:t>
            </a:r>
            <a:r>
              <a:rPr lang="de-DE" baseline="0" dirty="0" err="1"/>
              <a:t>of</a:t>
            </a:r>
            <a:r>
              <a:rPr lang="de-DE" baseline="0" dirty="0"/>
              <a:t> </a:t>
            </a:r>
            <a:r>
              <a:rPr lang="de-DE" baseline="0" dirty="0" err="1"/>
              <a:t>the</a:t>
            </a:r>
            <a:r>
              <a:rPr lang="de-DE" baseline="0" dirty="0"/>
              <a:t> time </a:t>
            </a:r>
            <a:r>
              <a:rPr lang="de-DE" baseline="0" dirty="0" err="1"/>
              <a:t>we</a:t>
            </a:r>
            <a:r>
              <a:rPr lang="de-DE" baseline="0" dirty="0"/>
              <a:t> </a:t>
            </a:r>
            <a:r>
              <a:rPr lang="de-DE" baseline="0" dirty="0" err="1"/>
              <a:t>once</a:t>
            </a:r>
            <a:r>
              <a:rPr lang="de-DE" baseline="0" dirty="0"/>
              <a:t> </a:t>
            </a:r>
            <a:r>
              <a:rPr lang="de-DE" baseline="0" dirty="0" err="1"/>
              <a:t>again</a:t>
            </a:r>
            <a:r>
              <a:rPr lang="de-DE" baseline="0" dirty="0"/>
              <a:t> </a:t>
            </a:r>
            <a:r>
              <a:rPr lang="de-DE" baseline="0" dirty="0" err="1"/>
              <a:t>spend</a:t>
            </a:r>
            <a:r>
              <a:rPr lang="de-DE" baseline="0" dirty="0"/>
              <a:t> </a:t>
            </a:r>
            <a:r>
              <a:rPr lang="de-DE" baseline="0" dirty="0" err="1"/>
              <a:t>into</a:t>
            </a:r>
            <a:r>
              <a:rPr lang="de-DE" baseline="0" dirty="0"/>
              <a:t> </a:t>
            </a:r>
            <a:r>
              <a:rPr lang="de-DE" baseline="0" dirty="0" err="1"/>
              <a:t>mapping</a:t>
            </a:r>
            <a:r>
              <a:rPr lang="de-DE" baseline="0" dirty="0"/>
              <a:t>.</a:t>
            </a:r>
            <a:endParaRPr lang="de-DE" dirty="0"/>
          </a:p>
          <a:p>
            <a:pPr lvl="0">
              <a:spcBef>
                <a:spcPts val="0"/>
              </a:spcBef>
              <a:buNone/>
            </a:pPr>
            <a:endParaRPr lang="de-DE" dirty="0"/>
          </a:p>
          <a:p>
            <a:pPr lvl="0">
              <a:spcBef>
                <a:spcPts val="0"/>
              </a:spcBef>
              <a:buNone/>
            </a:pPr>
            <a:r>
              <a:rPr lang="de-DE" dirty="0"/>
              <a:t>On </a:t>
            </a:r>
            <a:r>
              <a:rPr lang="de-DE" dirty="0" err="1"/>
              <a:t>the</a:t>
            </a:r>
            <a:r>
              <a:rPr lang="de-DE" dirty="0"/>
              <a:t> </a:t>
            </a:r>
            <a:r>
              <a:rPr lang="de-DE" dirty="0" err="1"/>
              <a:t>left</a:t>
            </a:r>
            <a:r>
              <a:rPr lang="de-DE" dirty="0"/>
              <a:t> </a:t>
            </a:r>
            <a:r>
              <a:rPr lang="de-DE" dirty="0" err="1"/>
              <a:t>side</a:t>
            </a:r>
            <a:r>
              <a:rPr lang="de-DE" dirty="0"/>
              <a:t> </a:t>
            </a:r>
            <a:r>
              <a:rPr lang="de-DE" dirty="0" err="1"/>
              <a:t>one</a:t>
            </a:r>
            <a:r>
              <a:rPr lang="de-DE" baseline="0" dirty="0"/>
              <a:t> </a:t>
            </a:r>
            <a:r>
              <a:rPr lang="de-DE" baseline="0" dirty="0" err="1"/>
              <a:t>of</a:t>
            </a:r>
            <a:r>
              <a:rPr lang="de-DE" baseline="0" dirty="0"/>
              <a:t> </a:t>
            </a:r>
            <a:r>
              <a:rPr lang="de-DE" baseline="0" dirty="0" err="1"/>
              <a:t>the</a:t>
            </a:r>
            <a:r>
              <a:rPr lang="de-DE" baseline="0" dirty="0"/>
              <a:t> </a:t>
            </a:r>
            <a:r>
              <a:rPr lang="de-DE" baseline="0" dirty="0" err="1"/>
              <a:t>older</a:t>
            </a:r>
            <a:r>
              <a:rPr lang="de-DE" baseline="0" dirty="0"/>
              <a:t> </a:t>
            </a:r>
            <a:r>
              <a:rPr lang="de-DE" baseline="0" dirty="0" err="1"/>
              <a:t>maps</a:t>
            </a:r>
            <a:r>
              <a:rPr lang="de-DE" baseline="0" dirty="0"/>
              <a:t> </a:t>
            </a:r>
            <a:r>
              <a:rPr lang="de-DE" baseline="0" dirty="0" err="1"/>
              <a:t>is</a:t>
            </a:r>
            <a:r>
              <a:rPr lang="de-DE" baseline="0" dirty="0"/>
              <a:t> </a:t>
            </a:r>
            <a:r>
              <a:rPr lang="de-DE" baseline="0" dirty="0" err="1"/>
              <a:t>shown</a:t>
            </a:r>
            <a:r>
              <a:rPr lang="de-DE" baseline="0" dirty="0"/>
              <a:t>.</a:t>
            </a:r>
          </a:p>
          <a:p>
            <a:pPr lvl="0">
              <a:spcBef>
                <a:spcPts val="0"/>
              </a:spcBef>
              <a:buNone/>
            </a:pPr>
            <a:r>
              <a:rPr lang="de-DE" baseline="0" dirty="0" err="1"/>
              <a:t>There</a:t>
            </a:r>
            <a:r>
              <a:rPr lang="de-DE" baseline="0" dirty="0"/>
              <a:t> </a:t>
            </a:r>
            <a:r>
              <a:rPr lang="de-DE" baseline="0" dirty="0" err="1"/>
              <a:t>obviously</a:t>
            </a:r>
            <a:r>
              <a:rPr lang="de-DE" baseline="0" dirty="0"/>
              <a:t> </a:t>
            </a:r>
            <a:r>
              <a:rPr lang="de-DE" baseline="0" dirty="0" err="1"/>
              <a:t>are</a:t>
            </a:r>
            <a:r>
              <a:rPr lang="de-DE" baseline="0" dirty="0"/>
              <a:t> a </a:t>
            </a:r>
            <a:r>
              <a:rPr lang="de-DE" baseline="0" dirty="0" err="1"/>
              <a:t>lot</a:t>
            </a:r>
            <a:r>
              <a:rPr lang="de-DE" baseline="0" dirty="0"/>
              <a:t> </a:t>
            </a:r>
            <a:r>
              <a:rPr lang="de-DE" baseline="0" dirty="0" err="1"/>
              <a:t>of</a:t>
            </a:r>
            <a:r>
              <a:rPr lang="de-DE" baseline="0" dirty="0"/>
              <a:t> </a:t>
            </a:r>
            <a:r>
              <a:rPr lang="de-DE" baseline="0" dirty="0" err="1"/>
              <a:t>areas</a:t>
            </a:r>
            <a:r>
              <a:rPr lang="de-DE" baseline="0" dirty="0"/>
              <a:t> </a:t>
            </a:r>
            <a:r>
              <a:rPr lang="de-DE" baseline="0" dirty="0" err="1"/>
              <a:t>that</a:t>
            </a:r>
            <a:r>
              <a:rPr lang="de-DE" baseline="0" dirty="0"/>
              <a:t> </a:t>
            </a:r>
            <a:r>
              <a:rPr lang="de-DE" baseline="0" dirty="0" err="1"/>
              <a:t>we</a:t>
            </a:r>
            <a:r>
              <a:rPr lang="de-DE" baseline="0" dirty="0"/>
              <a:t> </a:t>
            </a:r>
            <a:r>
              <a:rPr lang="de-DE" baseline="0" dirty="0" err="1"/>
              <a:t>would</a:t>
            </a:r>
            <a:r>
              <a:rPr lang="de-DE" baseline="0" dirty="0"/>
              <a:t> not </a:t>
            </a:r>
            <a:r>
              <a:rPr lang="de-DE" baseline="0" dirty="0" err="1"/>
              <a:t>be</a:t>
            </a:r>
            <a:r>
              <a:rPr lang="de-DE" baseline="0" dirty="0"/>
              <a:t> </a:t>
            </a:r>
            <a:r>
              <a:rPr lang="de-DE" baseline="0" dirty="0" err="1"/>
              <a:t>able</a:t>
            </a:r>
            <a:r>
              <a:rPr lang="de-DE" baseline="0" dirty="0"/>
              <a:t> </a:t>
            </a:r>
            <a:r>
              <a:rPr lang="de-DE" baseline="0" dirty="0" err="1"/>
              <a:t>to</a:t>
            </a:r>
            <a:r>
              <a:rPr lang="de-DE" baseline="0" dirty="0"/>
              <a:t> </a:t>
            </a:r>
            <a:r>
              <a:rPr lang="de-DE" baseline="0" dirty="0" err="1"/>
              <a:t>use</a:t>
            </a:r>
            <a:r>
              <a:rPr lang="de-DE" baseline="0" dirty="0"/>
              <a:t>, </a:t>
            </a:r>
            <a:r>
              <a:rPr lang="de-DE" baseline="0" dirty="0" err="1"/>
              <a:t>because</a:t>
            </a:r>
            <a:r>
              <a:rPr lang="de-DE" baseline="0" dirty="0"/>
              <a:t> </a:t>
            </a:r>
            <a:r>
              <a:rPr lang="de-DE" baseline="0" dirty="0" err="1"/>
              <a:t>they</a:t>
            </a:r>
            <a:r>
              <a:rPr lang="de-DE" baseline="0" dirty="0"/>
              <a:t> just </a:t>
            </a:r>
            <a:r>
              <a:rPr lang="de-DE" baseline="0" dirty="0" err="1"/>
              <a:t>are</a:t>
            </a:r>
            <a:r>
              <a:rPr lang="de-DE" baseline="0" dirty="0"/>
              <a:t> do not </a:t>
            </a:r>
            <a:r>
              <a:rPr lang="de-DE" baseline="0" dirty="0" err="1"/>
              <a:t>represent</a:t>
            </a:r>
            <a:r>
              <a:rPr lang="de-DE" baseline="0" dirty="0"/>
              <a:t> </a:t>
            </a:r>
            <a:r>
              <a:rPr lang="de-DE" baseline="0" dirty="0" err="1"/>
              <a:t>the</a:t>
            </a:r>
            <a:r>
              <a:rPr lang="de-DE" baseline="0" dirty="0"/>
              <a:t> </a:t>
            </a:r>
            <a:r>
              <a:rPr lang="de-DE" baseline="0" dirty="0" err="1"/>
              <a:t>reality</a:t>
            </a:r>
            <a:r>
              <a:rPr lang="de-DE" baseline="0" dirty="0"/>
              <a:t> </a:t>
            </a:r>
            <a:r>
              <a:rPr lang="de-DE" baseline="0" dirty="0" err="1"/>
              <a:t>well</a:t>
            </a:r>
            <a:r>
              <a:rPr lang="de-DE" baseline="0" dirty="0"/>
              <a:t> </a:t>
            </a:r>
            <a:r>
              <a:rPr lang="de-DE" baseline="0" dirty="0" err="1"/>
              <a:t>enough</a:t>
            </a:r>
            <a:r>
              <a:rPr lang="de-DE" baseline="0" dirty="0"/>
              <a:t>.</a:t>
            </a:r>
          </a:p>
          <a:p>
            <a:pPr lvl="0">
              <a:spcBef>
                <a:spcPts val="0"/>
              </a:spcBef>
              <a:buNone/>
            </a:pPr>
            <a:endParaRPr lang="de-DE" baseline="0" dirty="0"/>
          </a:p>
          <a:p>
            <a:pPr lvl="0">
              <a:spcBef>
                <a:spcPts val="0"/>
              </a:spcBef>
              <a:buNone/>
            </a:pPr>
            <a:r>
              <a:rPr lang="de-DE" baseline="0" dirty="0"/>
              <a:t>In </a:t>
            </a:r>
            <a:r>
              <a:rPr lang="de-DE" baseline="0" dirty="0" err="1"/>
              <a:t>the</a:t>
            </a:r>
            <a:r>
              <a:rPr lang="de-DE" baseline="0" dirty="0"/>
              <a:t> </a:t>
            </a:r>
            <a:r>
              <a:rPr lang="de-DE" baseline="0" dirty="0" err="1"/>
              <a:t>improved</a:t>
            </a:r>
            <a:r>
              <a:rPr lang="de-DE" baseline="0" dirty="0"/>
              <a:t> </a:t>
            </a:r>
            <a:r>
              <a:rPr lang="de-DE" baseline="0" dirty="0" err="1"/>
              <a:t>map</a:t>
            </a:r>
            <a:r>
              <a:rPr lang="de-DE" baseline="0" dirty="0"/>
              <a:t> </a:t>
            </a:r>
            <a:r>
              <a:rPr lang="de-DE" baseline="0" dirty="0" err="1"/>
              <a:t>only</a:t>
            </a:r>
            <a:r>
              <a:rPr lang="de-DE" baseline="0" dirty="0"/>
              <a:t> </a:t>
            </a:r>
            <a:r>
              <a:rPr lang="de-DE" baseline="0" dirty="0" err="1"/>
              <a:t>the</a:t>
            </a:r>
            <a:r>
              <a:rPr lang="de-DE" baseline="0" dirty="0"/>
              <a:t> </a:t>
            </a:r>
            <a:r>
              <a:rPr lang="de-DE" baseline="0" dirty="0" err="1"/>
              <a:t>corner</a:t>
            </a:r>
            <a:r>
              <a:rPr lang="de-DE" baseline="0" dirty="0"/>
              <a:t> on </a:t>
            </a:r>
            <a:r>
              <a:rPr lang="de-DE" baseline="0" dirty="0" err="1"/>
              <a:t>the</a:t>
            </a:r>
            <a:r>
              <a:rPr lang="de-DE" baseline="0" dirty="0"/>
              <a:t> </a:t>
            </a:r>
            <a:r>
              <a:rPr lang="de-DE" baseline="0" dirty="0" err="1"/>
              <a:t>right</a:t>
            </a:r>
            <a:r>
              <a:rPr lang="de-DE" baseline="0" dirty="0"/>
              <a:t> </a:t>
            </a:r>
            <a:r>
              <a:rPr lang="de-DE" baseline="0" dirty="0" err="1"/>
              <a:t>may</a:t>
            </a:r>
            <a:r>
              <a:rPr lang="de-DE" baseline="0" dirty="0"/>
              <a:t> </a:t>
            </a:r>
            <a:r>
              <a:rPr lang="de-DE" baseline="0" dirty="0" err="1"/>
              <a:t>cause</a:t>
            </a:r>
            <a:r>
              <a:rPr lang="de-DE" baseline="0" dirty="0"/>
              <a:t> </a:t>
            </a:r>
            <a:r>
              <a:rPr lang="de-DE" baseline="0" dirty="0" err="1"/>
              <a:t>trouble</a:t>
            </a:r>
            <a:r>
              <a:rPr lang="de-DE" baseline="0" dirty="0"/>
              <a:t>. </a:t>
            </a:r>
            <a:br>
              <a:rPr lang="de-DE" baseline="0" dirty="0"/>
            </a:br>
            <a:r>
              <a:rPr lang="de-DE" baseline="0" dirty="0"/>
              <a:t>But </a:t>
            </a:r>
            <a:r>
              <a:rPr lang="de-DE" baseline="0" dirty="0" err="1"/>
              <a:t>we</a:t>
            </a:r>
            <a:r>
              <a:rPr lang="de-DE" baseline="0" dirty="0"/>
              <a:t> </a:t>
            </a:r>
            <a:r>
              <a:rPr lang="de-DE" baseline="0" dirty="0" err="1"/>
              <a:t>think</a:t>
            </a:r>
            <a:r>
              <a:rPr lang="de-DE" baseline="0" dirty="0"/>
              <a:t> </a:t>
            </a:r>
            <a:r>
              <a:rPr lang="de-DE" baseline="0" dirty="0" err="1"/>
              <a:t>we</a:t>
            </a:r>
            <a:r>
              <a:rPr lang="de-DE" baseline="0" dirty="0"/>
              <a:t> </a:t>
            </a:r>
            <a:r>
              <a:rPr lang="de-DE" baseline="0" dirty="0" err="1"/>
              <a:t>should</a:t>
            </a:r>
            <a:r>
              <a:rPr lang="de-DE" baseline="0" dirty="0"/>
              <a:t> </a:t>
            </a:r>
            <a:r>
              <a:rPr lang="de-DE" baseline="0" dirty="0" err="1"/>
              <a:t>be</a:t>
            </a:r>
            <a:r>
              <a:rPr lang="de-DE" baseline="0" dirty="0"/>
              <a:t> </a:t>
            </a:r>
            <a:r>
              <a:rPr lang="de-DE" baseline="0" dirty="0" err="1"/>
              <a:t>fine</a:t>
            </a:r>
            <a:r>
              <a:rPr lang="de-DE" baseline="0" dirty="0"/>
              <a:t> </a:t>
            </a:r>
            <a:r>
              <a:rPr lang="de-DE" baseline="0" dirty="0" err="1"/>
              <a:t>as</a:t>
            </a:r>
            <a:r>
              <a:rPr lang="de-DE" baseline="0" dirty="0"/>
              <a:t> </a:t>
            </a:r>
            <a:r>
              <a:rPr lang="de-DE" baseline="0" dirty="0" err="1"/>
              <a:t>long</a:t>
            </a:r>
            <a:r>
              <a:rPr lang="de-DE" baseline="0" dirty="0"/>
              <a:t> </a:t>
            </a:r>
            <a:r>
              <a:rPr lang="de-DE" baseline="0" dirty="0" err="1"/>
              <a:t>as</a:t>
            </a:r>
            <a:r>
              <a:rPr lang="de-DE" baseline="0" dirty="0"/>
              <a:t> </a:t>
            </a:r>
            <a:r>
              <a:rPr lang="de-DE" baseline="0" dirty="0" err="1"/>
              <a:t>we</a:t>
            </a:r>
            <a:r>
              <a:rPr lang="de-DE" baseline="0" dirty="0"/>
              <a:t> </a:t>
            </a:r>
            <a:r>
              <a:rPr lang="de-DE" baseline="0" dirty="0" err="1"/>
              <a:t>avoid</a:t>
            </a:r>
            <a:r>
              <a:rPr lang="de-DE" baseline="0" dirty="0"/>
              <a:t> </a:t>
            </a:r>
            <a:r>
              <a:rPr lang="de-DE" baseline="0" dirty="0" err="1"/>
              <a:t>this</a:t>
            </a:r>
            <a:r>
              <a:rPr lang="de-DE" baseline="0" dirty="0"/>
              <a:t> </a:t>
            </a:r>
            <a:r>
              <a:rPr lang="de-DE" baseline="0" dirty="0" err="1"/>
              <a:t>part</a:t>
            </a:r>
            <a:r>
              <a:rPr lang="de-DE" baseline="0" dirty="0"/>
              <a:t> </a:t>
            </a:r>
            <a:r>
              <a:rPr lang="de-DE" baseline="0" dirty="0" err="1"/>
              <a:t>of</a:t>
            </a:r>
            <a:r>
              <a:rPr lang="de-DE" baseline="0" dirty="0"/>
              <a:t> </a:t>
            </a:r>
            <a:r>
              <a:rPr lang="de-DE" baseline="0" dirty="0" err="1"/>
              <a:t>the</a:t>
            </a:r>
            <a:r>
              <a:rPr lang="de-DE" baseline="0" dirty="0"/>
              <a:t> </a:t>
            </a:r>
            <a:r>
              <a:rPr lang="de-DE" baseline="0" dirty="0" err="1"/>
              <a:t>map</a:t>
            </a:r>
            <a:r>
              <a:rPr lang="de-DE" baseline="0" dirty="0"/>
              <a:t>.</a:t>
            </a:r>
          </a:p>
          <a:p>
            <a:pPr lvl="0">
              <a:spcBef>
                <a:spcPts val="0"/>
              </a:spcBef>
              <a:buNone/>
            </a:pPr>
            <a:r>
              <a:rPr lang="de-DE" baseline="0" dirty="0" err="1"/>
              <a:t>To</a:t>
            </a:r>
            <a:r>
              <a:rPr lang="de-DE" baseline="0" dirty="0"/>
              <a:t> </a:t>
            </a:r>
            <a:r>
              <a:rPr lang="de-DE" baseline="0" dirty="0" err="1"/>
              <a:t>improve</a:t>
            </a:r>
            <a:r>
              <a:rPr lang="de-DE" baseline="0" dirty="0"/>
              <a:t> </a:t>
            </a:r>
            <a:r>
              <a:rPr lang="de-DE" baseline="0" dirty="0" err="1"/>
              <a:t>the</a:t>
            </a:r>
            <a:r>
              <a:rPr lang="de-DE" baseline="0" dirty="0"/>
              <a:t> </a:t>
            </a:r>
            <a:r>
              <a:rPr lang="de-DE" baseline="0" dirty="0" err="1"/>
              <a:t>map</a:t>
            </a:r>
            <a:r>
              <a:rPr lang="de-DE" baseline="0" dirty="0"/>
              <a:t> </a:t>
            </a:r>
            <a:r>
              <a:rPr lang="de-DE" baseline="0" dirty="0" err="1"/>
              <a:t>we</a:t>
            </a:r>
            <a:r>
              <a:rPr lang="de-DE" baseline="0" dirty="0"/>
              <a:t> </a:t>
            </a:r>
            <a:r>
              <a:rPr lang="de-DE" baseline="0" dirty="0" err="1"/>
              <a:t>used</a:t>
            </a:r>
            <a:r>
              <a:rPr lang="de-DE" baseline="0" dirty="0"/>
              <a:t> </a:t>
            </a:r>
            <a:r>
              <a:rPr lang="de-DE" baseline="0" dirty="0" err="1"/>
              <a:t>the</a:t>
            </a:r>
            <a:r>
              <a:rPr lang="de-DE" baseline="0" dirty="0"/>
              <a:t> same </a:t>
            </a:r>
            <a:r>
              <a:rPr lang="de-DE" baseline="0" dirty="0" err="1"/>
              <a:t>technique</a:t>
            </a:r>
            <a:r>
              <a:rPr lang="de-DE" baseline="0" dirty="0"/>
              <a:t> </a:t>
            </a:r>
            <a:r>
              <a:rPr lang="de-DE" baseline="0" dirty="0" err="1"/>
              <a:t>as</a:t>
            </a:r>
            <a:r>
              <a:rPr lang="de-DE" baseline="0" dirty="0"/>
              <a:t> </a:t>
            </a:r>
            <a:r>
              <a:rPr lang="de-DE" baseline="0" dirty="0" err="1"/>
              <a:t>one</a:t>
            </a:r>
            <a:r>
              <a:rPr lang="de-DE" baseline="0" dirty="0"/>
              <a:t> </a:t>
            </a:r>
            <a:r>
              <a:rPr lang="de-DE" baseline="0" dirty="0" err="1"/>
              <a:t>of</a:t>
            </a:r>
            <a:r>
              <a:rPr lang="de-DE" baseline="0" dirty="0"/>
              <a:t> </a:t>
            </a:r>
            <a:r>
              <a:rPr lang="de-DE" baseline="0" dirty="0" err="1"/>
              <a:t>the</a:t>
            </a:r>
            <a:r>
              <a:rPr lang="de-DE" baseline="0" dirty="0"/>
              <a:t> </a:t>
            </a:r>
            <a:r>
              <a:rPr lang="de-DE" baseline="0" dirty="0" err="1"/>
              <a:t>other</a:t>
            </a:r>
            <a:r>
              <a:rPr lang="de-DE" baseline="0" dirty="0"/>
              <a:t> </a:t>
            </a:r>
            <a:r>
              <a:rPr lang="de-DE" baseline="0" dirty="0" err="1"/>
              <a:t>groups</a:t>
            </a:r>
            <a:r>
              <a:rPr lang="de-DE" baseline="0" dirty="0"/>
              <a:t>: </a:t>
            </a:r>
            <a:r>
              <a:rPr lang="de-DE" baseline="0" dirty="0" err="1"/>
              <a:t>Placing</a:t>
            </a:r>
            <a:r>
              <a:rPr lang="de-DE" baseline="0" dirty="0"/>
              <a:t> </a:t>
            </a:r>
            <a:r>
              <a:rPr lang="de-DE" baseline="0" dirty="0" err="1"/>
              <a:t>more</a:t>
            </a:r>
            <a:r>
              <a:rPr lang="de-DE" baseline="0" dirty="0"/>
              <a:t> </a:t>
            </a:r>
            <a:r>
              <a:rPr lang="de-DE" baseline="0" dirty="0" err="1"/>
              <a:t>objects</a:t>
            </a:r>
            <a:r>
              <a:rPr lang="de-DE" baseline="0" dirty="0"/>
              <a:t> on </a:t>
            </a:r>
            <a:r>
              <a:rPr lang="de-DE" baseline="0" dirty="0" err="1"/>
              <a:t>the</a:t>
            </a:r>
            <a:r>
              <a:rPr lang="de-DE" baseline="0" dirty="0"/>
              <a:t> </a:t>
            </a:r>
            <a:r>
              <a:rPr lang="de-DE" baseline="0" dirty="0" err="1"/>
              <a:t>straights</a:t>
            </a:r>
            <a:r>
              <a:rPr lang="de-DE" baseline="0" dirty="0"/>
              <a:t> </a:t>
            </a:r>
            <a:r>
              <a:rPr lang="de-DE" baseline="0" dirty="0" err="1"/>
              <a:t>to</a:t>
            </a:r>
            <a:r>
              <a:rPr lang="de-DE" baseline="0" dirty="0"/>
              <a:t> </a:t>
            </a:r>
            <a:r>
              <a:rPr lang="de-DE" baseline="0" dirty="0" err="1"/>
              <a:t>add</a:t>
            </a:r>
            <a:r>
              <a:rPr lang="de-DE" baseline="0" dirty="0"/>
              <a:t> </a:t>
            </a:r>
            <a:r>
              <a:rPr lang="de-DE" baseline="0" dirty="0" err="1"/>
              <a:t>more</a:t>
            </a:r>
            <a:r>
              <a:rPr lang="de-DE" baseline="0" dirty="0"/>
              <a:t> </a:t>
            </a:r>
            <a:r>
              <a:rPr lang="de-DE" baseline="0" dirty="0" err="1"/>
              <a:t>references</a:t>
            </a:r>
            <a:r>
              <a:rPr lang="de-DE" baseline="0" dirty="0"/>
              <a:t> </a:t>
            </a:r>
            <a:r>
              <a:rPr lang="de-DE" baseline="0" dirty="0" err="1"/>
              <a:t>for</a:t>
            </a:r>
            <a:r>
              <a:rPr lang="de-DE" baseline="0" dirty="0"/>
              <a:t> </a:t>
            </a:r>
            <a:r>
              <a:rPr lang="de-DE" baseline="0" dirty="0" err="1"/>
              <a:t>the</a:t>
            </a:r>
            <a:r>
              <a:rPr lang="de-DE" baseline="0" dirty="0"/>
              <a:t> </a:t>
            </a:r>
            <a:r>
              <a:rPr lang="de-DE" baseline="0" dirty="0" err="1"/>
              <a:t>robot</a:t>
            </a:r>
            <a:r>
              <a:rPr lang="de-DE" baseline="0" dirty="0"/>
              <a:t>.</a:t>
            </a:r>
          </a:p>
          <a:p>
            <a:pPr lvl="0">
              <a:spcBef>
                <a:spcPts val="0"/>
              </a:spcBef>
              <a:buNone/>
            </a:pPr>
            <a:r>
              <a:rPr lang="de-DE" baseline="0" dirty="0"/>
              <a:t>The </a:t>
            </a:r>
            <a:r>
              <a:rPr lang="de-DE" baseline="0" dirty="0" err="1"/>
              <a:t>objects</a:t>
            </a:r>
            <a:r>
              <a:rPr lang="de-DE" baseline="0" dirty="0"/>
              <a:t> </a:t>
            </a:r>
            <a:r>
              <a:rPr lang="de-DE" baseline="0" dirty="0" err="1"/>
              <a:t>we</a:t>
            </a:r>
            <a:r>
              <a:rPr lang="de-DE" baseline="0" dirty="0"/>
              <a:t> </a:t>
            </a:r>
            <a:r>
              <a:rPr lang="de-DE" baseline="0" dirty="0" err="1"/>
              <a:t>used</a:t>
            </a:r>
            <a:r>
              <a:rPr lang="de-DE" baseline="0" dirty="0"/>
              <a:t> </a:t>
            </a:r>
            <a:r>
              <a:rPr lang="de-DE" baseline="0" dirty="0" err="1"/>
              <a:t>are</a:t>
            </a:r>
            <a:r>
              <a:rPr lang="de-DE" baseline="0" dirty="0"/>
              <a:t> </a:t>
            </a:r>
            <a:r>
              <a:rPr lang="de-DE" baseline="0" dirty="0" err="1"/>
              <a:t>now</a:t>
            </a:r>
            <a:r>
              <a:rPr lang="de-DE" baseline="0" dirty="0"/>
              <a:t> </a:t>
            </a:r>
            <a:r>
              <a:rPr lang="de-DE" baseline="0" dirty="0" err="1"/>
              <a:t>visible</a:t>
            </a:r>
            <a:r>
              <a:rPr lang="de-DE" baseline="0" dirty="0"/>
              <a:t> on </a:t>
            </a:r>
            <a:r>
              <a:rPr lang="de-DE" baseline="0" dirty="0" err="1"/>
              <a:t>the</a:t>
            </a:r>
            <a:r>
              <a:rPr lang="de-DE" baseline="0" dirty="0"/>
              <a:t> </a:t>
            </a:r>
            <a:r>
              <a:rPr lang="de-DE" baseline="0" dirty="0" err="1"/>
              <a:t>map</a:t>
            </a:r>
            <a:r>
              <a:rPr lang="de-DE" baseline="0" dirty="0"/>
              <a:t>. </a:t>
            </a:r>
            <a:br>
              <a:rPr lang="de-DE" baseline="0" dirty="0"/>
            </a:br>
            <a:r>
              <a:rPr lang="de-DE" baseline="0" dirty="0" err="1"/>
              <a:t>Depending</a:t>
            </a:r>
            <a:r>
              <a:rPr lang="de-DE" baseline="0" dirty="0"/>
              <a:t> on </a:t>
            </a:r>
            <a:r>
              <a:rPr lang="de-DE" baseline="0" dirty="0" err="1"/>
              <a:t>the</a:t>
            </a:r>
            <a:r>
              <a:rPr lang="de-DE" baseline="0" dirty="0"/>
              <a:t> </a:t>
            </a:r>
            <a:r>
              <a:rPr lang="de-DE" baseline="0" dirty="0" err="1"/>
              <a:t>how</a:t>
            </a:r>
            <a:r>
              <a:rPr lang="de-DE" baseline="0" dirty="0"/>
              <a:t> </a:t>
            </a:r>
            <a:r>
              <a:rPr lang="de-DE" baseline="0" dirty="0" err="1"/>
              <a:t>we</a:t>
            </a:r>
            <a:r>
              <a:rPr lang="de-DE" baseline="0" dirty="0"/>
              <a:t> will </a:t>
            </a:r>
            <a:r>
              <a:rPr lang="de-DE" baseline="0" dirty="0" err="1"/>
              <a:t>use</a:t>
            </a:r>
            <a:r>
              <a:rPr lang="de-DE" baseline="0" dirty="0"/>
              <a:t> </a:t>
            </a:r>
            <a:r>
              <a:rPr lang="de-DE" baseline="0" dirty="0" err="1"/>
              <a:t>the</a:t>
            </a:r>
            <a:r>
              <a:rPr lang="de-DE" baseline="0" dirty="0"/>
              <a:t> </a:t>
            </a:r>
            <a:r>
              <a:rPr lang="de-DE" baseline="0" dirty="0" err="1"/>
              <a:t>map</a:t>
            </a:r>
            <a:r>
              <a:rPr lang="de-DE" baseline="0" dirty="0"/>
              <a:t>, </a:t>
            </a:r>
            <a:r>
              <a:rPr lang="de-DE" baseline="0" dirty="0" err="1"/>
              <a:t>we</a:t>
            </a:r>
            <a:r>
              <a:rPr lang="de-DE" baseline="0" dirty="0"/>
              <a:t> </a:t>
            </a:r>
            <a:r>
              <a:rPr lang="de-DE" baseline="0" dirty="0" err="1"/>
              <a:t>maybe</a:t>
            </a:r>
            <a:r>
              <a:rPr lang="de-DE" baseline="0" dirty="0"/>
              <a:t> will </a:t>
            </a:r>
            <a:r>
              <a:rPr lang="de-DE" baseline="0" dirty="0" err="1"/>
              <a:t>optimise</a:t>
            </a:r>
            <a:r>
              <a:rPr lang="de-DE" baseline="0" dirty="0"/>
              <a:t> </a:t>
            </a:r>
            <a:r>
              <a:rPr lang="de-DE" baseline="0" dirty="0" err="1"/>
              <a:t>the</a:t>
            </a:r>
            <a:r>
              <a:rPr lang="de-DE" baseline="0" dirty="0"/>
              <a:t> </a:t>
            </a:r>
            <a:r>
              <a:rPr lang="de-DE" baseline="0" dirty="0" err="1"/>
              <a:t>map</a:t>
            </a:r>
            <a:r>
              <a:rPr lang="de-DE" baseline="0" dirty="0"/>
              <a:t> </a:t>
            </a:r>
            <a:r>
              <a:rPr lang="de-DE" baseline="0" dirty="0" err="1"/>
              <a:t>with</a:t>
            </a:r>
            <a:r>
              <a:rPr lang="de-DE" baseline="0" dirty="0"/>
              <a:t> a </a:t>
            </a:r>
            <a:r>
              <a:rPr lang="de-DE" baseline="0" dirty="0" err="1"/>
              <a:t>graphic</a:t>
            </a:r>
            <a:r>
              <a:rPr lang="de-DE" baseline="0" dirty="0"/>
              <a:t> </a:t>
            </a:r>
            <a:r>
              <a:rPr lang="de-DE" baseline="0" dirty="0" err="1"/>
              <a:t>editor</a:t>
            </a:r>
            <a:r>
              <a:rPr lang="de-DE" baseline="0" dirty="0"/>
              <a:t> </a:t>
            </a:r>
            <a:r>
              <a:rPr lang="de-DE" baseline="0" dirty="0" err="1"/>
              <a:t>or</a:t>
            </a:r>
            <a:r>
              <a:rPr lang="de-DE" baseline="0" dirty="0"/>
              <a:t> </a:t>
            </a:r>
            <a:r>
              <a:rPr lang="de-DE" baseline="0" dirty="0" err="1"/>
              <a:t>similar</a:t>
            </a:r>
            <a:r>
              <a:rPr lang="de-DE" baseline="0" dirty="0"/>
              <a:t> </a:t>
            </a:r>
            <a:r>
              <a:rPr lang="de-DE" baseline="0" dirty="0" err="1"/>
              <a:t>software</a:t>
            </a:r>
            <a:r>
              <a:rPr lang="de-DE" baseline="0" dirty="0"/>
              <a:t> </a:t>
            </a:r>
            <a:r>
              <a:rPr lang="de-DE" baseline="0" dirty="0" err="1"/>
              <a:t>and</a:t>
            </a:r>
            <a:r>
              <a:rPr lang="de-DE" baseline="0" dirty="0"/>
              <a:t> </a:t>
            </a:r>
            <a:r>
              <a:rPr lang="de-DE" baseline="0" dirty="0" err="1"/>
              <a:t>then</a:t>
            </a:r>
            <a:r>
              <a:rPr lang="de-DE" baseline="0" dirty="0"/>
              <a:t> </a:t>
            </a:r>
            <a:r>
              <a:rPr lang="de-DE" baseline="0" dirty="0" err="1"/>
              <a:t>delete</a:t>
            </a:r>
            <a:r>
              <a:rPr lang="de-DE" baseline="0" dirty="0"/>
              <a:t> </a:t>
            </a:r>
            <a:r>
              <a:rPr lang="de-DE" baseline="0" dirty="0" err="1"/>
              <a:t>the</a:t>
            </a:r>
            <a:r>
              <a:rPr lang="de-DE" baseline="0" dirty="0"/>
              <a:t> </a:t>
            </a:r>
            <a:r>
              <a:rPr lang="de-DE" baseline="0" dirty="0" err="1"/>
              <a:t>objects</a:t>
            </a:r>
            <a:r>
              <a:rPr lang="de-DE" baseline="0" dirty="0"/>
              <a:t> </a:t>
            </a:r>
            <a:r>
              <a:rPr lang="de-DE" baseline="0" dirty="0" err="1"/>
              <a:t>there</a:t>
            </a:r>
            <a:r>
              <a:rPr lang="de-DE" baseline="0" dirty="0"/>
              <a:t>.</a:t>
            </a:r>
            <a:endParaRPr dirty="0"/>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r>
              <a:rPr lang="de-DE" baseline="0" dirty="0" err="1">
                <a:sym typeface="Arial"/>
              </a:rPr>
              <a:t>Now</a:t>
            </a:r>
            <a:r>
              <a:rPr lang="de-DE" baseline="0" dirty="0">
                <a:sym typeface="Arial"/>
              </a:rPr>
              <a:t> </a:t>
            </a:r>
            <a:r>
              <a:rPr lang="de-DE" baseline="0" dirty="0" err="1">
                <a:sym typeface="Arial"/>
              </a:rPr>
              <a:t>we</a:t>
            </a:r>
            <a:r>
              <a:rPr lang="de-DE" baseline="0" dirty="0">
                <a:sym typeface="Arial"/>
              </a:rPr>
              <a:t> </a:t>
            </a:r>
            <a:r>
              <a:rPr lang="de-DE" baseline="0" dirty="0" err="1">
                <a:sym typeface="Arial"/>
              </a:rPr>
              <a:t>would</a:t>
            </a:r>
            <a:r>
              <a:rPr lang="de-DE" baseline="0" dirty="0">
                <a:sym typeface="Arial"/>
              </a:rPr>
              <a:t> like </a:t>
            </a:r>
            <a:r>
              <a:rPr lang="de-DE" baseline="0" dirty="0" err="1">
                <a:sym typeface="Arial"/>
              </a:rPr>
              <a:t>to</a:t>
            </a:r>
            <a:r>
              <a:rPr lang="de-DE" baseline="0" dirty="0">
                <a:sym typeface="Arial"/>
              </a:rPr>
              <a:t> </a:t>
            </a:r>
            <a:r>
              <a:rPr lang="de-DE" baseline="0" dirty="0" err="1">
                <a:sym typeface="Arial"/>
              </a:rPr>
              <a:t>show</a:t>
            </a:r>
            <a:r>
              <a:rPr lang="de-DE" baseline="0" dirty="0">
                <a:sym typeface="Arial"/>
              </a:rPr>
              <a:t> </a:t>
            </a:r>
            <a:r>
              <a:rPr lang="de-DE" baseline="0" dirty="0" err="1">
                <a:sym typeface="Arial"/>
              </a:rPr>
              <a:t>you</a:t>
            </a:r>
            <a:r>
              <a:rPr lang="de-DE" baseline="0" dirty="0">
                <a:sym typeface="Arial"/>
              </a:rPr>
              <a:t> </a:t>
            </a:r>
            <a:r>
              <a:rPr lang="de-DE" baseline="0" dirty="0" err="1">
                <a:sym typeface="Arial"/>
              </a:rPr>
              <a:t>how</a:t>
            </a:r>
            <a:r>
              <a:rPr lang="de-DE" baseline="0" dirty="0">
                <a:sym typeface="Arial"/>
              </a:rPr>
              <a:t> </a:t>
            </a:r>
            <a:r>
              <a:rPr lang="de-DE" baseline="0" dirty="0" err="1">
                <a:sym typeface="Arial"/>
              </a:rPr>
              <a:t>our</a:t>
            </a:r>
            <a:r>
              <a:rPr lang="de-DE" baseline="0" dirty="0">
                <a:sym typeface="Arial"/>
              </a:rPr>
              <a:t> </a:t>
            </a:r>
            <a:r>
              <a:rPr lang="de-DE" baseline="0" dirty="0" err="1">
                <a:sym typeface="Arial"/>
              </a:rPr>
              <a:t>simulation</a:t>
            </a:r>
            <a:r>
              <a:rPr lang="de-DE" baseline="0" dirty="0">
                <a:sym typeface="Arial"/>
              </a:rPr>
              <a:t> </a:t>
            </a:r>
            <a:r>
              <a:rPr lang="de-DE" baseline="0" dirty="0" err="1">
                <a:sym typeface="Arial"/>
              </a:rPr>
              <a:t>setup</a:t>
            </a:r>
            <a:r>
              <a:rPr lang="de-DE" baseline="0" dirty="0">
                <a:sym typeface="Arial"/>
              </a:rPr>
              <a:t> </a:t>
            </a:r>
            <a:r>
              <a:rPr lang="de-DE" baseline="0" dirty="0" err="1">
                <a:sym typeface="Arial"/>
              </a:rPr>
              <a:t>works</a:t>
            </a:r>
            <a:r>
              <a:rPr lang="de-DE" baseline="0" dirty="0">
                <a:sym typeface="Arial"/>
              </a:rPr>
              <a:t>.</a:t>
            </a:r>
            <a:br>
              <a:rPr lang="de-DE" baseline="0" dirty="0">
                <a:sym typeface="Arial"/>
              </a:rPr>
            </a:br>
            <a:r>
              <a:rPr lang="de-DE" baseline="0" dirty="0" err="1">
                <a:sym typeface="Arial"/>
              </a:rPr>
              <a:t>Before</a:t>
            </a:r>
            <a:r>
              <a:rPr lang="de-DE" baseline="0" dirty="0">
                <a:sym typeface="Arial"/>
              </a:rPr>
              <a:t> </a:t>
            </a:r>
            <a:r>
              <a:rPr lang="de-DE" baseline="0" dirty="0" err="1">
                <a:sym typeface="Arial"/>
              </a:rPr>
              <a:t>doing</a:t>
            </a:r>
            <a:r>
              <a:rPr lang="de-DE" baseline="0" dirty="0">
                <a:sym typeface="Arial"/>
              </a:rPr>
              <a:t> so a </a:t>
            </a:r>
            <a:r>
              <a:rPr lang="de-DE" baseline="0" dirty="0" err="1">
                <a:sym typeface="Arial"/>
              </a:rPr>
              <a:t>brief</a:t>
            </a:r>
            <a:r>
              <a:rPr lang="de-DE" baseline="0" dirty="0">
                <a:sym typeface="Arial"/>
              </a:rPr>
              <a:t> </a:t>
            </a:r>
            <a:r>
              <a:rPr lang="de-DE" baseline="0" dirty="0" err="1">
                <a:sym typeface="Arial"/>
              </a:rPr>
              <a:t>explanation</a:t>
            </a:r>
            <a:r>
              <a:rPr lang="de-DE" baseline="0" dirty="0">
                <a:sym typeface="Arial"/>
              </a:rPr>
              <a:t>.</a:t>
            </a:r>
          </a:p>
          <a:p>
            <a:pPr lvl="0">
              <a:spcBef>
                <a:spcPts val="0"/>
              </a:spcBef>
              <a:buNone/>
            </a:pPr>
            <a:r>
              <a:rPr lang="de-DE" baseline="0" dirty="0" err="1">
                <a:sym typeface="Arial"/>
              </a:rPr>
              <a:t>We</a:t>
            </a:r>
            <a:r>
              <a:rPr lang="de-DE" baseline="0" dirty="0">
                <a:sym typeface="Arial"/>
              </a:rPr>
              <a:t> </a:t>
            </a:r>
            <a:r>
              <a:rPr lang="de-DE" baseline="0" dirty="0" err="1">
                <a:sym typeface="Arial"/>
              </a:rPr>
              <a:t>made</a:t>
            </a:r>
            <a:r>
              <a:rPr lang="de-DE" baseline="0" dirty="0">
                <a:sym typeface="Arial"/>
              </a:rPr>
              <a:t> a </a:t>
            </a:r>
            <a:r>
              <a:rPr lang="de-DE" baseline="0" dirty="0" err="1">
                <a:sym typeface="Arial"/>
              </a:rPr>
              <a:t>launch</a:t>
            </a:r>
            <a:r>
              <a:rPr lang="de-DE" baseline="0" dirty="0">
                <a:sym typeface="Arial"/>
              </a:rPr>
              <a:t> </a:t>
            </a:r>
            <a:r>
              <a:rPr lang="de-DE" baseline="0" dirty="0" err="1">
                <a:sym typeface="Arial"/>
              </a:rPr>
              <a:t>file</a:t>
            </a:r>
            <a:r>
              <a:rPr lang="de-DE" baseline="0" dirty="0">
                <a:sym typeface="Arial"/>
              </a:rPr>
              <a:t> </a:t>
            </a:r>
            <a:r>
              <a:rPr lang="de-DE" baseline="0" dirty="0" err="1">
                <a:sym typeface="Arial"/>
              </a:rPr>
              <a:t>that</a:t>
            </a:r>
            <a:r>
              <a:rPr lang="de-DE" baseline="0" dirty="0">
                <a:sym typeface="Arial"/>
              </a:rPr>
              <a:t> </a:t>
            </a:r>
            <a:r>
              <a:rPr lang="de-DE" baseline="0" dirty="0" err="1">
                <a:sym typeface="Arial"/>
              </a:rPr>
              <a:t>launches</a:t>
            </a:r>
            <a:r>
              <a:rPr lang="de-DE" baseline="0" dirty="0">
                <a:sym typeface="Arial"/>
              </a:rPr>
              <a:t> </a:t>
            </a:r>
            <a:r>
              <a:rPr lang="de-DE" baseline="0" dirty="0" err="1">
                <a:sym typeface="Arial"/>
              </a:rPr>
              <a:t>Gazebo</a:t>
            </a:r>
            <a:r>
              <a:rPr lang="de-DE" baseline="0" dirty="0">
                <a:sym typeface="Arial"/>
              </a:rPr>
              <a:t> </a:t>
            </a:r>
            <a:r>
              <a:rPr lang="de-DE" baseline="0" dirty="0" err="1">
                <a:sym typeface="Arial"/>
              </a:rPr>
              <a:t>with</a:t>
            </a:r>
            <a:r>
              <a:rPr lang="de-DE" baseline="0" dirty="0">
                <a:sym typeface="Arial"/>
              </a:rPr>
              <a:t> </a:t>
            </a:r>
            <a:r>
              <a:rPr lang="de-DE" baseline="0" dirty="0" err="1">
                <a:sym typeface="Arial"/>
              </a:rPr>
              <a:t>our</a:t>
            </a:r>
            <a:r>
              <a:rPr lang="de-DE" baseline="0" dirty="0">
                <a:sym typeface="Arial"/>
              </a:rPr>
              <a:t> </a:t>
            </a:r>
            <a:r>
              <a:rPr lang="de-DE" baseline="0" dirty="0" err="1">
                <a:sym typeface="Arial"/>
              </a:rPr>
              <a:t>map</a:t>
            </a:r>
            <a:r>
              <a:rPr lang="de-DE" baseline="0" dirty="0">
                <a:sym typeface="Arial"/>
              </a:rPr>
              <a:t> </a:t>
            </a:r>
            <a:r>
              <a:rPr lang="de-DE" baseline="0" dirty="0" err="1">
                <a:sym typeface="Arial"/>
              </a:rPr>
              <a:t>and</a:t>
            </a:r>
            <a:r>
              <a:rPr lang="de-DE" baseline="0" dirty="0">
                <a:sym typeface="Arial"/>
              </a:rPr>
              <a:t> </a:t>
            </a:r>
            <a:r>
              <a:rPr lang="de-DE" baseline="0" dirty="0" err="1">
                <a:sym typeface="Arial"/>
              </a:rPr>
              <a:t>our</a:t>
            </a:r>
            <a:r>
              <a:rPr lang="de-DE" baseline="0" dirty="0">
                <a:sym typeface="Arial"/>
              </a:rPr>
              <a:t> </a:t>
            </a:r>
            <a:r>
              <a:rPr lang="de-DE" baseline="0" dirty="0" err="1">
                <a:sym typeface="Arial"/>
              </a:rPr>
              <a:t>robot</a:t>
            </a:r>
            <a:r>
              <a:rPr lang="de-DE" baseline="0" dirty="0">
                <a:sym typeface="Arial"/>
              </a:rPr>
              <a:t> </a:t>
            </a:r>
            <a:r>
              <a:rPr lang="de-DE" baseline="0" dirty="0" err="1">
                <a:sym typeface="Arial"/>
              </a:rPr>
              <a:t>model</a:t>
            </a:r>
            <a:r>
              <a:rPr lang="de-DE" baseline="0" dirty="0">
                <a:sym typeface="Arial"/>
              </a:rPr>
              <a:t> </a:t>
            </a:r>
            <a:r>
              <a:rPr lang="de-DE" baseline="0" dirty="0" err="1">
                <a:sym typeface="Arial"/>
              </a:rPr>
              <a:t>with</a:t>
            </a:r>
            <a:r>
              <a:rPr lang="de-DE" baseline="0" dirty="0">
                <a:sym typeface="Arial"/>
              </a:rPr>
              <a:t> a </a:t>
            </a:r>
            <a:r>
              <a:rPr lang="de-DE" baseline="0" dirty="0" err="1">
                <a:sym typeface="Arial"/>
              </a:rPr>
              <a:t>laser</a:t>
            </a:r>
            <a:endParaRPr lang="de-DE" baseline="0" dirty="0">
              <a:sym typeface="Arial"/>
            </a:endParaRPr>
          </a:p>
          <a:p>
            <a:pPr lvl="0">
              <a:spcBef>
                <a:spcPts val="0"/>
              </a:spcBef>
              <a:buNone/>
            </a:pPr>
            <a:r>
              <a:rPr lang="de-DE" baseline="0" dirty="0">
                <a:sym typeface="Arial"/>
              </a:rPr>
              <a:t>The </a:t>
            </a:r>
            <a:r>
              <a:rPr lang="de-DE" baseline="0" dirty="0" err="1">
                <a:sym typeface="Arial"/>
              </a:rPr>
              <a:t>launch</a:t>
            </a:r>
            <a:r>
              <a:rPr lang="de-DE" baseline="0" dirty="0">
                <a:sym typeface="Arial"/>
              </a:rPr>
              <a:t> </a:t>
            </a:r>
            <a:r>
              <a:rPr lang="de-DE" baseline="0" dirty="0" err="1">
                <a:sym typeface="Arial"/>
              </a:rPr>
              <a:t>file</a:t>
            </a:r>
            <a:r>
              <a:rPr lang="de-DE" baseline="0" dirty="0">
                <a:sym typeface="Arial"/>
              </a:rPr>
              <a:t> </a:t>
            </a:r>
            <a:r>
              <a:rPr lang="de-DE" baseline="0" dirty="0" err="1">
                <a:sym typeface="Arial"/>
              </a:rPr>
              <a:t>launches</a:t>
            </a:r>
            <a:r>
              <a:rPr lang="de-DE" baseline="0" dirty="0">
                <a:sym typeface="Arial"/>
              </a:rPr>
              <a:t> also </a:t>
            </a:r>
            <a:r>
              <a:rPr lang="de-DE" baseline="0" dirty="0" err="1">
                <a:sym typeface="Arial"/>
              </a:rPr>
              <a:t>the</a:t>
            </a:r>
            <a:r>
              <a:rPr lang="de-DE" baseline="0" dirty="0">
                <a:sym typeface="Arial"/>
              </a:rPr>
              <a:t> </a:t>
            </a:r>
            <a:r>
              <a:rPr lang="de-DE" baseline="0" dirty="0" err="1">
                <a:sym typeface="Arial"/>
              </a:rPr>
              <a:t>Rviz</a:t>
            </a:r>
            <a:r>
              <a:rPr lang="de-DE" baseline="0" dirty="0">
                <a:sym typeface="Arial"/>
              </a:rPr>
              <a:t> </a:t>
            </a:r>
            <a:r>
              <a:rPr lang="de-DE" baseline="0" dirty="0" err="1">
                <a:sym typeface="Arial"/>
              </a:rPr>
              <a:t>with</a:t>
            </a:r>
            <a:r>
              <a:rPr lang="de-DE" baseline="0" dirty="0">
                <a:sym typeface="Arial"/>
              </a:rPr>
              <a:t> </a:t>
            </a:r>
            <a:r>
              <a:rPr lang="de-DE" baseline="0" dirty="0" err="1">
                <a:sym typeface="Arial"/>
              </a:rPr>
              <a:t>the</a:t>
            </a:r>
            <a:r>
              <a:rPr lang="de-DE" baseline="0" dirty="0">
                <a:sym typeface="Arial"/>
              </a:rPr>
              <a:t> </a:t>
            </a:r>
            <a:r>
              <a:rPr lang="de-DE" baseline="0" dirty="0" err="1">
                <a:sym typeface="Arial"/>
              </a:rPr>
              <a:t>topics</a:t>
            </a:r>
            <a:r>
              <a:rPr lang="de-DE" baseline="0" dirty="0">
                <a:sym typeface="Arial"/>
              </a:rPr>
              <a:t> </a:t>
            </a:r>
            <a:r>
              <a:rPr lang="de-DE" baseline="0" dirty="0" err="1">
                <a:sym typeface="Arial"/>
              </a:rPr>
              <a:t>of</a:t>
            </a:r>
            <a:r>
              <a:rPr lang="de-DE" baseline="0" dirty="0">
                <a:sym typeface="Arial"/>
              </a:rPr>
              <a:t> </a:t>
            </a:r>
            <a:r>
              <a:rPr lang="de-DE" baseline="0" dirty="0" err="1">
                <a:sym typeface="Arial"/>
              </a:rPr>
              <a:t>the</a:t>
            </a:r>
            <a:r>
              <a:rPr lang="de-DE" baseline="0" dirty="0">
                <a:sym typeface="Arial"/>
              </a:rPr>
              <a:t> </a:t>
            </a:r>
            <a:r>
              <a:rPr lang="de-DE" baseline="0" dirty="0" err="1">
                <a:sym typeface="Arial"/>
              </a:rPr>
              <a:t>map</a:t>
            </a:r>
            <a:r>
              <a:rPr lang="de-DE" baseline="0" dirty="0">
                <a:sym typeface="Arial"/>
              </a:rPr>
              <a:t> </a:t>
            </a:r>
            <a:r>
              <a:rPr lang="de-DE" baseline="0" dirty="0" err="1">
                <a:sym typeface="Arial"/>
              </a:rPr>
              <a:t>and</a:t>
            </a:r>
            <a:r>
              <a:rPr lang="de-DE" baseline="0" dirty="0">
                <a:sym typeface="Arial"/>
              </a:rPr>
              <a:t> </a:t>
            </a:r>
            <a:r>
              <a:rPr lang="de-DE" baseline="0" dirty="0" err="1">
                <a:sym typeface="Arial"/>
              </a:rPr>
              <a:t>the</a:t>
            </a:r>
            <a:r>
              <a:rPr lang="de-DE" baseline="0" dirty="0">
                <a:sym typeface="Arial"/>
              </a:rPr>
              <a:t> </a:t>
            </a:r>
            <a:r>
              <a:rPr lang="de-DE" baseline="0" dirty="0" err="1">
                <a:sym typeface="Arial"/>
              </a:rPr>
              <a:t>robot</a:t>
            </a:r>
            <a:r>
              <a:rPr lang="de-DE" baseline="0" dirty="0">
                <a:sym typeface="Arial"/>
              </a:rPr>
              <a:t> </a:t>
            </a:r>
            <a:r>
              <a:rPr lang="de-DE" baseline="0" dirty="0" err="1">
                <a:sym typeface="Arial"/>
              </a:rPr>
              <a:t>model</a:t>
            </a:r>
            <a:r>
              <a:rPr lang="de-DE" baseline="0" dirty="0">
                <a:sym typeface="Arial"/>
              </a:rPr>
              <a:t> just like </a:t>
            </a:r>
            <a:r>
              <a:rPr lang="de-DE" baseline="0" dirty="0" err="1">
                <a:sym typeface="Arial"/>
              </a:rPr>
              <a:t>we</a:t>
            </a:r>
            <a:r>
              <a:rPr lang="de-DE" baseline="0" dirty="0">
                <a:sym typeface="Arial"/>
              </a:rPr>
              <a:t> </a:t>
            </a:r>
            <a:r>
              <a:rPr lang="de-DE" baseline="0" dirty="0" err="1">
                <a:sym typeface="Arial"/>
              </a:rPr>
              <a:t>would</a:t>
            </a:r>
            <a:r>
              <a:rPr lang="de-DE" baseline="0" dirty="0">
                <a:sym typeface="Arial"/>
              </a:rPr>
              <a:t> do </a:t>
            </a:r>
            <a:r>
              <a:rPr lang="de-DE" baseline="0" dirty="0" err="1">
                <a:sym typeface="Arial"/>
              </a:rPr>
              <a:t>with</a:t>
            </a:r>
            <a:r>
              <a:rPr lang="de-DE" baseline="0" dirty="0">
                <a:sym typeface="Arial"/>
              </a:rPr>
              <a:t> </a:t>
            </a:r>
            <a:r>
              <a:rPr lang="de-DE" baseline="0" dirty="0" err="1">
                <a:sym typeface="Arial"/>
              </a:rPr>
              <a:t>the</a:t>
            </a:r>
            <a:r>
              <a:rPr lang="de-DE" baseline="0" dirty="0">
                <a:sym typeface="Arial"/>
              </a:rPr>
              <a:t> real </a:t>
            </a:r>
            <a:r>
              <a:rPr lang="de-DE" baseline="0" dirty="0" err="1">
                <a:sym typeface="Arial"/>
              </a:rPr>
              <a:t>robot</a:t>
            </a:r>
            <a:r>
              <a:rPr lang="de-DE" baseline="0" dirty="0">
                <a:sym typeface="Arial"/>
              </a:rPr>
              <a:t>.</a:t>
            </a:r>
          </a:p>
          <a:p>
            <a:pPr lvl="0">
              <a:spcBef>
                <a:spcPts val="0"/>
              </a:spcBef>
              <a:buNone/>
            </a:pPr>
            <a:r>
              <a:rPr lang="de-DE" baseline="0" dirty="0">
                <a:sym typeface="Arial"/>
              </a:rPr>
              <a:t>In </a:t>
            </a:r>
            <a:r>
              <a:rPr lang="de-DE" baseline="0" dirty="0" err="1">
                <a:sym typeface="Arial"/>
              </a:rPr>
              <a:t>the</a:t>
            </a:r>
            <a:r>
              <a:rPr lang="de-DE" baseline="0" dirty="0">
                <a:sym typeface="Arial"/>
              </a:rPr>
              <a:t> end </a:t>
            </a:r>
            <a:r>
              <a:rPr lang="de-DE" baseline="0" dirty="0" err="1">
                <a:sym typeface="Arial"/>
              </a:rPr>
              <a:t>we</a:t>
            </a:r>
            <a:r>
              <a:rPr lang="de-DE" baseline="0" dirty="0">
                <a:sym typeface="Arial"/>
              </a:rPr>
              <a:t> </a:t>
            </a:r>
            <a:r>
              <a:rPr lang="de-DE" baseline="0" dirty="0" err="1">
                <a:sym typeface="Arial"/>
              </a:rPr>
              <a:t>would</a:t>
            </a:r>
            <a:r>
              <a:rPr lang="de-DE" baseline="0" dirty="0">
                <a:sym typeface="Arial"/>
              </a:rPr>
              <a:t> </a:t>
            </a:r>
            <a:r>
              <a:rPr lang="de-DE" baseline="0" dirty="0" err="1">
                <a:sym typeface="Arial"/>
              </a:rPr>
              <a:t>use</a:t>
            </a:r>
            <a:r>
              <a:rPr lang="de-DE" baseline="0" dirty="0">
                <a:sym typeface="Arial"/>
              </a:rPr>
              <a:t> </a:t>
            </a:r>
            <a:r>
              <a:rPr lang="de-DE" baseline="0" dirty="0" err="1">
                <a:sym typeface="Arial"/>
              </a:rPr>
              <a:t>the</a:t>
            </a:r>
            <a:r>
              <a:rPr lang="de-DE" baseline="0" dirty="0">
                <a:sym typeface="Arial"/>
              </a:rPr>
              <a:t> </a:t>
            </a:r>
            <a:r>
              <a:rPr lang="de-DE" baseline="0" dirty="0" err="1">
                <a:sym typeface="Arial"/>
              </a:rPr>
              <a:t>Teleop</a:t>
            </a:r>
            <a:r>
              <a:rPr lang="de-DE" baseline="0" dirty="0">
                <a:sym typeface="Arial"/>
              </a:rPr>
              <a:t> </a:t>
            </a:r>
            <a:r>
              <a:rPr lang="de-DE" baseline="0" dirty="0" err="1">
                <a:sym typeface="Arial"/>
              </a:rPr>
              <a:t>program</a:t>
            </a:r>
            <a:r>
              <a:rPr lang="de-DE" baseline="0" dirty="0">
                <a:sym typeface="Arial"/>
              </a:rPr>
              <a:t> </a:t>
            </a:r>
            <a:r>
              <a:rPr lang="de-DE" baseline="0" dirty="0" err="1">
                <a:sym typeface="Arial"/>
              </a:rPr>
              <a:t>to</a:t>
            </a:r>
            <a:r>
              <a:rPr lang="de-DE" baseline="0" dirty="0">
                <a:sym typeface="Arial"/>
              </a:rPr>
              <a:t> </a:t>
            </a:r>
            <a:r>
              <a:rPr lang="de-DE" baseline="0" dirty="0" err="1">
                <a:sym typeface="Arial"/>
              </a:rPr>
              <a:t>move</a:t>
            </a:r>
            <a:r>
              <a:rPr lang="de-DE" baseline="0" dirty="0">
                <a:sym typeface="Arial"/>
              </a:rPr>
              <a:t> </a:t>
            </a:r>
            <a:r>
              <a:rPr lang="de-DE" baseline="0" dirty="0" err="1">
                <a:sym typeface="Arial"/>
              </a:rPr>
              <a:t>the</a:t>
            </a:r>
            <a:r>
              <a:rPr lang="de-DE" baseline="0" dirty="0">
                <a:sym typeface="Arial"/>
              </a:rPr>
              <a:t> </a:t>
            </a:r>
            <a:r>
              <a:rPr lang="de-DE" baseline="0" dirty="0" err="1">
                <a:sym typeface="Arial"/>
              </a:rPr>
              <a:t>robot</a:t>
            </a:r>
            <a:r>
              <a:rPr lang="de-DE" baseline="0" dirty="0">
                <a:sym typeface="Arial"/>
              </a:rPr>
              <a:t> </a:t>
            </a:r>
            <a:r>
              <a:rPr lang="de-DE" baseline="0" dirty="0" err="1">
                <a:sym typeface="Arial"/>
              </a:rPr>
              <a:t>around</a:t>
            </a:r>
            <a:r>
              <a:rPr lang="de-DE" baseline="0" dirty="0">
                <a:sym typeface="Arial"/>
              </a:rPr>
              <a:t>.</a:t>
            </a:r>
            <a:br>
              <a:rPr lang="de-DE" baseline="0" dirty="0">
                <a:sym typeface="Wingdings" panose="05000000000000000000" pitchFamily="2" charset="2"/>
              </a:rPr>
            </a:br>
            <a:r>
              <a:rPr lang="de-DE" baseline="0" dirty="0" err="1">
                <a:sym typeface="Wingdings" panose="05000000000000000000" pitchFamily="2" charset="2"/>
              </a:rPr>
              <a:t>Because</a:t>
            </a:r>
            <a:r>
              <a:rPr lang="de-DE" baseline="0" dirty="0">
                <a:sym typeface="Wingdings" panose="05000000000000000000" pitchFamily="2" charset="2"/>
              </a:rPr>
              <a:t> </a:t>
            </a:r>
            <a:r>
              <a:rPr lang="de-DE" baseline="0" dirty="0" err="1">
                <a:sym typeface="Wingdings" panose="05000000000000000000" pitchFamily="2" charset="2"/>
              </a:rPr>
              <a:t>we</a:t>
            </a:r>
            <a:r>
              <a:rPr lang="de-DE" baseline="0" dirty="0">
                <a:sym typeface="Wingdings" panose="05000000000000000000" pitchFamily="2" charset="2"/>
              </a:rPr>
              <a:t> </a:t>
            </a:r>
            <a:r>
              <a:rPr lang="de-DE" baseline="0" dirty="0" err="1">
                <a:sym typeface="Wingdings" panose="05000000000000000000" pitchFamily="2" charset="2"/>
              </a:rPr>
              <a:t>use</a:t>
            </a:r>
            <a:r>
              <a:rPr lang="de-DE" baseline="0" dirty="0">
                <a:sym typeface="Wingdings" panose="05000000000000000000" pitchFamily="2" charset="2"/>
              </a:rPr>
              <a:t> a </a:t>
            </a:r>
            <a:r>
              <a:rPr lang="de-DE" baseline="0" dirty="0" err="1">
                <a:sym typeface="Wingdings" panose="05000000000000000000" pitchFamily="2" charset="2"/>
              </a:rPr>
              <a:t>pioneer</a:t>
            </a:r>
            <a:r>
              <a:rPr lang="de-DE" baseline="0" dirty="0">
                <a:sym typeface="Wingdings" panose="05000000000000000000" pitchFamily="2" charset="2"/>
              </a:rPr>
              <a:t> 3dx, a LRF </a:t>
            </a:r>
            <a:r>
              <a:rPr lang="de-DE" baseline="0" dirty="0" err="1">
                <a:sym typeface="Wingdings" panose="05000000000000000000" pitchFamily="2" charset="2"/>
              </a:rPr>
              <a:t>model</a:t>
            </a:r>
            <a:r>
              <a:rPr lang="de-DE" baseline="0" dirty="0">
                <a:sym typeface="Wingdings" panose="05000000000000000000" pitchFamily="2" charset="2"/>
              </a:rPr>
              <a:t> </a:t>
            </a:r>
            <a:r>
              <a:rPr lang="de-DE" baseline="0" dirty="0" err="1">
                <a:sym typeface="Wingdings" panose="05000000000000000000" pitchFamily="2" charset="2"/>
              </a:rPr>
              <a:t>and</a:t>
            </a:r>
            <a:r>
              <a:rPr lang="de-DE" baseline="0" dirty="0">
                <a:sym typeface="Wingdings" panose="05000000000000000000" pitchFamily="2" charset="2"/>
              </a:rPr>
              <a:t> a </a:t>
            </a:r>
            <a:r>
              <a:rPr lang="de-DE" baseline="0" dirty="0" err="1">
                <a:sym typeface="Wingdings" panose="05000000000000000000" pitchFamily="2" charset="2"/>
              </a:rPr>
              <a:t>rebuilded</a:t>
            </a:r>
            <a:r>
              <a:rPr lang="de-DE" baseline="0" dirty="0">
                <a:sym typeface="Wingdings" panose="05000000000000000000" pitchFamily="2" charset="2"/>
              </a:rPr>
              <a:t> 5th </a:t>
            </a:r>
            <a:r>
              <a:rPr lang="de-DE" baseline="0" dirty="0" err="1">
                <a:sym typeface="Wingdings" panose="05000000000000000000" pitchFamily="2" charset="2"/>
              </a:rPr>
              <a:t>floor</a:t>
            </a:r>
            <a:r>
              <a:rPr lang="de-DE" baseline="0" dirty="0">
                <a:sym typeface="Wingdings" panose="05000000000000000000" pitchFamily="2" charset="2"/>
              </a:rPr>
              <a:t> </a:t>
            </a:r>
            <a:r>
              <a:rPr lang="de-DE" baseline="0" dirty="0" err="1">
                <a:sym typeface="Wingdings" panose="05000000000000000000" pitchFamily="2" charset="2"/>
              </a:rPr>
              <a:t>map</a:t>
            </a:r>
            <a:r>
              <a:rPr lang="de-DE" baseline="0" dirty="0">
                <a:sym typeface="Wingdings" panose="05000000000000000000" pitchFamily="2" charset="2"/>
              </a:rPr>
              <a:t> on </a:t>
            </a:r>
            <a:r>
              <a:rPr lang="de-DE" baseline="0" dirty="0" err="1">
                <a:sym typeface="Wingdings" panose="05000000000000000000" pitchFamily="2" charset="2"/>
              </a:rPr>
              <a:t>gazebo</a:t>
            </a:r>
            <a:r>
              <a:rPr lang="de-DE" baseline="0" dirty="0">
                <a:sym typeface="Wingdings" panose="05000000000000000000" pitchFamily="2" charset="2"/>
              </a:rPr>
              <a:t>, </a:t>
            </a:r>
            <a:r>
              <a:rPr lang="de-DE" baseline="0" dirty="0" err="1">
                <a:sym typeface="Wingdings" panose="05000000000000000000" pitchFamily="2" charset="2"/>
              </a:rPr>
              <a:t>the</a:t>
            </a:r>
            <a:r>
              <a:rPr lang="de-DE" baseline="0" dirty="0">
                <a:sym typeface="Wingdings" panose="05000000000000000000" pitchFamily="2" charset="2"/>
              </a:rPr>
              <a:t> </a:t>
            </a:r>
            <a:r>
              <a:rPr lang="de-DE" baseline="0" dirty="0" err="1">
                <a:sym typeface="Wingdings" panose="05000000000000000000" pitchFamily="2" charset="2"/>
              </a:rPr>
              <a:t>data</a:t>
            </a:r>
            <a:r>
              <a:rPr lang="de-DE" baseline="0" dirty="0">
                <a:sym typeface="Wingdings" panose="05000000000000000000" pitchFamily="2" charset="2"/>
              </a:rPr>
              <a:t> in RVIZ </a:t>
            </a:r>
            <a:r>
              <a:rPr lang="de-DE" baseline="0" dirty="0" err="1">
                <a:sym typeface="Wingdings" panose="05000000000000000000" pitchFamily="2" charset="2"/>
              </a:rPr>
              <a:t>is</a:t>
            </a:r>
            <a:r>
              <a:rPr lang="de-DE" baseline="0" dirty="0">
                <a:sym typeface="Wingdings" panose="05000000000000000000" pitchFamily="2" charset="2"/>
              </a:rPr>
              <a:t> </a:t>
            </a:r>
            <a:r>
              <a:rPr lang="de-DE" baseline="0" dirty="0" err="1">
                <a:sym typeface="Wingdings" panose="05000000000000000000" pitchFamily="2" charset="2"/>
              </a:rPr>
              <a:t>comparable</a:t>
            </a:r>
            <a:r>
              <a:rPr lang="de-DE" baseline="0" dirty="0">
                <a:sym typeface="Wingdings" panose="05000000000000000000" pitchFamily="2" charset="2"/>
              </a:rPr>
              <a:t>  </a:t>
            </a:r>
            <a:r>
              <a:rPr lang="de-DE" baseline="0" dirty="0" err="1">
                <a:sym typeface="Wingdings" panose="05000000000000000000" pitchFamily="2" charset="2"/>
              </a:rPr>
              <a:t>to</a:t>
            </a:r>
            <a:r>
              <a:rPr lang="de-DE" baseline="0" dirty="0">
                <a:sym typeface="Wingdings" panose="05000000000000000000" pitchFamily="2" charset="2"/>
              </a:rPr>
              <a:t> </a:t>
            </a:r>
            <a:r>
              <a:rPr lang="de-DE" baseline="0" dirty="0" err="1">
                <a:sym typeface="Wingdings" panose="05000000000000000000" pitchFamily="2" charset="2"/>
              </a:rPr>
              <a:t>that</a:t>
            </a:r>
            <a:r>
              <a:rPr lang="de-DE" baseline="0" dirty="0">
                <a:sym typeface="Wingdings" panose="05000000000000000000" pitchFamily="2" charset="2"/>
              </a:rPr>
              <a:t> </a:t>
            </a:r>
            <a:r>
              <a:rPr lang="de-DE" baseline="0" dirty="0" err="1">
                <a:sym typeface="Wingdings" panose="05000000000000000000" pitchFamily="2" charset="2"/>
              </a:rPr>
              <a:t>from</a:t>
            </a:r>
            <a:r>
              <a:rPr lang="de-DE" baseline="0" dirty="0">
                <a:sym typeface="Wingdings" panose="05000000000000000000" pitchFamily="2" charset="2"/>
              </a:rPr>
              <a:t> </a:t>
            </a:r>
            <a:r>
              <a:rPr lang="de-DE" baseline="0" dirty="0" err="1">
                <a:sym typeface="Wingdings" panose="05000000000000000000" pitchFamily="2" charset="2"/>
              </a:rPr>
              <a:t>the</a:t>
            </a:r>
            <a:r>
              <a:rPr lang="de-DE" baseline="0" dirty="0">
                <a:sym typeface="Wingdings" panose="05000000000000000000" pitchFamily="2" charset="2"/>
              </a:rPr>
              <a:t> real </a:t>
            </a:r>
            <a:r>
              <a:rPr lang="de-DE" baseline="0" dirty="0" err="1">
                <a:sym typeface="Wingdings" panose="05000000000000000000" pitchFamily="2" charset="2"/>
              </a:rPr>
              <a:t>robot</a:t>
            </a:r>
            <a:r>
              <a:rPr lang="de-DE" baseline="0" dirty="0">
                <a:sym typeface="Wingdings" panose="05000000000000000000" pitchFamily="2" charset="2"/>
              </a:rPr>
              <a:t>. </a:t>
            </a:r>
          </a:p>
          <a:p>
            <a:pPr lvl="0">
              <a:spcBef>
                <a:spcPts val="0"/>
              </a:spcBef>
              <a:buNone/>
            </a:pPr>
            <a:endParaRPr lang="de-DE" baseline="0" dirty="0">
              <a:sym typeface="Wingdings" panose="05000000000000000000" pitchFamily="2" charset="2"/>
            </a:endParaRPr>
          </a:p>
          <a:p>
            <a:pPr lvl="0">
              <a:spcBef>
                <a:spcPts val="0"/>
              </a:spcBef>
              <a:buNone/>
            </a:pPr>
            <a:endParaRPr lang="de-DE" baseline="0" dirty="0">
              <a:sym typeface="Wingdings" panose="05000000000000000000" pitchFamily="2" charset="2"/>
            </a:endParaRP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91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lang="de-DE" baseline="0" dirty="0">
              <a:sym typeface="Wingdings" panose="05000000000000000000" pitchFamily="2" charset="2"/>
            </a:endParaRPr>
          </a:p>
          <a:p>
            <a:pPr lvl="0">
              <a:spcBef>
                <a:spcPts val="0"/>
              </a:spcBef>
              <a:buNone/>
            </a:pPr>
            <a:endParaRPr lang="de-DE" baseline="0" dirty="0">
              <a:sym typeface="Wingdings" panose="05000000000000000000" pitchFamily="2" charset="2"/>
            </a:endParaRP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70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09612" y="4926012"/>
            <a:ext cx="5680075" cy="4029074"/>
          </a:xfrm>
          <a:prstGeom prst="rect">
            <a:avLst/>
          </a:prstGeom>
        </p:spPr>
        <p:txBody>
          <a:bodyPr lIns="91425" tIns="91425" rIns="91425" bIns="91425" anchor="t" anchorCtr="0">
            <a:noAutofit/>
          </a:bodyPr>
          <a:lstStyle/>
          <a:p>
            <a:pPr lvl="0">
              <a:spcBef>
                <a:spcPts val="0"/>
              </a:spcBef>
              <a:buNone/>
            </a:pPr>
            <a:endParaRPr lang="de-DE" baseline="0" dirty="0">
              <a:sym typeface="Wingdings" panose="05000000000000000000" pitchFamily="2" charset="2"/>
            </a:endParaRPr>
          </a:p>
          <a:p>
            <a:pPr lvl="0">
              <a:spcBef>
                <a:spcPts val="0"/>
              </a:spcBef>
              <a:buNone/>
            </a:pPr>
            <a:endParaRPr lang="de-DE" baseline="0" dirty="0">
              <a:sym typeface="Wingdings" panose="05000000000000000000" pitchFamily="2" charset="2"/>
            </a:endParaRPr>
          </a:p>
        </p:txBody>
      </p:sp>
      <p:sp>
        <p:nvSpPr>
          <p:cNvPr id="102" name="Shape 102"/>
          <p:cNvSpPr>
            <a:spLocks noGrp="1" noRot="1" noChangeAspect="1"/>
          </p:cNvSpPr>
          <p:nvPr>
            <p:ph type="sldImg" idx="2"/>
          </p:nvPr>
        </p:nvSpPr>
        <p:spPr>
          <a:xfrm>
            <a:off x="1246188" y="1279525"/>
            <a:ext cx="4606925" cy="34544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159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_1/3 Foto">
    <p:spTree>
      <p:nvGrpSpPr>
        <p:cNvPr id="1" name="Shape 18"/>
        <p:cNvGrpSpPr/>
        <p:nvPr/>
      </p:nvGrpSpPr>
      <p:grpSpPr>
        <a:xfrm>
          <a:off x="0" y="0"/>
          <a:ext cx="0" cy="0"/>
          <a:chOff x="0" y="0"/>
          <a:chExt cx="0" cy="0"/>
        </a:xfrm>
      </p:grpSpPr>
      <p:sp>
        <p:nvSpPr>
          <p:cNvPr id="19" name="Shape 19"/>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ctrTitle"/>
          </p:nvPr>
        </p:nvSpPr>
        <p:spPr>
          <a:xfrm>
            <a:off x="287337" y="2874575"/>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287337" y="367153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pic>
        <p:nvPicPr>
          <p:cNvPr id="22" name="Shape 22"/>
          <p:cNvPicPr preferRelativeResize="0"/>
          <p:nvPr/>
        </p:nvPicPr>
        <p:blipFill rotWithShape="1">
          <a:blip r:embed="rId2">
            <a:alphaModFix/>
          </a:blip>
          <a:srcRect t="48967" b="13241"/>
          <a:stretch/>
        </p:blipFill>
        <p:spPr>
          <a:xfrm>
            <a:off x="0" y="0"/>
            <a:ext cx="9144000" cy="2303463"/>
          </a:xfrm>
          <a:prstGeom prst="rect">
            <a:avLst/>
          </a:prstGeom>
          <a:noFill/>
          <a:ln>
            <a:noFill/>
          </a:ln>
        </p:spPr>
      </p:pic>
      <p:sp>
        <p:nvSpPr>
          <p:cNvPr id="23" name="Shape 23"/>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Zuschneidewerkzeug horizontal bis zur ersten oder zweiten Linie ziehen</a:t>
            </a:r>
          </a:p>
        </p:txBody>
      </p:sp>
      <p:sp>
        <p:nvSpPr>
          <p:cNvPr id="24" name="Shape 2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b="0" i="0" u="none" strike="noStrike" cap="none">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25" name="Shape 25"/>
          <p:cNvPicPr preferRelativeResize="0"/>
          <p:nvPr/>
        </p:nvPicPr>
        <p:blipFill rotWithShape="1">
          <a:blip r:embed="rId3">
            <a:alphaModFix/>
          </a:blip>
          <a:srcRect/>
          <a:stretch/>
        </p:blipFill>
        <p:spPr>
          <a:xfrm>
            <a:off x="7242371" y="6116617"/>
            <a:ext cx="1408013" cy="619163"/>
          </a:xfrm>
          <a:prstGeom prst="rect">
            <a:avLst/>
          </a:prstGeom>
          <a:noFill/>
          <a:ln>
            <a:noFill/>
          </a:ln>
        </p:spPr>
      </p:pic>
      <p:pic>
        <p:nvPicPr>
          <p:cNvPr id="26" name="Shape 26"/>
          <p:cNvPicPr preferRelativeResize="0"/>
          <p:nvPr/>
        </p:nvPicPr>
        <p:blipFill rotWithShape="1">
          <a:blip r:embed="rId4">
            <a:alphaModFix/>
          </a:blip>
          <a:srcRect t="24828" b="30702"/>
          <a:stretch/>
        </p:blipFill>
        <p:spPr>
          <a:xfrm>
            <a:off x="-661" y="0"/>
            <a:ext cx="9144000" cy="2710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bschlussfolie">
    <p:spTree>
      <p:nvGrpSpPr>
        <p:cNvPr id="1" name="Shape 80"/>
        <p:cNvGrpSpPr/>
        <p:nvPr/>
      </p:nvGrpSpPr>
      <p:grpSpPr>
        <a:xfrm>
          <a:off x="0" y="0"/>
          <a:ext cx="0" cy="0"/>
          <a:chOff x="0" y="0"/>
          <a:chExt cx="0" cy="0"/>
        </a:xfrm>
      </p:grpSpPr>
      <p:sp>
        <p:nvSpPr>
          <p:cNvPr id="81" name="Shape 8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cxnSp>
        <p:nvCxnSpPr>
          <p:cNvPr id="82" name="Shape 82"/>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83" name="Shape 83"/>
          <p:cNvSpPr txBox="1"/>
          <p:nvPr/>
        </p:nvSpPr>
        <p:spPr>
          <a:xfrm>
            <a:off x="287337" y="2487613"/>
            <a:ext cx="8569325" cy="10794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rgbClr val="3E545F"/>
              </a:buClr>
              <a:buSzPct val="25000"/>
              <a:buFont typeface="Arial"/>
              <a:buNone/>
            </a:pPr>
            <a:r>
              <a:rPr lang="de-DE" sz="3200" b="1">
                <a:solidFill>
                  <a:srgbClr val="3E545F"/>
                </a:solidFill>
                <a:latin typeface="Arial"/>
                <a:ea typeface="Arial"/>
                <a:cs typeface="Arial"/>
                <a:sym typeface="Arial"/>
              </a:rPr>
              <a:t>Vielen Dank</a:t>
            </a:r>
            <a:br>
              <a:rPr lang="de-DE" sz="3200" b="1">
                <a:solidFill>
                  <a:srgbClr val="3E545F"/>
                </a:solidFill>
                <a:latin typeface="Arial"/>
                <a:ea typeface="Arial"/>
                <a:cs typeface="Arial"/>
                <a:sym typeface="Arial"/>
              </a:rPr>
            </a:br>
            <a:r>
              <a:rPr lang="de-DE" sz="3200" b="1">
                <a:solidFill>
                  <a:srgbClr val="3E545F"/>
                </a:solidFill>
                <a:latin typeface="Arial"/>
                <a:ea typeface="Arial"/>
                <a:cs typeface="Arial"/>
                <a:sym typeface="Arial"/>
              </a:rPr>
              <a:t>für Ihre Aufmerksamkeit</a:t>
            </a:r>
          </a:p>
        </p:txBody>
      </p:sp>
      <p:sp>
        <p:nvSpPr>
          <p:cNvPr id="84" name="Shape 84"/>
          <p:cNvSpPr txBox="1">
            <a:spLocks noGrp="1"/>
          </p:cNvSpPr>
          <p:nvPr>
            <p:ph type="body" idx="1"/>
          </p:nvPr>
        </p:nvSpPr>
        <p:spPr>
          <a:xfrm>
            <a:off x="288000" y="3988800"/>
            <a:ext cx="8569325" cy="1655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5" name="Shape 8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nhalt_Aufzählung">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1" name="Shape 31"/>
          <p:cNvSpPr txBox="1">
            <a:spLocks noGrp="1"/>
          </p:cNvSpPr>
          <p:nvPr>
            <p:ph type="body" idx="2"/>
          </p:nvPr>
        </p:nvSpPr>
        <p:spPr>
          <a:xfrm>
            <a:off x="287337" y="1684800"/>
            <a:ext cx="8569325" cy="319404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rgbClr val="009DE3"/>
              </a:buClr>
              <a:buSzPct val="100000"/>
              <a:buFont typeface="Noto Sans Symbols"/>
              <a:buChar char="▪"/>
              <a:defRPr sz="1800" b="1"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rgbClr val="009DE3"/>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45080" algn="l" rtl="0">
              <a:lnSpc>
                <a:spcPct val="100000"/>
              </a:lnSpc>
              <a:spcBef>
                <a:spcPts val="0"/>
              </a:spcBef>
              <a:spcAft>
                <a:spcPts val="0"/>
              </a:spcAft>
              <a:buClr>
                <a:srgbClr val="009DE3"/>
              </a:buClr>
              <a:buSzPct val="80000"/>
              <a:buFont typeface="Noto Sans Symbols"/>
              <a:buChar char="▪"/>
              <a:defRPr sz="1400" b="0" i="0" u="none" strike="noStrike" cap="none">
                <a:solidFill>
                  <a:schemeClr val="dk1"/>
                </a:solidFill>
                <a:latin typeface="Arial"/>
                <a:ea typeface="Arial"/>
                <a:cs typeface="Arial"/>
                <a:sym typeface="Arial"/>
              </a:defRPr>
            </a:lvl3pPr>
            <a:lvl4pPr marL="864000" marR="0" lvl="3" indent="-127399" algn="l" rtl="0">
              <a:lnSpc>
                <a:spcPct val="100000"/>
              </a:lnSpc>
              <a:spcBef>
                <a:spcPts val="0"/>
              </a:spcBef>
              <a:spcAft>
                <a:spcPts val="0"/>
              </a:spcAft>
              <a:buClr>
                <a:srgbClr val="009DE3"/>
              </a:buClr>
              <a:buSzPct val="100000"/>
              <a:buFont typeface="Noto Sans Symbols"/>
              <a:buChar char="▪"/>
              <a:defRPr sz="14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3" name="Shape 33"/>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_1/3 Farbe">
    <p:spTree>
      <p:nvGrpSpPr>
        <p:cNvPr id="1" name="Shape 34"/>
        <p:cNvGrpSpPr/>
        <p:nvPr/>
      </p:nvGrpSpPr>
      <p:grpSpPr>
        <a:xfrm>
          <a:off x="0" y="0"/>
          <a:ext cx="0" cy="0"/>
          <a:chOff x="0" y="0"/>
          <a:chExt cx="0" cy="0"/>
        </a:xfrm>
      </p:grpSpPr>
      <p:sp>
        <p:nvSpPr>
          <p:cNvPr id="35" name="Shape 35"/>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p:nvPr/>
        </p:nvSpPr>
        <p:spPr>
          <a:xfrm>
            <a:off x="0" y="0"/>
            <a:ext cx="9144000" cy="2312987"/>
          </a:xfrm>
          <a:prstGeom prst="rect">
            <a:avLst/>
          </a:prstGeom>
          <a:solidFill>
            <a:srgbClr val="009FE3"/>
          </a:solidFill>
          <a:ln>
            <a:noFill/>
          </a:ln>
        </p:spPr>
        <p:txBody>
          <a:bodyPr lIns="288000" tIns="0" rIns="288000" bIns="0" anchor="ctr" anchorCtr="0">
            <a:noAutofit/>
          </a:bodyPr>
          <a:lstStyle/>
          <a:p>
            <a:pPr marL="0" marR="0" lvl="0" indent="0" algn="ctr" rtl="0">
              <a:spcBef>
                <a:spcPts val="0"/>
              </a:spcBef>
              <a:spcAft>
                <a:spcPts val="0"/>
              </a:spcAft>
              <a:buNone/>
            </a:pPr>
            <a:endParaRPr sz="1800">
              <a:solidFill>
                <a:srgbClr val="3E545F"/>
              </a:solidFill>
              <a:latin typeface="Arial"/>
              <a:ea typeface="Arial"/>
              <a:cs typeface="Arial"/>
              <a:sym typeface="Arial"/>
            </a:endParaRPr>
          </a:p>
        </p:txBody>
      </p:sp>
      <p:sp>
        <p:nvSpPr>
          <p:cNvPr id="37" name="Shape 37"/>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rgbClr val="3E545F"/>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39" name="Shape 39"/>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rgbClr val="3E545F"/>
                </a:solidFill>
                <a:latin typeface="Arial"/>
                <a:ea typeface="Arial"/>
                <a:cs typeface="Arial"/>
                <a:sym typeface="Arial"/>
              </a:rPr>
              <a:t>Logo in neuer Logosystematik einfügen: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Anpassen der Fußzeile unt</a:t>
            </a:r>
            <a:r>
              <a:rPr lang="de-DE" sz="1000" b="0">
                <a:solidFill>
                  <a:srgbClr val="3E545F"/>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Einfügen über Karteireiter Einfügen &gt; Grafik</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Logo auswählen (PNG in RGB) </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rgbClr val="3E545F"/>
              </a:buClr>
              <a:buSzPct val="25000"/>
              <a:buFont typeface="Arial"/>
              <a:buNone/>
            </a:pPr>
            <a:r>
              <a:rPr lang="de-DE" sz="1000">
                <a:solidFill>
                  <a:srgbClr val="3E545F"/>
                </a:solidFill>
                <a:latin typeface="Arial"/>
                <a:ea typeface="Arial"/>
                <a:cs typeface="Arial"/>
                <a:sym typeface="Arial"/>
              </a:rPr>
              <a:t>     Schutzraum)</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mit Schutzraum am rechten untern Rand platzieren</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rgbClr val="3E545F"/>
              </a:buClr>
              <a:buSzPct val="100000"/>
              <a:buFont typeface="Arial"/>
              <a:buChar char="-"/>
            </a:pPr>
            <a:r>
              <a:rPr lang="de-DE" sz="1000">
                <a:solidFill>
                  <a:srgbClr val="3E545F"/>
                </a:solidFill>
                <a:latin typeface="Arial"/>
                <a:ea typeface="Arial"/>
                <a:cs typeface="Arial"/>
                <a:sym typeface="Arial"/>
              </a:rPr>
              <a:t>Zum Tauschen der Logos in Titel- und Abschlussfolie die jeweilige Masterfolie links anklicken und dort ebenso verfahren. </a:t>
            </a:r>
          </a:p>
        </p:txBody>
      </p:sp>
      <p:pic>
        <p:nvPicPr>
          <p:cNvPr id="40" name="Shape 40"/>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el_2/3 Foto">
    <p:spTree>
      <p:nvGrpSpPr>
        <p:cNvPr id="1" name="Shape 41"/>
        <p:cNvGrpSpPr/>
        <p:nvPr/>
      </p:nvGrpSpPr>
      <p:grpSpPr>
        <a:xfrm>
          <a:off x="0" y="0"/>
          <a:ext cx="0" cy="0"/>
          <a:chOff x="0" y="0"/>
          <a:chExt cx="0" cy="0"/>
        </a:xfrm>
      </p:grpSpPr>
      <p:sp>
        <p:nvSpPr>
          <p:cNvPr id="42" name="Shape 4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ctrTitle"/>
          </p:nvPr>
        </p:nvSpPr>
        <p:spPr>
          <a:xfrm>
            <a:off x="288000" y="4364362"/>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ubTitle" idx="1"/>
          </p:nvPr>
        </p:nvSpPr>
        <p:spPr>
          <a:xfrm>
            <a:off x="288000" y="5125767"/>
            <a:ext cx="8567999" cy="81281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5" name="Shape 45"/>
          <p:cNvSpPr txBox="1"/>
          <p:nvPr/>
        </p:nvSpPr>
        <p:spPr>
          <a:xfrm>
            <a:off x="9258071" y="540456"/>
            <a:ext cx="1641475" cy="11699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Bild zuschneiden unter:</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Format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Zuschneidewerkzeug horizontal bis zur ersten oder zweiten Linie ziehen</a:t>
            </a:r>
          </a:p>
        </p:txBody>
      </p:sp>
      <p:sp>
        <p:nvSpPr>
          <p:cNvPr id="46" name="Shape 46"/>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47" name="Shape 47"/>
          <p:cNvPicPr preferRelativeResize="0"/>
          <p:nvPr/>
        </p:nvPicPr>
        <p:blipFill rotWithShape="1">
          <a:blip r:embed="rId2">
            <a:alphaModFix/>
          </a:blip>
          <a:srcRect t="22789" b="8536"/>
          <a:stretch/>
        </p:blipFill>
        <p:spPr>
          <a:xfrm>
            <a:off x="112" y="0"/>
            <a:ext cx="9144000" cy="4186326"/>
          </a:xfrm>
          <a:prstGeom prst="rect">
            <a:avLst/>
          </a:prstGeom>
          <a:noFill/>
          <a:ln>
            <a:noFill/>
          </a:ln>
        </p:spPr>
      </p:pic>
      <p:pic>
        <p:nvPicPr>
          <p:cNvPr id="48" name="Shape 48"/>
          <p:cNvPicPr preferRelativeResize="0"/>
          <p:nvPr/>
        </p:nvPicPr>
        <p:blipFill rotWithShape="1">
          <a:blip r:embed="rId3">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el_Text">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1" name="Shape 51"/>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ubTitle" idx="1"/>
          </p:nvPr>
        </p:nvSpPr>
        <p:spPr>
          <a:xfrm>
            <a:off x="288000" y="2980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53" name="Shape 5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54" name="Shape 54"/>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55" name="Shape 55"/>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el_mittig, horizontale Linie">
    <p:spTree>
      <p:nvGrpSpPr>
        <p:cNvPr id="1" name="Shape 56"/>
        <p:cNvGrpSpPr/>
        <p:nvPr/>
      </p:nvGrpSpPr>
      <p:grpSpPr>
        <a:xfrm>
          <a:off x="0" y="0"/>
          <a:ext cx="0" cy="0"/>
          <a:chOff x="0" y="0"/>
          <a:chExt cx="0" cy="0"/>
        </a:xfrm>
      </p:grpSpPr>
      <p:sp>
        <p:nvSpPr>
          <p:cNvPr id="57" name="Shape 57"/>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chemeClr val="dk2"/>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ctrTitle"/>
          </p:nvPr>
        </p:nvSpPr>
        <p:spPr>
          <a:xfrm>
            <a:off x="288000" y="2487600"/>
            <a:ext cx="8567999" cy="540000"/>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None/>
              <a:defRPr sz="32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subTitle" idx="1"/>
          </p:nvPr>
        </p:nvSpPr>
        <p:spPr>
          <a:xfrm>
            <a:off x="288000" y="3196800"/>
            <a:ext cx="8567999" cy="16557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0" i="0" u="none" strike="noStrike" cap="none">
                <a:solidFill>
                  <a:schemeClr val="dk1"/>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Noto Sans Symbols"/>
              <a:buNone/>
              <a:defRPr sz="2000" b="0" i="0" u="none" strike="noStrike" cap="none">
                <a:solidFill>
                  <a:schemeClr val="dk1"/>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0"/>
              </a:spcBef>
              <a:spcAft>
                <a:spcPts val="0"/>
              </a:spcAft>
              <a:buClr>
                <a:schemeClr val="dk2"/>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60" name="Shape 60"/>
          <p:cNvCxnSpPr/>
          <p:nvPr/>
        </p:nvCxnSpPr>
        <p:spPr>
          <a:xfrm>
            <a:off x="287337" y="3036888"/>
            <a:ext cx="8569325" cy="0"/>
          </a:xfrm>
          <a:prstGeom prst="straightConnector1">
            <a:avLst/>
          </a:prstGeom>
          <a:noFill/>
          <a:ln w="9525" cap="flat" cmpd="sng">
            <a:solidFill>
              <a:srgbClr val="009FE3"/>
            </a:solidFill>
            <a:prstDash val="solid"/>
            <a:miter/>
            <a:headEnd type="none" w="med" len="med"/>
            <a:tailEnd type="none" w="med" len="med"/>
          </a:ln>
        </p:spPr>
      </p:cxnSp>
      <p:sp>
        <p:nvSpPr>
          <p:cNvPr id="61" name="Shape 61"/>
          <p:cNvSpPr txBox="1"/>
          <p:nvPr/>
        </p:nvSpPr>
        <p:spPr>
          <a:xfrm>
            <a:off x="-1755322" y="652189"/>
            <a:ext cx="1641475" cy="62058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Logo in neuer Logosystematik einfügen: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Anpassen der Fußzeile unt</a:t>
            </a:r>
            <a:r>
              <a:rPr lang="de-DE" sz="1000" b="0">
                <a:solidFill>
                  <a:schemeClr val="dk1"/>
                </a:solidFill>
                <a:latin typeface="Arial"/>
                <a:ea typeface="Arial"/>
                <a:cs typeface="Arial"/>
                <a:sym typeface="Arial"/>
              </a:rPr>
              <a:t>er Karteireiter Ansicht &gt; auf Folienmaster klicken. Links in der Übersicht auf die oberste Folie scrollen und dort in die Fußzeile klicken. Das Beispiellogo kann nun entfernt werden.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Einfügen über Karteireiter Einfügen &gt; Grafik</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Logo auswählen (PNG in RGB) </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Skalieren: Doppelklick auf Logo &gt; unter Schriftgrad (rechts im Kopf) Höhe 2,26 cm  einstellen (Breite variiert je nach     </a:t>
            </a:r>
          </a:p>
          <a:p>
            <a:pPr marL="0" marR="0" lvl="0" indent="0" algn="l" rtl="0">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     Schutzraum)</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mit Schutzraum am rechten untern Rand platzieren</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Masteransicht schließen. Das Logo ist nun auf allen  Inhalts-Folien getauscht.</a:t>
            </a:r>
          </a:p>
          <a:p>
            <a:pPr marL="171450" marR="0" lvl="0" indent="-171450" algn="l" rtl="0">
              <a:spcBef>
                <a:spcPts val="0"/>
              </a:spcBef>
              <a:spcAft>
                <a:spcPts val="0"/>
              </a:spcAft>
              <a:buClr>
                <a:schemeClr val="dk1"/>
              </a:buClr>
              <a:buSzPct val="100000"/>
              <a:buFont typeface="Arial"/>
              <a:buChar char="-"/>
            </a:pPr>
            <a:r>
              <a:rPr lang="de-DE" sz="1000">
                <a:solidFill>
                  <a:schemeClr val="dk1"/>
                </a:solidFill>
                <a:latin typeface="Arial"/>
                <a:ea typeface="Arial"/>
                <a:cs typeface="Arial"/>
                <a:sym typeface="Arial"/>
              </a:rPr>
              <a:t>Zum Tauschen der Logos in Titel- und Abschlussfolie die jeweilige Masterfolie links anklicken und dort ebenso verfahren. </a:t>
            </a:r>
          </a:p>
        </p:txBody>
      </p:sp>
      <p:pic>
        <p:nvPicPr>
          <p:cNvPr id="62" name="Shape 62"/>
          <p:cNvPicPr preferRelativeResize="0"/>
          <p:nvPr/>
        </p:nvPicPr>
        <p:blipFill rotWithShape="1">
          <a:blip r:embed="rId2">
            <a:alphaModFix/>
          </a:blip>
          <a:srcRect/>
          <a:stretch/>
        </p:blipFill>
        <p:spPr>
          <a:xfrm>
            <a:off x="7242371" y="6116617"/>
            <a:ext cx="1408013" cy="6191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nhalt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body" idx="1"/>
          </p:nvPr>
        </p:nvSpPr>
        <p:spPr>
          <a:xfrm>
            <a:off x="288000" y="1152000"/>
            <a:ext cx="8567999"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216000" marR="0" lvl="1" indent="292000" algn="l" rtl="0">
              <a:lnSpc>
                <a:spcPct val="100000"/>
              </a:lnSpc>
              <a:spcBef>
                <a:spcPts val="0"/>
              </a:spcBef>
              <a:spcAft>
                <a:spcPts val="0"/>
              </a:spcAft>
              <a:buClr>
                <a:schemeClr val="dk2"/>
              </a:buClr>
              <a:buSzPct val="100000"/>
              <a:buFont typeface="Noto Sans Symbols"/>
              <a:buChar char="−"/>
              <a:defRPr sz="1800" b="0" i="0" u="none" strike="noStrike" cap="none">
                <a:solidFill>
                  <a:schemeClr val="dk1"/>
                </a:solidFill>
                <a:latin typeface="Arial"/>
                <a:ea typeface="Arial"/>
                <a:cs typeface="Arial"/>
                <a:sym typeface="Arial"/>
              </a:defRPr>
            </a:lvl2pPr>
            <a:lvl3pPr marL="432000" marR="0" lvl="2" indent="258880"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648000" marR="0" lvl="3" indent="279100"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4pPr>
            <a:lvl5pPr marL="864000" marR="0" lvl="4" indent="279000"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body" idx="2"/>
          </p:nvPr>
        </p:nvSpPr>
        <p:spPr>
          <a:xfrm>
            <a:off x="287337" y="1684800"/>
            <a:ext cx="8569325" cy="3751263"/>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Shape 68"/>
          <p:cNvSpPr txBox="1"/>
          <p:nvPr/>
        </p:nvSpPr>
        <p:spPr>
          <a:xfrm>
            <a:off x="-2246810" y="506412"/>
            <a:ext cx="2067422" cy="470898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Seitenzahlen:</a:t>
            </a:r>
          </a:p>
          <a:p>
            <a:pPr marL="0" marR="0" lvl="0" indent="0" algn="l" rtl="0">
              <a:lnSpc>
                <a:spcPct val="100000"/>
              </a:lnSpc>
              <a:spcBef>
                <a:spcPts val="0"/>
              </a:spcBef>
              <a:spcAft>
                <a:spcPts val="0"/>
              </a:spcAft>
              <a:buClr>
                <a:schemeClr val="dk1"/>
              </a:buClr>
              <a:buSzPct val="25000"/>
              <a:buFont typeface="Arial"/>
              <a:buNone/>
            </a:pPr>
            <a:r>
              <a:rPr lang="de-DE" sz="1000">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Clr>
                <a:schemeClr val="dk1"/>
              </a:buClr>
              <a:buFont typeface="Arial"/>
              <a:buNone/>
            </a:pPr>
            <a:endParaRPr sz="100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de-DE" sz="1000" b="1">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69" name="Shape 69"/>
          <p:cNvSpPr txBox="1"/>
          <p:nvPr/>
        </p:nvSpPr>
        <p:spPr>
          <a:xfrm>
            <a:off x="9231085" y="506412"/>
            <a:ext cx="2067422" cy="517064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a:solidFill>
                  <a:schemeClr val="dk1"/>
                </a:solidFill>
                <a:latin typeface="Arial"/>
                <a:ea typeface="Arial"/>
                <a:cs typeface="Arial"/>
                <a:sym typeface="Arial"/>
              </a:rPr>
              <a:t>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Schaltfläche Office</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runder Button oben links) bzw. auf </a:t>
            </a:r>
            <a:r>
              <a:rPr lang="de-DE" sz="1000" b="1">
                <a:solidFill>
                  <a:schemeClr val="dk1"/>
                </a:solidFill>
                <a:latin typeface="Arial"/>
                <a:ea typeface="Arial"/>
                <a:cs typeface="Arial"/>
                <a:sym typeface="Arial"/>
              </a:rPr>
              <a:t>Datei</a:t>
            </a:r>
            <a:r>
              <a:rPr lang="de-DE" sz="1000">
                <a:solidFill>
                  <a:schemeClr val="dk1"/>
                </a:solidFill>
                <a:latin typeface="Arial"/>
                <a:ea typeface="Arial"/>
                <a:cs typeface="Arial"/>
                <a:sym typeface="Arial"/>
              </a:rPr>
              <a:t> (</a:t>
            </a:r>
            <a:r>
              <a:rPr lang="de-DE" sz="1000" b="0">
                <a:solidFill>
                  <a:schemeClr val="dk1"/>
                </a:solidFill>
                <a:latin typeface="Arial"/>
                <a:ea typeface="Arial"/>
                <a:cs typeface="Arial"/>
                <a:sym typeface="Arial"/>
              </a:rPr>
              <a:t>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a:t>
            </a:r>
            <a:r>
              <a:rPr lang="de-DE" sz="1000" b="1">
                <a:solidFill>
                  <a:schemeClr val="dk1"/>
                </a:solidFill>
                <a:latin typeface="Arial"/>
                <a:ea typeface="Arial"/>
                <a:cs typeface="Arial"/>
                <a:sym typeface="Arial"/>
              </a:rPr>
              <a:t>PowerPoint-Optionen</a:t>
            </a:r>
            <a:r>
              <a:rPr lang="de-DE" sz="1000">
                <a:solidFill>
                  <a:schemeClr val="dk1"/>
                </a:solidFill>
                <a:latin typeface="Arial"/>
                <a:ea typeface="Arial"/>
                <a:cs typeface="Arial"/>
                <a:sym typeface="Arial"/>
              </a:rPr>
              <a:t>“ (für </a:t>
            </a:r>
            <a:r>
              <a:rPr lang="de-DE" sz="1000" b="0">
                <a:solidFill>
                  <a:schemeClr val="dk1"/>
                </a:solidFill>
                <a:latin typeface="Arial"/>
                <a:ea typeface="Arial"/>
                <a:cs typeface="Arial"/>
                <a:sym typeface="Arial"/>
              </a:rPr>
              <a:t>Office 2007-2010</a:t>
            </a:r>
            <a:r>
              <a:rPr lang="de-DE" sz="1000">
                <a:solidFill>
                  <a:schemeClr val="dk1"/>
                </a:solidFill>
                <a:latin typeface="Arial"/>
                <a:ea typeface="Arial"/>
                <a:cs typeface="Arial"/>
                <a:sym typeface="Arial"/>
              </a:rPr>
              <a:t>, unten rechts) bzw. </a:t>
            </a:r>
            <a:r>
              <a:rPr lang="de-DE" sz="1000" b="1">
                <a:solidFill>
                  <a:schemeClr val="dk1"/>
                </a:solidFill>
                <a:latin typeface="Arial"/>
                <a:ea typeface="Arial"/>
                <a:cs typeface="Arial"/>
                <a:sym typeface="Arial"/>
              </a:rPr>
              <a:t>Optionen</a:t>
            </a:r>
            <a:r>
              <a:rPr lang="de-DE" sz="1000" b="0">
                <a:solidFill>
                  <a:schemeClr val="dk1"/>
                </a:solidFill>
                <a:latin typeface="Arial"/>
                <a:ea typeface="Arial"/>
                <a:cs typeface="Arial"/>
                <a:sym typeface="Arial"/>
              </a:rPr>
              <a:t> (Office 2013) </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1">
                <a:solidFill>
                  <a:schemeClr val="dk1"/>
                </a:solidFill>
                <a:latin typeface="Arial"/>
                <a:ea typeface="Arial"/>
                <a:cs typeface="Arial"/>
                <a:sym typeface="Arial"/>
              </a:rPr>
              <a:t>Add-Ins</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wählen Sie ganz unten bei </a:t>
            </a:r>
            <a:r>
              <a:rPr lang="de-DE" sz="1000" b="1">
                <a:solidFill>
                  <a:schemeClr val="dk1"/>
                </a:solidFill>
                <a:latin typeface="Arial"/>
                <a:ea typeface="Arial"/>
                <a:cs typeface="Arial"/>
                <a:sym typeface="Arial"/>
              </a:rPr>
              <a:t>Verwalten:</a:t>
            </a:r>
            <a:r>
              <a:rPr lang="de-DE" sz="1000">
                <a:solidFill>
                  <a:schemeClr val="dk1"/>
                </a:solidFill>
                <a:latin typeface="Arial"/>
                <a:ea typeface="Arial"/>
                <a:cs typeface="Arial"/>
                <a:sym typeface="Arial"/>
              </a:rPr>
              <a:t> den Punkt </a:t>
            </a:r>
            <a:r>
              <a:rPr lang="de-DE" sz="1000" b="1">
                <a:solidFill>
                  <a:schemeClr val="dk1"/>
                </a:solidFill>
                <a:latin typeface="Arial"/>
                <a:ea typeface="Arial"/>
                <a:cs typeface="Arial"/>
                <a:sym typeface="Arial"/>
              </a:rPr>
              <a:t>PowerPoint-Add Ins</a:t>
            </a:r>
            <a:r>
              <a:rPr lang="de-DE" sz="1000">
                <a:solidFill>
                  <a:schemeClr val="dk1"/>
                </a:solidFill>
                <a:latin typeface="Arial"/>
                <a:ea typeface="Arial"/>
                <a:cs typeface="Arial"/>
                <a:sym typeface="Arial"/>
              </a:rPr>
              <a:t> und klicken Sie </a:t>
            </a:r>
            <a:r>
              <a:rPr lang="de-DE" sz="1000" b="1">
                <a:solidFill>
                  <a:schemeClr val="dk1"/>
                </a:solidFill>
                <a:latin typeface="Arial"/>
                <a:ea typeface="Arial"/>
                <a:cs typeface="Arial"/>
                <a:sym typeface="Arial"/>
              </a:rPr>
              <a:t>Gehe zu…</a:t>
            </a:r>
            <a:r>
              <a:rPr lang="de-DE" sz="1000">
                <a:solidFill>
                  <a:schemeClr val="dk1"/>
                </a:solidFill>
                <a:latin typeface="Arial"/>
                <a:ea typeface="Arial"/>
                <a:cs typeface="Arial"/>
                <a:sym typeface="Arial"/>
              </a:rPr>
              <a:t>.</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a:solidFill>
                  <a:schemeClr val="dk1"/>
                </a:solidFill>
                <a:latin typeface="Arial"/>
                <a:ea typeface="Arial"/>
                <a:cs typeface="Arial"/>
                <a:sym typeface="Arial"/>
              </a:rPr>
              <a:t>Klicken Sie auf </a:t>
            </a:r>
            <a:r>
              <a:rPr lang="de-DE" sz="1000" b="1">
                <a:solidFill>
                  <a:schemeClr val="dk1"/>
                </a:solidFill>
                <a:latin typeface="Arial"/>
                <a:ea typeface="Arial"/>
                <a:cs typeface="Arial"/>
                <a:sym typeface="Arial"/>
              </a:rPr>
              <a:t>Neu Hinzufügen…</a:t>
            </a:r>
            <a:r>
              <a:rPr lang="de-DE" sz="1000" b="0">
                <a:solidFill>
                  <a:schemeClr val="dk1"/>
                </a:solidFill>
                <a:latin typeface="Arial"/>
                <a:ea typeface="Arial"/>
                <a:cs typeface="Arial"/>
                <a:sym typeface="Arial"/>
              </a:rPr>
              <a:t>, suchen Sie das Add-In auf ihrem PC raus und klicken Sie auf </a:t>
            </a:r>
            <a:r>
              <a:rPr lang="de-DE" sz="1000" b="1">
                <a:solidFill>
                  <a:schemeClr val="dk1"/>
                </a:solidFill>
                <a:latin typeface="Arial"/>
                <a:ea typeface="Arial"/>
                <a:cs typeface="Arial"/>
                <a:sym typeface="Arial"/>
              </a:rPr>
              <a:t>OK</a:t>
            </a:r>
          </a:p>
          <a:p>
            <a:pPr marL="228600" marR="0" lvl="0" indent="-228600" algn="l" rtl="0">
              <a:lnSpc>
                <a:spcPct val="100000"/>
              </a:lnSpc>
              <a:spcBef>
                <a:spcPts val="0"/>
              </a:spcBef>
              <a:spcAft>
                <a:spcPts val="0"/>
              </a:spcAft>
              <a:buClr>
                <a:schemeClr val="dk1"/>
              </a:buClr>
              <a:buSzPct val="100000"/>
              <a:buFont typeface="Arial"/>
              <a:buAutoNum type="arabicPeriod"/>
            </a:pPr>
            <a:r>
              <a:rPr lang="de-DE" sz="1000" b="0">
                <a:solidFill>
                  <a:schemeClr val="dk1"/>
                </a:solidFill>
                <a:latin typeface="Arial"/>
                <a:ea typeface="Arial"/>
                <a:cs typeface="Arial"/>
                <a:sym typeface="Arial"/>
              </a:rPr>
              <a:t>Mit </a:t>
            </a:r>
            <a:r>
              <a:rPr lang="de-DE" sz="1000" b="1">
                <a:solidFill>
                  <a:schemeClr val="dk1"/>
                </a:solidFill>
                <a:latin typeface="Arial"/>
                <a:ea typeface="Arial"/>
                <a:cs typeface="Arial"/>
                <a:sym typeface="Arial"/>
              </a:rPr>
              <a:t>Schließen </a:t>
            </a:r>
            <a:r>
              <a:rPr lang="de-DE" sz="1000" b="0">
                <a:solidFill>
                  <a:schemeClr val="dk1"/>
                </a:solidFill>
                <a:latin typeface="Arial"/>
                <a:ea typeface="Arial"/>
                <a:cs typeface="Arial"/>
                <a:sym typeface="Arial"/>
              </a:rPr>
              <a:t>wird das Add-In dauerhaft gespeichert. Sie können es danach jederzeit wieder entfernen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nhalt_Bi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body" idx="1"/>
          </p:nvPr>
        </p:nvSpPr>
        <p:spPr>
          <a:xfrm>
            <a:off x="287337" y="5359400"/>
            <a:ext cx="8559667" cy="499532"/>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2"/>
              </a:buClr>
              <a:buFont typeface="Arial"/>
              <a:buNone/>
              <a:defRPr sz="9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4" name="Shape 74"/>
          <p:cNvPicPr preferRelativeResize="0"/>
          <p:nvPr/>
        </p:nvPicPr>
        <p:blipFill rotWithShape="1">
          <a:blip r:embed="rId2">
            <a:alphaModFix/>
          </a:blip>
          <a:srcRect l="1724" t="22789" r="10310" b="15440"/>
          <a:stretch/>
        </p:blipFill>
        <p:spPr>
          <a:xfrm>
            <a:off x="545429" y="1225103"/>
            <a:ext cx="8043482" cy="376546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halt_Diagramm">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88000" y="201600"/>
            <a:ext cx="8567999" cy="54359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000" b="1" i="0" u="none" strike="noStrike" cap="none">
                <a:solidFill>
                  <a:srgbClr val="3E545F"/>
                </a:solidFill>
                <a:latin typeface="Arial"/>
                <a:ea typeface="Arial"/>
                <a:cs typeface="Arial"/>
                <a:sym typeface="Arial"/>
              </a:defRPr>
            </a:lvl1pPr>
            <a:lvl2pPr marL="0" marR="0" lvl="1"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5pPr>
            <a:lvl6pPr marL="457200" marR="0" lvl="5"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6pPr>
            <a:lvl7pPr marL="914400" marR="0" lvl="6"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7pPr>
            <a:lvl8pPr marL="1371600" marR="0" lvl="7"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8pPr>
            <a:lvl9pPr marL="1828800" marR="0" lvl="8" indent="0" algn="l" rtl="0">
              <a:lnSpc>
                <a:spcPct val="90000"/>
              </a:lnSpc>
              <a:spcBef>
                <a:spcPts val="0"/>
              </a:spcBef>
              <a:spcAft>
                <a:spcPts val="0"/>
              </a:spcAft>
              <a:buNone/>
              <a:defRPr sz="4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a:off x="288000" y="1152000"/>
            <a:ext cx="8569325" cy="2519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2"/>
              </a:buClr>
              <a:buFont typeface="Noto Sans Symbols"/>
              <a:buNone/>
              <a:defRPr sz="18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4pPr>
            <a:lvl5pPr marL="1828800" marR="0" lvl="4" indent="0" algn="l" rtl="0">
              <a:lnSpc>
                <a:spcPct val="90000"/>
              </a:lnSpc>
              <a:spcBef>
                <a:spcPts val="0"/>
              </a:spcBef>
              <a:spcAft>
                <a:spcPts val="0"/>
              </a:spcAft>
              <a:buClr>
                <a:schemeClr val="dk2"/>
              </a:buClr>
              <a:buFont typeface="Arial"/>
              <a:buNone/>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9" name="Shape 79"/>
          <p:cNvSpPr>
            <a:spLocks noGrp="1"/>
          </p:cNvSpPr>
          <p:nvPr>
            <p:ph type="chart" idx="2"/>
          </p:nvPr>
        </p:nvSpPr>
        <p:spPr>
          <a:xfrm>
            <a:off x="287337" y="1684800"/>
            <a:ext cx="8569325" cy="3632199"/>
          </a:xfrm>
          <a:prstGeom prst="rect">
            <a:avLst/>
          </a:prstGeom>
          <a:noFill/>
          <a:ln>
            <a:noFill/>
          </a:ln>
        </p:spPr>
        <p:txBody>
          <a:bodyPr lIns="91425" tIns="91425" rIns="91425" bIns="91425" anchor="t" anchorCtr="0"/>
          <a:lstStyle>
            <a:lvl1pPr marL="216000" marR="0" lvl="0" indent="-101699" algn="l" rtl="0">
              <a:lnSpc>
                <a:spcPct val="100000"/>
              </a:lnSpc>
              <a:spcBef>
                <a:spcPts val="0"/>
              </a:spcBef>
              <a:spcAft>
                <a:spcPts val="0"/>
              </a:spcAft>
              <a:buClr>
                <a:schemeClr val="dk2"/>
              </a:buClr>
              <a:buSzPct val="100000"/>
              <a:buFont typeface="Arial"/>
              <a:buChar char="•"/>
              <a:defRPr sz="1800" b="0" i="0" u="none" strike="noStrike" cap="none">
                <a:solidFill>
                  <a:schemeClr val="dk1"/>
                </a:solidFill>
                <a:latin typeface="Arial"/>
                <a:ea typeface="Arial"/>
                <a:cs typeface="Arial"/>
                <a:sym typeface="Arial"/>
              </a:defRPr>
            </a:lvl1pPr>
            <a:lvl2pPr marL="432000" marR="0" lvl="1" indent="-114499" algn="l" rtl="0">
              <a:lnSpc>
                <a:spcPct val="100000"/>
              </a:lnSpc>
              <a:spcBef>
                <a:spcPts val="0"/>
              </a:spcBef>
              <a:spcAft>
                <a:spcPts val="0"/>
              </a:spcAft>
              <a:buClr>
                <a:schemeClr val="dk2"/>
              </a:buClr>
              <a:buSzPct val="100000"/>
              <a:buFont typeface="Noto Sans Symbols"/>
              <a:buChar char="−"/>
              <a:defRPr sz="1600" b="0" i="0" u="none" strike="noStrike" cap="none">
                <a:solidFill>
                  <a:schemeClr val="dk1"/>
                </a:solidFill>
                <a:latin typeface="Arial"/>
                <a:ea typeface="Arial"/>
                <a:cs typeface="Arial"/>
                <a:sym typeface="Arial"/>
              </a:defRPr>
            </a:lvl2pPr>
            <a:lvl3pPr marL="648000" marR="0" lvl="2" indent="-134919" algn="l" rtl="0">
              <a:lnSpc>
                <a:spcPct val="100000"/>
              </a:lnSpc>
              <a:spcBef>
                <a:spcPts val="0"/>
              </a:spcBef>
              <a:spcAft>
                <a:spcPts val="0"/>
              </a:spcAft>
              <a:buClr>
                <a:schemeClr val="dk2"/>
              </a:buClr>
              <a:buSzPct val="80000"/>
              <a:buFont typeface="Noto Sans Symbols"/>
              <a:buChar char="▪"/>
              <a:defRPr sz="1600" b="0" i="0" u="none" strike="noStrike" cap="none">
                <a:solidFill>
                  <a:schemeClr val="dk1"/>
                </a:solidFill>
                <a:latin typeface="Arial"/>
                <a:ea typeface="Arial"/>
                <a:cs typeface="Arial"/>
                <a:sym typeface="Arial"/>
              </a:defRPr>
            </a:lvl3pPr>
            <a:lvl4pPr marL="864000" marR="0" lvl="3" indent="-114699" algn="l" rtl="0">
              <a:lnSpc>
                <a:spcPct val="10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4pPr>
            <a:lvl5pPr marL="864000" marR="0" lvl="4" indent="-114699" algn="l" rtl="0">
              <a:lnSpc>
                <a:spcPct val="90000"/>
              </a:lnSpc>
              <a:spcBef>
                <a:spcPts val="0"/>
              </a:spcBef>
              <a:spcAft>
                <a:spcPts val="0"/>
              </a:spcAft>
              <a:buClr>
                <a:schemeClr val="dk2"/>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1132042" y="6211578"/>
            <a:ext cx="4251324" cy="630236"/>
          </a:xfrm>
          <a:prstGeom prst="rect">
            <a:avLst/>
          </a:prstGeom>
          <a:noFill/>
          <a:ln>
            <a:noFill/>
          </a:ln>
        </p:spPr>
        <p:txBody>
          <a:bodyPr lIns="0" tIns="0" rIns="0" bIns="0" anchor="t" anchorCtr="0">
            <a:noAutofit/>
          </a:bodyPr>
          <a:lstStyle/>
          <a:p>
            <a:pPr marL="0" marR="0" lvl="0" indent="0" algn="l" rtl="0">
              <a:lnSpc>
                <a:spcPct val="125000"/>
              </a:lnSpc>
              <a:spcBef>
                <a:spcPts val="0"/>
              </a:spcBef>
              <a:spcAft>
                <a:spcPts val="0"/>
              </a:spcAft>
              <a:buSzPct val="25000"/>
              <a:buNone/>
            </a:pPr>
            <a:r>
              <a:rPr lang="de-DE" sz="1050" b="0" i="0" u="none" strike="noStrike" cap="none" dirty="0">
                <a:solidFill>
                  <a:srgbClr val="3F5260"/>
                </a:solidFill>
                <a:latin typeface="+mn-lt"/>
                <a:ea typeface="Arial"/>
                <a:cs typeface="Arial"/>
                <a:sym typeface="Arial"/>
              </a:rPr>
              <a:t>Project 9: Simulation,</a:t>
            </a:r>
            <a:r>
              <a:rPr lang="de-DE" sz="1050" b="0" i="0" u="none" strike="noStrike" cap="none" baseline="0" dirty="0">
                <a:solidFill>
                  <a:srgbClr val="3F5260"/>
                </a:solidFill>
                <a:latin typeface="+mn-lt"/>
                <a:ea typeface="Arial"/>
                <a:cs typeface="Arial"/>
                <a:sym typeface="Arial"/>
              </a:rPr>
              <a:t> </a:t>
            </a:r>
            <a:r>
              <a:rPr lang="de-DE" sz="1050" b="0" i="0" u="none" strike="noStrike" cap="none" baseline="0" dirty="0" err="1">
                <a:solidFill>
                  <a:srgbClr val="3F5260"/>
                </a:solidFill>
                <a:latin typeface="+mn-lt"/>
                <a:ea typeface="Arial"/>
                <a:cs typeface="Arial"/>
                <a:sym typeface="Arial"/>
              </a:rPr>
              <a:t>Coding</a:t>
            </a:r>
            <a:r>
              <a:rPr lang="de-DE" sz="1050" b="0" i="0" u="none" strike="noStrike" cap="none" baseline="0" dirty="0">
                <a:solidFill>
                  <a:srgbClr val="3F5260"/>
                </a:solidFill>
                <a:latin typeface="+mn-lt"/>
                <a:ea typeface="Arial"/>
                <a:cs typeface="Arial"/>
                <a:sym typeface="Arial"/>
              </a:rPr>
              <a:t> </a:t>
            </a:r>
            <a:r>
              <a:rPr lang="de-DE" sz="1050" b="0" i="0" u="none" strike="noStrike" cap="none" baseline="0" dirty="0" err="1">
                <a:solidFill>
                  <a:srgbClr val="3F5260"/>
                </a:solidFill>
                <a:latin typeface="+mn-lt"/>
                <a:ea typeface="Arial"/>
                <a:cs typeface="Arial"/>
                <a:sym typeface="Arial"/>
              </a:rPr>
              <a:t>and</a:t>
            </a:r>
            <a:r>
              <a:rPr lang="de-DE" sz="1050" b="0" i="0" u="none" strike="noStrike" cap="none" baseline="0" dirty="0">
                <a:solidFill>
                  <a:srgbClr val="3F5260"/>
                </a:solidFill>
                <a:latin typeface="+mn-lt"/>
                <a:ea typeface="Arial"/>
                <a:cs typeface="Arial"/>
                <a:sym typeface="Arial"/>
              </a:rPr>
              <a:t> Problems</a:t>
            </a:r>
            <a:endParaRPr lang="de-DE" sz="1050" b="0" i="0" u="none" strike="noStrike" cap="none" dirty="0">
              <a:solidFill>
                <a:srgbClr val="3F5260"/>
              </a:solidFill>
              <a:latin typeface="+mn-lt"/>
              <a:ea typeface="Arial"/>
              <a:cs typeface="Arial"/>
              <a:sym typeface="Arial"/>
            </a:endParaRPr>
          </a:p>
          <a:p>
            <a:pPr marL="0" marR="0" lvl="0" indent="0" algn="l" defTabSz="914400" rtl="0" eaLnBrk="1" fontAlgn="auto" latinLnBrk="0" hangingPunct="1">
              <a:lnSpc>
                <a:spcPct val="125000"/>
              </a:lnSpc>
              <a:spcBef>
                <a:spcPts val="0"/>
              </a:spcBef>
              <a:spcAft>
                <a:spcPts val="0"/>
              </a:spcAft>
              <a:buClrTx/>
              <a:buSzPct val="25000"/>
              <a:buFontTx/>
              <a:buNone/>
              <a:tabLst/>
              <a:defRPr/>
            </a:pPr>
            <a:r>
              <a:rPr lang="de-DE" sz="1050" b="0" i="0" u="none" strike="noStrike" cap="none" dirty="0">
                <a:solidFill>
                  <a:srgbClr val="3F5260"/>
                </a:solidFill>
                <a:latin typeface="+mn-lt"/>
                <a:ea typeface="Arial"/>
                <a:cs typeface="Arial"/>
                <a:sym typeface="Arial"/>
              </a:rPr>
              <a:t>Laboratory 3  |  8. 11. 2016 |  </a:t>
            </a:r>
            <a:r>
              <a:rPr lang="en-GB" sz="1050" b="0" i="0" u="none" strike="noStrike" cap="none" dirty="0" err="1">
                <a:solidFill>
                  <a:srgbClr val="3F5260"/>
                </a:solidFill>
                <a:effectLst/>
                <a:latin typeface="+mn-lt"/>
                <a:ea typeface="Arial"/>
                <a:cs typeface="Arial"/>
                <a:sym typeface="Arial"/>
              </a:rPr>
              <a:t>Gonçalo</a:t>
            </a:r>
            <a:r>
              <a:rPr lang="en-GB" sz="1050" b="0" i="0" u="none" strike="noStrike" cap="none" dirty="0">
                <a:solidFill>
                  <a:srgbClr val="3F5260"/>
                </a:solidFill>
                <a:effectLst/>
                <a:latin typeface="+mn-lt"/>
                <a:ea typeface="Arial"/>
                <a:cs typeface="Arial"/>
                <a:sym typeface="Arial"/>
              </a:rPr>
              <a:t> Castilho </a:t>
            </a:r>
          </a:p>
          <a:p>
            <a:pPr marL="0" marR="0" lvl="0" indent="0" algn="l" rtl="0">
              <a:lnSpc>
                <a:spcPct val="125000"/>
              </a:lnSpc>
              <a:spcBef>
                <a:spcPts val="0"/>
              </a:spcBef>
              <a:spcAft>
                <a:spcPts val="0"/>
              </a:spcAft>
              <a:buSzPct val="25000"/>
              <a:buNone/>
            </a:pPr>
            <a:endParaRPr lang="de-DE" sz="1050" b="0" i="0" u="none" strike="noStrike" cap="none" dirty="0">
              <a:solidFill>
                <a:srgbClr val="3F5260"/>
              </a:solidFill>
              <a:latin typeface="+mn-lt"/>
              <a:ea typeface="Arial"/>
              <a:cs typeface="Arial"/>
              <a:sym typeface="Arial"/>
            </a:endParaRPr>
          </a:p>
        </p:txBody>
      </p:sp>
      <p:sp>
        <p:nvSpPr>
          <p:cNvPr id="11" name="Shape 11"/>
          <p:cNvSpPr txBox="1">
            <a:spLocks noGrp="1"/>
          </p:cNvSpPr>
          <p:nvPr>
            <p:ph type="ftr" idx="11"/>
          </p:nvPr>
        </p:nvSpPr>
        <p:spPr>
          <a:xfrm>
            <a:off x="287337" y="6227762"/>
            <a:ext cx="731837" cy="39687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rgbClr val="3E545F"/>
                </a:solidFill>
                <a:latin typeface="Arial"/>
                <a:ea typeface="Arial"/>
                <a:cs typeface="Arial"/>
                <a:sym typeface="Arial"/>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12" name="Shape 12"/>
          <p:cNvCxnSpPr/>
          <p:nvPr/>
        </p:nvCxnSpPr>
        <p:spPr>
          <a:xfrm>
            <a:off x="287337" y="814387"/>
            <a:ext cx="8569325" cy="0"/>
          </a:xfrm>
          <a:prstGeom prst="straightConnector1">
            <a:avLst/>
          </a:prstGeom>
          <a:noFill/>
          <a:ln w="9525" cap="flat" cmpd="sng">
            <a:solidFill>
              <a:schemeClr val="dk1"/>
            </a:solidFill>
            <a:prstDash val="solid"/>
            <a:miter/>
            <a:headEnd type="none" w="med" len="med"/>
            <a:tailEnd type="none" w="med" len="med"/>
          </a:ln>
        </p:spPr>
      </p:cxnSp>
      <p:cxnSp>
        <p:nvCxnSpPr>
          <p:cNvPr id="13" name="Shape 13"/>
          <p:cNvCxnSpPr/>
          <p:nvPr/>
        </p:nvCxnSpPr>
        <p:spPr>
          <a:xfrm>
            <a:off x="287337" y="6040437"/>
            <a:ext cx="8569325" cy="0"/>
          </a:xfrm>
          <a:prstGeom prst="straightConnector1">
            <a:avLst/>
          </a:prstGeom>
          <a:noFill/>
          <a:ln w="9525" cap="flat" cmpd="sng">
            <a:solidFill>
              <a:schemeClr val="dk1"/>
            </a:solidFill>
            <a:prstDash val="solid"/>
            <a:miter/>
            <a:headEnd type="none" w="med" len="med"/>
            <a:tailEnd type="none" w="med" len="med"/>
          </a:ln>
        </p:spPr>
      </p:cxnSp>
      <p:sp>
        <p:nvSpPr>
          <p:cNvPr id="14" name="Shape 14"/>
          <p:cNvSpPr txBox="1"/>
          <p:nvPr/>
        </p:nvSpPr>
        <p:spPr>
          <a:xfrm>
            <a:off x="-2245176" y="5412101"/>
            <a:ext cx="2033133" cy="147732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Fußzeile anpassen: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Zum Anpassen der Fußzeile unter Karteireiter Ansicht &gt; auf Folienmaster klicken. Links in der Übersicht auf die oberste Folie scrollen und dort in die Fußzeile klicken. So wird der Text automatisch auf allen Seiten angepasst.</a:t>
            </a:r>
          </a:p>
        </p:txBody>
      </p:sp>
      <p:sp>
        <p:nvSpPr>
          <p:cNvPr id="15" name="Shape 15"/>
          <p:cNvSpPr txBox="1"/>
          <p:nvPr/>
        </p:nvSpPr>
        <p:spPr>
          <a:xfrm>
            <a:off x="-2246313" y="506412"/>
            <a:ext cx="2066924" cy="470852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Seitenzahlen: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Die Seitenanzeige „1 von X“ ist nicht standardmäßig in Powerpoint verfügbar; daher benötigen Sie dazu ein Add-In. Das Add-In kann im Vorlagencenter heruntergeladen werden.</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Aktivieren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Nach dem Öffnen der Vorlage, klicken Sie mit einem Doppelklick auf die Datei „RWTH-Addin-Seitenzahlen“, um das Add-In zu aktivieren. Nach dem Schließen von Powerpoint deaktiviert es sich automatisch wieder.</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Erstellen</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p>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
        <p:nvSpPr>
          <p:cNvPr id="16" name="Shape 16"/>
          <p:cNvSpPr txBox="1"/>
          <p:nvPr/>
        </p:nvSpPr>
        <p:spPr>
          <a:xfrm>
            <a:off x="9231313" y="506412"/>
            <a:ext cx="2066924" cy="517048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de-DE" sz="1000" b="1" i="0" u="none" strike="noStrike" cap="none">
                <a:solidFill>
                  <a:schemeClr val="dk1"/>
                </a:solidFill>
                <a:latin typeface="Arial"/>
                <a:ea typeface="Arial"/>
                <a:cs typeface="Arial"/>
                <a:sym typeface="Arial"/>
              </a:rPr>
              <a:t>Add-In installieren </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Wenn Sie das Add-In dauerhaft installieren möchten, damit Sie es nicht immer anklicken müssen, gehen Sie wie folgt vor:</a:t>
            </a:r>
          </a:p>
          <a:p>
            <a:pPr marL="0" marR="0" lvl="0" indent="0" algn="l" rtl="0">
              <a:spcBef>
                <a:spcPts val="0"/>
              </a:spcBef>
              <a:spcAft>
                <a:spcPts val="0"/>
              </a:spcAft>
              <a:buSzPct val="25000"/>
              <a:buNone/>
            </a:pPr>
            <a:r>
              <a:rPr lang="de-DE" sz="1000" b="0" i="0" u="none" strike="noStrike" cap="none">
                <a:solidFill>
                  <a:schemeClr val="dk1"/>
                </a:solidFill>
                <a:latin typeface="Arial"/>
                <a:ea typeface="Arial"/>
                <a:cs typeface="Arial"/>
                <a:sym typeface="Arial"/>
              </a:rPr>
              <a:t> </a:t>
            </a:r>
          </a:p>
          <a:p>
            <a:pPr marL="228600" marR="0" lvl="0" indent="-228600" algn="l" rtl="0">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Schaltfläche Office</a:t>
            </a:r>
            <a:r>
              <a:rPr lang="de-DE" sz="1000" b="0" i="0" u="none" strike="noStrike" cap="none">
                <a:solidFill>
                  <a:schemeClr val="dk1"/>
                </a:solidFill>
                <a:latin typeface="Arial"/>
                <a:ea typeface="Arial"/>
                <a:cs typeface="Arial"/>
                <a:sym typeface="Arial"/>
              </a:rPr>
              <a:t> (für Office 2007-2010, runder Button oben links) bzw. auf </a:t>
            </a:r>
            <a:r>
              <a:rPr lang="de-DE" sz="1000" b="1" i="0" u="none" strike="noStrike" cap="none">
                <a:solidFill>
                  <a:schemeClr val="dk1"/>
                </a:solidFill>
                <a:latin typeface="Arial"/>
                <a:ea typeface="Arial"/>
                <a:cs typeface="Arial"/>
                <a:sym typeface="Arial"/>
              </a:rPr>
              <a:t>Datei</a:t>
            </a:r>
            <a:r>
              <a:rPr lang="de-DE" sz="1000" b="0" i="0" u="none" strike="noStrike" cap="none">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a:t>
            </a:r>
            <a:r>
              <a:rPr lang="de-DE" sz="1000" b="1" i="0" u="none" strike="noStrike" cap="none">
                <a:solidFill>
                  <a:schemeClr val="dk1"/>
                </a:solidFill>
                <a:latin typeface="Arial"/>
                <a:ea typeface="Arial"/>
                <a:cs typeface="Arial"/>
                <a:sym typeface="Arial"/>
              </a:rPr>
              <a:t>PowerPoint-Optionen</a:t>
            </a:r>
            <a:r>
              <a:rPr lang="de-DE" sz="1000" b="0" i="0" u="none" strike="noStrike" cap="none">
                <a:solidFill>
                  <a:schemeClr val="dk1"/>
                </a:solidFill>
                <a:latin typeface="Arial"/>
                <a:ea typeface="Arial"/>
                <a:cs typeface="Arial"/>
                <a:sym typeface="Arial"/>
              </a:rPr>
              <a:t>“ (für Office 2007-2010, unten rechts) bzw. </a:t>
            </a:r>
            <a:r>
              <a:rPr lang="de-DE" sz="1000" b="1" i="0" u="none" strike="noStrike" cap="none">
                <a:solidFill>
                  <a:schemeClr val="dk1"/>
                </a:solidFill>
                <a:latin typeface="Arial"/>
                <a:ea typeface="Arial"/>
                <a:cs typeface="Arial"/>
                <a:sym typeface="Arial"/>
              </a:rPr>
              <a:t>Optionen</a:t>
            </a:r>
            <a:r>
              <a:rPr lang="de-DE" sz="1000" b="0" i="0" u="none" strike="noStrike" cap="none">
                <a:solidFill>
                  <a:schemeClr val="dk1"/>
                </a:solidFill>
                <a:latin typeface="Arial"/>
                <a:ea typeface="Arial"/>
                <a:cs typeface="Arial"/>
                <a:sym typeface="Arial"/>
              </a:rPr>
              <a:t> (Office 2013) </a:t>
            </a:r>
          </a:p>
          <a:p>
            <a:pPr marL="228600" marR="0" lvl="0" indent="-228600" algn="l" rtl="0">
              <a:spcBef>
                <a:spcPts val="0"/>
              </a:spcBef>
              <a:spcAft>
                <a:spcPts val="0"/>
              </a:spcAft>
              <a:buClr>
                <a:schemeClr val="dk1"/>
              </a:buClr>
              <a:buSzPct val="100000"/>
              <a:buFont typeface="Arial"/>
              <a:buAutoNum type="arabicPeriod"/>
            </a:pPr>
            <a:r>
              <a:rPr lang="de-DE" sz="1000" b="1" i="0" u="none" strike="noStrike" cap="none">
                <a:solidFill>
                  <a:schemeClr val="dk1"/>
                </a:solidFill>
                <a:latin typeface="Arial"/>
                <a:ea typeface="Arial"/>
                <a:cs typeface="Arial"/>
                <a:sym typeface="Arial"/>
              </a:rPr>
              <a:t>Add-Ins</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wählen Sie ganz unten bei </a:t>
            </a:r>
            <a:r>
              <a:rPr lang="de-DE" sz="1000" b="1" i="0" u="none" strike="noStrike" cap="none">
                <a:solidFill>
                  <a:schemeClr val="dk1"/>
                </a:solidFill>
                <a:latin typeface="Arial"/>
                <a:ea typeface="Arial"/>
                <a:cs typeface="Arial"/>
                <a:sym typeface="Arial"/>
              </a:rPr>
              <a:t>Verwalten:</a:t>
            </a:r>
            <a:r>
              <a:rPr lang="de-DE" sz="1000" b="0" i="0" u="none" strike="noStrike" cap="none">
                <a:solidFill>
                  <a:schemeClr val="dk1"/>
                </a:solidFill>
                <a:latin typeface="Arial"/>
                <a:ea typeface="Arial"/>
                <a:cs typeface="Arial"/>
                <a:sym typeface="Arial"/>
              </a:rPr>
              <a:t> den Punkt </a:t>
            </a:r>
            <a:r>
              <a:rPr lang="de-DE" sz="1000" b="1" i="0" u="none" strike="noStrike" cap="none">
                <a:solidFill>
                  <a:schemeClr val="dk1"/>
                </a:solidFill>
                <a:latin typeface="Arial"/>
                <a:ea typeface="Arial"/>
                <a:cs typeface="Arial"/>
                <a:sym typeface="Arial"/>
              </a:rPr>
              <a:t>PowerPoint-Add Ins</a:t>
            </a:r>
            <a:r>
              <a:rPr lang="de-DE" sz="1000" b="0" i="0" u="none" strike="noStrike" cap="none">
                <a:solidFill>
                  <a:schemeClr val="dk1"/>
                </a:solidFill>
                <a:latin typeface="Arial"/>
                <a:ea typeface="Arial"/>
                <a:cs typeface="Arial"/>
                <a:sym typeface="Arial"/>
              </a:rPr>
              <a:t> und klicken Sie </a:t>
            </a:r>
            <a:r>
              <a:rPr lang="de-DE" sz="1000" b="1" i="0" u="none" strike="noStrike" cap="none">
                <a:solidFill>
                  <a:schemeClr val="dk1"/>
                </a:solidFill>
                <a:latin typeface="Arial"/>
                <a:ea typeface="Arial"/>
                <a:cs typeface="Arial"/>
                <a:sym typeface="Arial"/>
              </a:rPr>
              <a:t>Gehe zu…</a:t>
            </a:r>
            <a:r>
              <a:rPr lang="de-DE" sz="1000" b="0" i="0" u="none" strike="noStrike" cap="none">
                <a:solidFill>
                  <a:schemeClr val="dk1"/>
                </a:solidFill>
                <a:latin typeface="Arial"/>
                <a:ea typeface="Arial"/>
                <a:cs typeface="Arial"/>
                <a:sym typeface="Arial"/>
              </a:rPr>
              <a:t>.</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Sollte das RWTH Add In angezeigt werden, entfernen Sie es! Anders ist eine dauerhafte Installierung nicht möglich.</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Klicken Sie auf </a:t>
            </a:r>
            <a:r>
              <a:rPr lang="de-DE" sz="1000" b="1" i="0" u="none" strike="noStrike" cap="none">
                <a:solidFill>
                  <a:schemeClr val="dk1"/>
                </a:solidFill>
                <a:latin typeface="Arial"/>
                <a:ea typeface="Arial"/>
                <a:cs typeface="Arial"/>
                <a:sym typeface="Arial"/>
              </a:rPr>
              <a:t>Neu Hinzufügen…</a:t>
            </a:r>
            <a:r>
              <a:rPr lang="de-DE" sz="1000" b="0" i="0" u="none" strike="noStrike" cap="none">
                <a:solidFill>
                  <a:schemeClr val="dk1"/>
                </a:solidFill>
                <a:latin typeface="Arial"/>
                <a:ea typeface="Arial"/>
                <a:cs typeface="Arial"/>
                <a:sym typeface="Arial"/>
              </a:rPr>
              <a:t>, suchen Sie das Add-In auf ihrem PC raus und klicken Sie auf </a:t>
            </a:r>
            <a:r>
              <a:rPr lang="de-DE" sz="1000" b="1" i="0" u="none" strike="noStrike" cap="none">
                <a:solidFill>
                  <a:schemeClr val="dk1"/>
                </a:solidFill>
                <a:latin typeface="Arial"/>
                <a:ea typeface="Arial"/>
                <a:cs typeface="Arial"/>
                <a:sym typeface="Arial"/>
              </a:rPr>
              <a:t>OK</a:t>
            </a:r>
          </a:p>
          <a:p>
            <a:pPr marL="228600" marR="0" lvl="0" indent="-228600" algn="l" rtl="0">
              <a:spcBef>
                <a:spcPts val="0"/>
              </a:spcBef>
              <a:spcAft>
                <a:spcPts val="0"/>
              </a:spcAft>
              <a:buClr>
                <a:schemeClr val="dk1"/>
              </a:buClr>
              <a:buSzPct val="100000"/>
              <a:buFont typeface="Arial"/>
              <a:buAutoNum type="arabicPeriod"/>
            </a:pPr>
            <a:r>
              <a:rPr lang="de-DE" sz="1000" b="0" i="0" u="none" strike="noStrike" cap="none">
                <a:solidFill>
                  <a:schemeClr val="dk1"/>
                </a:solidFill>
                <a:latin typeface="Arial"/>
                <a:ea typeface="Arial"/>
                <a:cs typeface="Arial"/>
                <a:sym typeface="Arial"/>
              </a:rPr>
              <a:t>Mit </a:t>
            </a:r>
            <a:r>
              <a:rPr lang="de-DE" sz="1000" b="1" i="0" u="none" strike="noStrike" cap="none">
                <a:solidFill>
                  <a:schemeClr val="dk1"/>
                </a:solidFill>
                <a:latin typeface="Arial"/>
                <a:ea typeface="Arial"/>
                <a:cs typeface="Arial"/>
                <a:sym typeface="Arial"/>
              </a:rPr>
              <a:t>Schließen </a:t>
            </a:r>
            <a:r>
              <a:rPr lang="de-DE" sz="1000" b="0" i="0" u="none" strike="noStrike" cap="none">
                <a:solidFill>
                  <a:schemeClr val="dk1"/>
                </a:solidFill>
                <a:latin typeface="Arial"/>
                <a:ea typeface="Arial"/>
                <a:cs typeface="Arial"/>
                <a:sym typeface="Arial"/>
              </a:rPr>
              <a:t>wird das Add-In dauerhaft gespeichert. Sie können es danach jederzeit wieder entfernen</a:t>
            </a:r>
          </a:p>
        </p:txBody>
      </p:sp>
      <p:pic>
        <p:nvPicPr>
          <p:cNvPr id="17" name="Shape 17"/>
          <p:cNvPicPr preferRelativeResize="0"/>
          <p:nvPr/>
        </p:nvPicPr>
        <p:blipFill rotWithShape="1">
          <a:blip r:embed="rId12">
            <a:alphaModFix/>
          </a:blip>
          <a:srcRect/>
          <a:stretch/>
        </p:blipFill>
        <p:spPr>
          <a:xfrm>
            <a:off x="7242371" y="6116617"/>
            <a:ext cx="1408013" cy="6191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Shape 91"/>
          <p:cNvSpPr txBox="1">
            <a:spLocks noGrp="1"/>
          </p:cNvSpPr>
          <p:nvPr>
            <p:ph type="ctrTitle"/>
          </p:nvPr>
        </p:nvSpPr>
        <p:spPr>
          <a:xfrm>
            <a:off x="287337" y="3225640"/>
            <a:ext cx="8567999" cy="540000"/>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Project 9: EKF-based Localization with LRF</a:t>
            </a:r>
          </a:p>
        </p:txBody>
      </p:sp>
      <p:sp>
        <p:nvSpPr>
          <p:cNvPr id="92" name="Shape 92"/>
          <p:cNvSpPr txBox="1">
            <a:spLocks noGrp="1"/>
          </p:cNvSpPr>
          <p:nvPr>
            <p:ph type="subTitle" idx="1"/>
          </p:nvPr>
        </p:nvSpPr>
        <p:spPr>
          <a:xfrm>
            <a:off x="287337" y="3981771"/>
            <a:ext cx="8567999" cy="1655761"/>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dirty="0" err="1">
                <a:solidFill>
                  <a:schemeClr val="dk1"/>
                </a:solidFill>
                <a:latin typeface="Arial"/>
                <a:ea typeface="Arial"/>
                <a:cs typeface="Arial"/>
                <a:sym typeface="Arial"/>
              </a:rPr>
              <a:t>Presentation</a:t>
            </a:r>
            <a:r>
              <a:rPr lang="de-DE" sz="2400" b="0" i="0" u="none" strike="noStrike" cap="none" dirty="0">
                <a:solidFill>
                  <a:schemeClr val="dk1"/>
                </a:solidFill>
                <a:latin typeface="Arial"/>
                <a:ea typeface="Arial"/>
                <a:cs typeface="Arial"/>
                <a:sym typeface="Arial"/>
              </a:rPr>
              <a:t> 3:</a:t>
            </a:r>
          </a:p>
          <a:p>
            <a:pPr marL="0" marR="0" lvl="0" indent="0" algn="ctr" rtl="0">
              <a:lnSpc>
                <a:spcPct val="150000"/>
              </a:lnSpc>
              <a:spcBef>
                <a:spcPts val="0"/>
              </a:spcBef>
              <a:spcAft>
                <a:spcPts val="0"/>
              </a:spcAft>
              <a:buClr>
                <a:schemeClr val="dk2"/>
              </a:buClr>
              <a:buSzPct val="25000"/>
              <a:buFont typeface="Arial"/>
              <a:buNone/>
            </a:pPr>
            <a:r>
              <a:rPr lang="de-DE" sz="2400" dirty="0">
                <a:solidFill>
                  <a:schemeClr val="tx1"/>
                </a:solidFill>
              </a:rPr>
              <a:t>Simulation, </a:t>
            </a:r>
            <a:r>
              <a:rPr lang="de-DE" sz="2400" dirty="0" err="1">
                <a:solidFill>
                  <a:schemeClr val="tx1"/>
                </a:solidFill>
              </a:rPr>
              <a:t>Coding</a:t>
            </a:r>
            <a:r>
              <a:rPr lang="de-DE" sz="2400" dirty="0">
                <a:solidFill>
                  <a:schemeClr val="tx1"/>
                </a:solidFill>
              </a:rPr>
              <a:t> </a:t>
            </a:r>
            <a:r>
              <a:rPr lang="de-DE" sz="2400" dirty="0" err="1">
                <a:solidFill>
                  <a:schemeClr val="tx1"/>
                </a:solidFill>
              </a:rPr>
              <a:t>and</a:t>
            </a:r>
            <a:r>
              <a:rPr lang="de-DE" sz="2400" dirty="0">
                <a:solidFill>
                  <a:schemeClr val="tx1"/>
                </a:solidFill>
              </a:rPr>
              <a:t> Problems</a:t>
            </a:r>
          </a:p>
          <a:p>
            <a:pPr marL="0" marR="0" lvl="0" indent="0" algn="ctr" rtl="0">
              <a:lnSpc>
                <a:spcPct val="150000"/>
              </a:lnSpc>
              <a:spcBef>
                <a:spcPts val="0"/>
              </a:spcBef>
              <a:spcAft>
                <a:spcPts val="0"/>
              </a:spcAft>
              <a:buClr>
                <a:schemeClr val="dk2"/>
              </a:buClr>
              <a:buSzPct val="25000"/>
              <a:buFont typeface="Arial"/>
              <a:buNone/>
            </a:pPr>
            <a:r>
              <a:rPr lang="de-DE" sz="2400" b="0" i="0" u="none" strike="noStrike" cap="none" dirty="0">
                <a:solidFill>
                  <a:schemeClr val="dk1"/>
                </a:solidFill>
                <a:latin typeface="Arial"/>
                <a:ea typeface="Arial"/>
                <a:cs typeface="Arial"/>
                <a:sym typeface="Arial"/>
              </a:rPr>
              <a:t> </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dirty="0">
              <a:solidFill>
                <a:schemeClr val="dk1"/>
              </a:solidFill>
              <a:latin typeface="Arial"/>
              <a:ea typeface="Arial"/>
              <a:cs typeface="Arial"/>
              <a:sym typeface="Arial"/>
            </a:endParaRPr>
          </a:p>
        </p:txBody>
      </p:sp>
      <p:sp>
        <p:nvSpPr>
          <p:cNvPr id="2" name="Fußzeilenplatzhalter 1"/>
          <p:cNvSpPr>
            <a:spLocks noGrp="1"/>
          </p:cNvSpPr>
          <p:nvPr>
            <p:ph type="ftr" idx="11"/>
          </p:nvPr>
        </p:nvSpPr>
        <p:spPr/>
        <p:txBody>
          <a:bodyPr/>
          <a:lstStyle/>
          <a:p>
            <a:r>
              <a:rPr lang="en-GB"/>
              <a:t>1 of 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EKF </a:t>
            </a:r>
            <a:r>
              <a:rPr lang="de-DE" sz="3200" dirty="0" err="1"/>
              <a:t>N</a:t>
            </a:r>
            <a:r>
              <a:rPr lang="de-DE" sz="3200" b="1" i="0" u="none" strike="noStrike" cap="none" dirty="0" err="1">
                <a:solidFill>
                  <a:srgbClr val="3E545F"/>
                </a:solidFill>
                <a:latin typeface="Arial"/>
                <a:ea typeface="Arial"/>
                <a:cs typeface="Arial"/>
                <a:sym typeface="Arial"/>
              </a:rPr>
              <a:t>ode</a:t>
            </a:r>
            <a:r>
              <a:rPr lang="de-DE" sz="3200" b="1" i="0" u="none" strike="noStrike" cap="none" dirty="0">
                <a:solidFill>
                  <a:srgbClr val="3E545F"/>
                </a:solidFill>
                <a:latin typeface="Arial"/>
                <a:ea typeface="Arial"/>
                <a:cs typeface="Arial"/>
                <a:sym typeface="Arial"/>
              </a:rPr>
              <a:t> (1)</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a:solidFill>
                  <a:srgbClr val="3E545F"/>
                </a:solidFill>
                <a:latin typeface="Arial"/>
                <a:ea typeface="Arial"/>
                <a:cs typeface="Arial"/>
                <a:sym typeface="Arial"/>
              </a:rPr>
              <a:t>10 of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690408" cy="3194049"/>
          </a:xfrm>
          <a:prstGeom prst="rect">
            <a:avLst/>
          </a:prstGeom>
          <a:noFill/>
          <a:ln>
            <a:noFill/>
          </a:ln>
        </p:spPr>
        <p:txBody>
          <a:bodyPr lIns="0" tIns="0" rIns="0" bIns="0" anchor="t" anchorCtr="0">
            <a:noAutofit/>
          </a:bodyPr>
          <a:lstStyle/>
          <a:p>
            <a:pPr marL="285750" indent="-285750">
              <a:lnSpc>
                <a:spcPct val="150000"/>
              </a:lnSpc>
              <a:spcBef>
                <a:spcPts val="600"/>
              </a:spcBef>
              <a:spcAft>
                <a:spcPts val="600"/>
              </a:spcAft>
              <a:buClr>
                <a:srgbClr val="039EE3"/>
              </a:buClr>
              <a:buFont typeface="Wingdings" panose="05000000000000000000" pitchFamily="2" charset="2"/>
              <a:buChar char="§"/>
            </a:pPr>
            <a:r>
              <a:rPr lang="en-GB" sz="2000" b="0" dirty="0"/>
              <a:t>Black box development approach</a:t>
            </a:r>
          </a:p>
          <a:p>
            <a:pPr marL="285750" indent="-285750">
              <a:spcAft>
                <a:spcPts val="600"/>
              </a:spcAft>
              <a:buClr>
                <a:srgbClr val="039EE3"/>
              </a:buClr>
              <a:buFont typeface="Wingdings" panose="05000000000000000000" pitchFamily="2" charset="2"/>
              <a:buChar char="§"/>
            </a:pPr>
            <a:r>
              <a:rPr lang="en-GB" sz="2000" b="0" dirty="0"/>
              <a:t>Python code for subscribing to </a:t>
            </a:r>
            <a:r>
              <a:rPr lang="en-GB" sz="2000" b="0" dirty="0" err="1"/>
              <a:t>LaserScan</a:t>
            </a:r>
            <a:r>
              <a:rPr lang="en-GB" sz="2000" b="0" dirty="0"/>
              <a:t> &amp; </a:t>
            </a:r>
            <a:r>
              <a:rPr lang="en-GB" sz="2000" b="0" dirty="0" err="1"/>
              <a:t>Odometry</a:t>
            </a:r>
            <a:r>
              <a:rPr lang="en-GB" sz="2000" b="0" dirty="0"/>
              <a:t> topics</a:t>
            </a:r>
          </a:p>
          <a:p>
            <a:pPr lvl="1" indent="-216000">
              <a:lnSpc>
                <a:spcPct val="150000"/>
              </a:lnSpc>
              <a:buClr>
                <a:srgbClr val="009FE3"/>
              </a:buClr>
            </a:pPr>
            <a:r>
              <a:rPr lang="en-GB" sz="2000" dirty="0"/>
              <a:t>Fixed the synchronisation problem by using flags &amp; queue size = 0</a:t>
            </a:r>
            <a:r>
              <a:rPr lang="en-GB" sz="1800" dirty="0"/>
              <a:t> </a:t>
            </a:r>
          </a:p>
          <a:p>
            <a:pPr marL="342900" indent="-342900">
              <a:lnSpc>
                <a:spcPct val="150000"/>
              </a:lnSpc>
              <a:buClr>
                <a:srgbClr val="009FE3"/>
              </a:buClr>
              <a:buFont typeface="Wingdings" panose="05000000000000000000" pitchFamily="2" charset="2"/>
              <a:buChar char="§"/>
            </a:pPr>
            <a:r>
              <a:rPr lang="de-DE" sz="2000" b="0" dirty="0"/>
              <a:t>Python </a:t>
            </a:r>
            <a:r>
              <a:rPr lang="de-DE" sz="2000" b="0" dirty="0" err="1"/>
              <a:t>code</a:t>
            </a:r>
            <a:r>
              <a:rPr lang="de-DE" sz="2000" b="0" dirty="0"/>
              <a:t> </a:t>
            </a:r>
            <a:r>
              <a:rPr lang="de-DE" sz="2000" b="0" dirty="0" err="1"/>
              <a:t>for</a:t>
            </a:r>
            <a:r>
              <a:rPr lang="de-DE" sz="2000" b="0" dirty="0"/>
              <a:t> </a:t>
            </a:r>
            <a:r>
              <a:rPr lang="de-DE" sz="2000" b="0" dirty="0" err="1"/>
              <a:t>publishing</a:t>
            </a:r>
            <a:r>
              <a:rPr lang="de-DE" sz="2000" b="0" dirty="0"/>
              <a:t> </a:t>
            </a:r>
          </a:p>
        </p:txBody>
      </p:sp>
    </p:spTree>
    <p:extLst>
      <p:ext uri="{BB962C8B-B14F-4D97-AF65-F5344CB8AC3E}">
        <p14:creationId xmlns:p14="http://schemas.microsoft.com/office/powerpoint/2010/main" val="152652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EKF </a:t>
            </a:r>
            <a:r>
              <a:rPr lang="de-DE" sz="3200" dirty="0" err="1"/>
              <a:t>N</a:t>
            </a:r>
            <a:r>
              <a:rPr lang="de-DE" sz="3200" b="1" i="0" u="none" strike="noStrike" cap="none" dirty="0" err="1">
                <a:solidFill>
                  <a:srgbClr val="3E545F"/>
                </a:solidFill>
                <a:latin typeface="Arial"/>
                <a:ea typeface="Arial"/>
                <a:cs typeface="Arial"/>
                <a:sym typeface="Arial"/>
              </a:rPr>
              <a:t>ode</a:t>
            </a:r>
            <a:r>
              <a:rPr lang="de-DE" sz="3200" b="1" i="0" u="none" strike="noStrike" cap="none" dirty="0">
                <a:solidFill>
                  <a:srgbClr val="3E545F"/>
                </a:solidFill>
                <a:latin typeface="Arial"/>
                <a:ea typeface="Arial"/>
                <a:cs typeface="Arial"/>
                <a:sym typeface="Arial"/>
              </a:rPr>
              <a:t> (2)</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a:t>11 of 15</a:t>
            </a:r>
            <a:endParaRPr lang="de-DE" sz="1050" dirty="0">
              <a:solidFill>
                <a:srgbClr val="3E545F"/>
              </a:solidFill>
              <a:latin typeface="Arial"/>
              <a:ea typeface="Arial"/>
              <a:cs typeface="Arial"/>
              <a:sym typeface="Arial"/>
            </a:endParaRPr>
          </a:p>
        </p:txBody>
      </p:sp>
      <p:sp>
        <p:nvSpPr>
          <p:cNvPr id="5" name="Rechteck 4"/>
          <p:cNvSpPr/>
          <p:nvPr/>
        </p:nvSpPr>
        <p:spPr>
          <a:xfrm>
            <a:off x="245805" y="1056991"/>
            <a:ext cx="1399742" cy="577850"/>
          </a:xfrm>
          <a:prstGeom prst="rect">
            <a:avLst/>
          </a:prstGeom>
        </p:spPr>
        <p:txBody>
          <a:bodyPr wrap="none">
            <a:spAutoFit/>
          </a:bodyPr>
          <a:lstStyle/>
          <a:p>
            <a:pPr lvl="0">
              <a:lnSpc>
                <a:spcPct val="150000"/>
              </a:lnSpc>
              <a:buClr>
                <a:srgbClr val="009FE3"/>
              </a:buClr>
              <a:buSzPct val="25000"/>
            </a:pPr>
            <a:r>
              <a:rPr lang="de-DE" sz="2400" b="1" dirty="0">
                <a:solidFill>
                  <a:schemeClr val="dk1"/>
                </a:solidFill>
              </a:rPr>
              <a:t>Backup:</a:t>
            </a:r>
          </a:p>
        </p:txBody>
      </p:sp>
      <p:sp>
        <p:nvSpPr>
          <p:cNvPr id="2" name="Textplatzhalter 1"/>
          <p:cNvSpPr>
            <a:spLocks noGrp="1"/>
          </p:cNvSpPr>
          <p:nvPr>
            <p:ph type="body" idx="2"/>
          </p:nvPr>
        </p:nvSpPr>
        <p:spPr/>
        <p:txBody>
          <a:bodyPr/>
          <a:lstStyle/>
          <a:p>
            <a:endParaRPr lang="en-GB"/>
          </a:p>
        </p:txBody>
      </p:sp>
      <p:pic>
        <p:nvPicPr>
          <p:cNvPr id="3" name="Grafik 2"/>
          <p:cNvPicPr>
            <a:picLocks noChangeAspect="1"/>
          </p:cNvPicPr>
          <p:nvPr/>
        </p:nvPicPr>
        <p:blipFill>
          <a:blip r:embed="rId3"/>
          <a:stretch>
            <a:fillRect/>
          </a:stretch>
        </p:blipFill>
        <p:spPr>
          <a:xfrm>
            <a:off x="318653" y="973869"/>
            <a:ext cx="8506691" cy="4785014"/>
          </a:xfrm>
          <a:prstGeom prst="rect">
            <a:avLst/>
          </a:prstGeom>
        </p:spPr>
      </p:pic>
    </p:spTree>
    <p:extLst>
      <p:ext uri="{BB962C8B-B14F-4D97-AF65-F5344CB8AC3E}">
        <p14:creationId xmlns:p14="http://schemas.microsoft.com/office/powerpoint/2010/main" val="186832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a:solidFill>
                  <a:srgbClr val="3E545F"/>
                </a:solidFill>
                <a:latin typeface="Arial"/>
                <a:ea typeface="Arial"/>
                <a:cs typeface="Arial"/>
                <a:sym typeface="Arial"/>
              </a:rPr>
              <a:t>12 of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chemeClr val="bg1">
                  <a:lumMod val="85000"/>
                </a:schemeClr>
              </a:buClr>
              <a:buSzPct val="100000"/>
              <a:buFont typeface="Noto Sans Symbols"/>
              <a:buChar char="▪"/>
            </a:pPr>
            <a:r>
              <a:rPr lang="de-DE" sz="2400" b="0" dirty="0">
                <a:solidFill>
                  <a:schemeClr val="bg1">
                    <a:lumMod val="75000"/>
                  </a:schemeClr>
                </a:solidFill>
              </a:rPr>
              <a:t>Progress</a:t>
            </a:r>
          </a:p>
          <a:p>
            <a:pPr lvl="1" indent="-216000">
              <a:lnSpc>
                <a:spcPct val="150000"/>
              </a:lnSpc>
              <a:buClr>
                <a:schemeClr val="bg1">
                  <a:lumMod val="75000"/>
                </a:schemeClr>
              </a:buClr>
            </a:pPr>
            <a:r>
              <a:rPr lang="de-DE" sz="2200" dirty="0">
                <a:solidFill>
                  <a:schemeClr val="bg1">
                    <a:lumMod val="75000"/>
                  </a:schemeClr>
                </a:solidFill>
              </a:rPr>
              <a:t>Mapping</a:t>
            </a:r>
          </a:p>
          <a:p>
            <a:pPr lvl="1" indent="-216000">
              <a:lnSpc>
                <a:spcPct val="150000"/>
              </a:lnSpc>
              <a:buClr>
                <a:schemeClr val="bg1">
                  <a:lumMod val="75000"/>
                </a:schemeClr>
              </a:buClr>
            </a:pPr>
            <a:r>
              <a:rPr lang="de-DE" sz="2200" dirty="0">
                <a:solidFill>
                  <a:schemeClr val="bg1">
                    <a:lumMod val="75000"/>
                  </a:schemeClr>
                </a:solidFill>
              </a:rPr>
              <a:t>Simulation</a:t>
            </a:r>
          </a:p>
          <a:p>
            <a:pPr lvl="1" indent="-216000">
              <a:lnSpc>
                <a:spcPct val="150000"/>
              </a:lnSpc>
              <a:buClr>
                <a:schemeClr val="bg1">
                  <a:lumMod val="75000"/>
                </a:schemeClr>
              </a:buClr>
            </a:pPr>
            <a:r>
              <a:rPr lang="de-DE" sz="2200" dirty="0">
                <a:solidFill>
                  <a:schemeClr val="bg1">
                    <a:lumMod val="75000"/>
                  </a:schemeClr>
                </a:solidFill>
              </a:rPr>
              <a:t>EKF </a:t>
            </a:r>
            <a:r>
              <a:rPr lang="de-DE" sz="2200" dirty="0" err="1">
                <a:solidFill>
                  <a:schemeClr val="bg1">
                    <a:lumMod val="75000"/>
                  </a:schemeClr>
                </a:solidFill>
              </a:rPr>
              <a:t>Node</a:t>
            </a:r>
            <a:endParaRPr lang="de-DE" sz="2400" dirty="0">
              <a:solidFill>
                <a:schemeClr val="bg1">
                  <a:lumMod val="75000"/>
                </a:schemeClr>
              </a:solidFill>
            </a:endParaRPr>
          </a:p>
          <a:p>
            <a:pPr marL="216000" marR="0" lvl="0" indent="-216000" algn="l" rtl="0">
              <a:lnSpc>
                <a:spcPct val="150000"/>
              </a:lnSpc>
              <a:spcBef>
                <a:spcPts val="0"/>
              </a:spcBef>
              <a:spcAft>
                <a:spcPts val="0"/>
              </a:spcAft>
              <a:buClr>
                <a:srgbClr val="039EE3"/>
              </a:buClr>
              <a:buSzPct val="100000"/>
              <a:buFont typeface="Noto Sans Symbols"/>
              <a:buChar char="▪"/>
            </a:pPr>
            <a:r>
              <a:rPr lang="de-DE" sz="2400" b="0" dirty="0"/>
              <a:t>Outlook</a:t>
            </a:r>
            <a:endParaRPr lang="de-DE" sz="2400" b="0" i="0" u="none" strike="noStrike" cap="none" dirty="0">
              <a:solidFill>
                <a:schemeClr val="bg1">
                  <a:lumMod val="75000"/>
                </a:schemeClr>
              </a:solidFill>
              <a:latin typeface="Arial"/>
              <a:ea typeface="Arial"/>
              <a:cs typeface="Arial"/>
              <a:sym typeface="Arial"/>
            </a:endParaRPr>
          </a:p>
          <a:p>
            <a:pPr marL="216000" marR="0" lvl="0" indent="-216000" algn="l" rtl="0">
              <a:lnSpc>
                <a:spcPct val="150000"/>
              </a:lnSpc>
              <a:spcBef>
                <a:spcPts val="0"/>
              </a:spcBef>
              <a:spcAft>
                <a:spcPts val="0"/>
              </a:spcAft>
              <a:buClr>
                <a:schemeClr val="bg1">
                  <a:lumMod val="85000"/>
                </a:schemeClr>
              </a:buClr>
              <a:buSzPct val="100000"/>
              <a:buFont typeface="Noto Sans Symbols"/>
              <a:buChar char="▪"/>
            </a:pPr>
            <a:r>
              <a:rPr lang="de-DE" sz="2400" b="0" i="0" u="none" strike="noStrike" cap="none" dirty="0" err="1">
                <a:solidFill>
                  <a:schemeClr val="bg1">
                    <a:lumMod val="75000"/>
                  </a:schemeClr>
                </a:solidFill>
                <a:latin typeface="Arial"/>
                <a:ea typeface="Arial"/>
                <a:cs typeface="Arial"/>
                <a:sym typeface="Arial"/>
              </a:rPr>
              <a:t>Questions</a:t>
            </a:r>
            <a:endParaRPr lang="de-DE" sz="2400" b="0" i="0" u="none" strike="noStrike" cap="none" dirty="0">
              <a:solidFill>
                <a:schemeClr val="bg1">
                  <a:lumMod val="75000"/>
                </a:schemeClr>
              </a:solidFill>
              <a:latin typeface="Arial"/>
              <a:ea typeface="Arial"/>
              <a:cs typeface="Arial"/>
              <a:sym typeface="Arial"/>
            </a:endParaRPr>
          </a:p>
        </p:txBody>
      </p:sp>
    </p:spTree>
    <p:extLst>
      <p:ext uri="{BB962C8B-B14F-4D97-AF65-F5344CB8AC3E}">
        <p14:creationId xmlns:p14="http://schemas.microsoft.com/office/powerpoint/2010/main" val="15100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Outlook</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a:solidFill>
                  <a:srgbClr val="3E545F"/>
                </a:solidFill>
                <a:latin typeface="Arial"/>
                <a:ea typeface="Arial"/>
                <a:cs typeface="Arial"/>
                <a:sym typeface="Arial"/>
              </a:rPr>
              <a:t>13 of 15</a:t>
            </a:r>
            <a:endParaRPr lang="de-DE" sz="1050" dirty="0">
              <a:solidFill>
                <a:srgbClr val="3E545F"/>
              </a:solidFill>
              <a:latin typeface="Arial"/>
              <a:ea typeface="Arial"/>
              <a:cs typeface="Arial"/>
              <a:sym typeface="Arial"/>
            </a:endParaRPr>
          </a:p>
        </p:txBody>
      </p:sp>
      <p:sp>
        <p:nvSpPr>
          <p:cNvPr id="9" name="Rechteck 8"/>
          <p:cNvSpPr/>
          <p:nvPr/>
        </p:nvSpPr>
        <p:spPr>
          <a:xfrm>
            <a:off x="2909361" y="4217017"/>
            <a:ext cx="4720260" cy="1342794"/>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800" dirty="0"/>
              <a:t>Prediction</a:t>
            </a:r>
          </a:p>
        </p:txBody>
      </p:sp>
      <p:sp>
        <p:nvSpPr>
          <p:cNvPr id="10" name="Ellipse 9"/>
          <p:cNvSpPr/>
          <p:nvPr/>
        </p:nvSpPr>
        <p:spPr>
          <a:xfrm>
            <a:off x="76199" y="1875209"/>
            <a:ext cx="2218945"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LRF</a:t>
            </a:r>
          </a:p>
        </p:txBody>
      </p:sp>
      <p:sp>
        <p:nvSpPr>
          <p:cNvPr id="11" name="Ellipse 10"/>
          <p:cNvSpPr/>
          <p:nvPr/>
        </p:nvSpPr>
        <p:spPr>
          <a:xfrm>
            <a:off x="7852949" y="4566417"/>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Map</a:t>
            </a:r>
          </a:p>
        </p:txBody>
      </p:sp>
      <p:sp>
        <p:nvSpPr>
          <p:cNvPr id="12" name="Rechteck 11"/>
          <p:cNvSpPr/>
          <p:nvPr/>
        </p:nvSpPr>
        <p:spPr>
          <a:xfrm>
            <a:off x="246888" y="3056431"/>
            <a:ext cx="1877568" cy="792480"/>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Matching</a:t>
            </a:r>
          </a:p>
        </p:txBody>
      </p:sp>
      <p:sp>
        <p:nvSpPr>
          <p:cNvPr id="13" name="Rechteck 12"/>
          <p:cNvSpPr/>
          <p:nvPr/>
        </p:nvSpPr>
        <p:spPr>
          <a:xfrm>
            <a:off x="3165843" y="4506831"/>
            <a:ext cx="1558517" cy="792480"/>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err="1"/>
              <a:t>Odometry</a:t>
            </a:r>
            <a:endParaRPr lang="en-GB" sz="1800" dirty="0"/>
          </a:p>
        </p:txBody>
      </p:sp>
      <p:sp>
        <p:nvSpPr>
          <p:cNvPr id="14" name="Rechteck 13"/>
          <p:cNvSpPr/>
          <p:nvPr/>
        </p:nvSpPr>
        <p:spPr>
          <a:xfrm>
            <a:off x="5827957" y="4505876"/>
            <a:ext cx="1600612" cy="792480"/>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Observation model</a:t>
            </a:r>
          </a:p>
        </p:txBody>
      </p:sp>
      <p:cxnSp>
        <p:nvCxnSpPr>
          <p:cNvPr id="15" name="Gerade Verbindung mit Pfeil 14"/>
          <p:cNvCxnSpPr>
            <a:stCxn id="10" idx="4"/>
            <a:endCxn id="12" idx="0"/>
          </p:cNvCxnSpPr>
          <p:nvPr/>
        </p:nvCxnSpPr>
        <p:spPr>
          <a:xfrm>
            <a:off x="1185672" y="2399465"/>
            <a:ext cx="0" cy="656966"/>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16" name="Gerade Verbindung mit Pfeil 15"/>
          <p:cNvCxnSpPr>
            <a:stCxn id="12" idx="2"/>
            <a:endCxn id="23" idx="0"/>
          </p:cNvCxnSpPr>
          <p:nvPr/>
        </p:nvCxnSpPr>
        <p:spPr>
          <a:xfrm>
            <a:off x="1185672" y="3848911"/>
            <a:ext cx="0" cy="656965"/>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17" name="Gerade Verbindung mit Pfeil 16"/>
          <p:cNvCxnSpPr>
            <a:stCxn id="23" idx="3"/>
            <a:endCxn id="13" idx="1"/>
          </p:cNvCxnSpPr>
          <p:nvPr/>
        </p:nvCxnSpPr>
        <p:spPr>
          <a:xfrm>
            <a:off x="2124456" y="4902116"/>
            <a:ext cx="1041387" cy="955"/>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19" name="Gerade Verbindung mit Pfeil 18"/>
          <p:cNvCxnSpPr>
            <a:stCxn id="11" idx="2"/>
            <a:endCxn id="14" idx="3"/>
          </p:cNvCxnSpPr>
          <p:nvPr/>
        </p:nvCxnSpPr>
        <p:spPr>
          <a:xfrm flipH="1">
            <a:off x="7428569" y="4902116"/>
            <a:ext cx="424380"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20" name="Gerade Verbindung mit Pfeil 19"/>
          <p:cNvCxnSpPr>
            <a:stCxn id="13" idx="3"/>
            <a:endCxn id="14" idx="1"/>
          </p:cNvCxnSpPr>
          <p:nvPr/>
        </p:nvCxnSpPr>
        <p:spPr>
          <a:xfrm flipV="1">
            <a:off x="4724360" y="4902116"/>
            <a:ext cx="1103597" cy="955"/>
          </a:xfrm>
          <a:prstGeom prst="straightConnector1">
            <a:avLst/>
          </a:prstGeom>
          <a:ln w="38100">
            <a:solidFill>
              <a:srgbClr val="3E545F"/>
            </a:solidFill>
            <a:tailEnd type="triangle"/>
          </a:ln>
        </p:spPr>
        <p:style>
          <a:lnRef idx="2">
            <a:schemeClr val="accent2"/>
          </a:lnRef>
          <a:fillRef idx="0">
            <a:schemeClr val="accent2"/>
          </a:fillRef>
          <a:effectRef idx="1">
            <a:schemeClr val="accent2"/>
          </a:effectRef>
          <a:fontRef idx="minor">
            <a:schemeClr val="tx1"/>
          </a:fontRef>
        </p:style>
      </p:cxnSp>
      <p:cxnSp>
        <p:nvCxnSpPr>
          <p:cNvPr id="22" name="Gewinkelter Verbinder 21"/>
          <p:cNvCxnSpPr>
            <a:stCxn id="14" idx="0"/>
            <a:endCxn id="12" idx="3"/>
          </p:cNvCxnSpPr>
          <p:nvPr/>
        </p:nvCxnSpPr>
        <p:spPr>
          <a:xfrm rot="16200000" flipV="1">
            <a:off x="3849758" y="1727370"/>
            <a:ext cx="1053205" cy="4503807"/>
          </a:xfrm>
          <a:prstGeom prst="bentConnector2">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sp>
        <p:nvSpPr>
          <p:cNvPr id="23" name="Rechteck 22"/>
          <p:cNvSpPr/>
          <p:nvPr/>
        </p:nvSpPr>
        <p:spPr>
          <a:xfrm>
            <a:off x="246888" y="4505876"/>
            <a:ext cx="1877568" cy="792480"/>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Update</a:t>
            </a:r>
          </a:p>
        </p:txBody>
      </p:sp>
      <p:sp>
        <p:nvSpPr>
          <p:cNvPr id="24" name="Textfeld 23"/>
          <p:cNvSpPr txBox="1"/>
          <p:nvPr/>
        </p:nvSpPr>
        <p:spPr>
          <a:xfrm>
            <a:off x="287337" y="5739898"/>
            <a:ext cx="3150807" cy="307777"/>
          </a:xfrm>
          <a:prstGeom prst="rect">
            <a:avLst/>
          </a:prstGeom>
          <a:noFill/>
        </p:spPr>
        <p:txBody>
          <a:bodyPr wrap="square" rtlCol="0">
            <a:spAutoFit/>
          </a:bodyPr>
          <a:lstStyle/>
          <a:p>
            <a:r>
              <a:rPr lang="en-GB" dirty="0">
                <a:solidFill>
                  <a:schemeClr val="bg1">
                    <a:lumMod val="65000"/>
                  </a:schemeClr>
                </a:solidFill>
              </a:rPr>
              <a:t>Based on the EKF localization slides</a:t>
            </a:r>
          </a:p>
        </p:txBody>
      </p:sp>
      <p:cxnSp>
        <p:nvCxnSpPr>
          <p:cNvPr id="29" name="Gerade Verbindung mit Pfeil 28"/>
          <p:cNvCxnSpPr/>
          <p:nvPr/>
        </p:nvCxnSpPr>
        <p:spPr>
          <a:xfrm>
            <a:off x="908050" y="3848911"/>
            <a:ext cx="0" cy="608789"/>
          </a:xfrm>
          <a:prstGeom prst="straightConnector1">
            <a:avLst/>
          </a:prstGeom>
          <a:ln w="28575" cap="flat" cmpd="sng" algn="ctr">
            <a:solidFill>
              <a:srgbClr val="3E545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Gerade Verbindung mit Pfeil 29"/>
          <p:cNvCxnSpPr/>
          <p:nvPr/>
        </p:nvCxnSpPr>
        <p:spPr>
          <a:xfrm>
            <a:off x="908050" y="4400550"/>
            <a:ext cx="0" cy="105326"/>
          </a:xfrm>
          <a:prstGeom prst="straightConnector1">
            <a:avLst/>
          </a:prstGeom>
          <a:ln w="28575" cap="flat" cmpd="sng" algn="ctr">
            <a:solidFill>
              <a:srgbClr val="3E545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hteck 20"/>
          <p:cNvSpPr/>
          <p:nvPr/>
        </p:nvSpPr>
        <p:spPr>
          <a:xfrm rot="1393642">
            <a:off x="6172013" y="1994263"/>
            <a:ext cx="2708669" cy="1200329"/>
          </a:xfrm>
          <a:prstGeom prst="rect">
            <a:avLst/>
          </a:prstGeom>
        </p:spPr>
        <p:txBody>
          <a:bodyPr wrap="square">
            <a:spAutoFit/>
          </a:bodyPr>
          <a:lstStyle/>
          <a:p>
            <a:pPr algn="ctr"/>
            <a:r>
              <a:rPr lang="en-GB" sz="3600" dirty="0">
                <a:solidFill>
                  <a:srgbClr val="039EE3"/>
                </a:solidFill>
              </a:rPr>
              <a:t>Work in progress!</a:t>
            </a:r>
            <a:endParaRPr lang="en-GB" sz="2400" dirty="0">
              <a:solidFill>
                <a:srgbClr val="039EE3"/>
              </a:solidFill>
            </a:endParaRPr>
          </a:p>
        </p:txBody>
      </p:sp>
      <p:sp>
        <p:nvSpPr>
          <p:cNvPr id="25" name="Pfeil nach rechts 24"/>
          <p:cNvSpPr/>
          <p:nvPr/>
        </p:nvSpPr>
        <p:spPr>
          <a:xfrm rot="6699404">
            <a:off x="6754347" y="3463193"/>
            <a:ext cx="749192" cy="347425"/>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0211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a:solidFill>
                  <a:srgbClr val="3E545F"/>
                </a:solidFill>
                <a:latin typeface="Arial"/>
                <a:ea typeface="Arial"/>
                <a:cs typeface="Arial"/>
                <a:sym typeface="Arial"/>
              </a:rPr>
              <a:t>14 of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chemeClr val="bg1">
                  <a:lumMod val="75000"/>
                </a:schemeClr>
              </a:buClr>
              <a:buSzPct val="100000"/>
              <a:buFont typeface="Noto Sans Symbols"/>
              <a:buChar char="▪"/>
            </a:pPr>
            <a:r>
              <a:rPr lang="de-DE" sz="2400" b="0" dirty="0">
                <a:solidFill>
                  <a:schemeClr val="bg1">
                    <a:lumMod val="75000"/>
                  </a:schemeClr>
                </a:solidFill>
              </a:rPr>
              <a:t>Progress</a:t>
            </a:r>
          </a:p>
          <a:p>
            <a:pPr lvl="1" indent="-216000">
              <a:lnSpc>
                <a:spcPct val="150000"/>
              </a:lnSpc>
              <a:buClr>
                <a:schemeClr val="bg1">
                  <a:lumMod val="75000"/>
                </a:schemeClr>
              </a:buClr>
            </a:pPr>
            <a:r>
              <a:rPr lang="de-DE" sz="2200" dirty="0">
                <a:solidFill>
                  <a:schemeClr val="bg1">
                    <a:lumMod val="75000"/>
                  </a:schemeClr>
                </a:solidFill>
              </a:rPr>
              <a:t>Mapping</a:t>
            </a:r>
          </a:p>
          <a:p>
            <a:pPr lvl="1" indent="-216000">
              <a:lnSpc>
                <a:spcPct val="150000"/>
              </a:lnSpc>
              <a:buClr>
                <a:schemeClr val="bg1">
                  <a:lumMod val="75000"/>
                </a:schemeClr>
              </a:buClr>
            </a:pPr>
            <a:r>
              <a:rPr lang="de-DE" sz="2200" dirty="0">
                <a:solidFill>
                  <a:schemeClr val="bg1">
                    <a:lumMod val="75000"/>
                  </a:schemeClr>
                </a:solidFill>
              </a:rPr>
              <a:t>Simulation</a:t>
            </a:r>
          </a:p>
          <a:p>
            <a:pPr lvl="1" indent="-216000">
              <a:lnSpc>
                <a:spcPct val="150000"/>
              </a:lnSpc>
              <a:buClr>
                <a:schemeClr val="bg1">
                  <a:lumMod val="75000"/>
                </a:schemeClr>
              </a:buClr>
            </a:pPr>
            <a:r>
              <a:rPr lang="de-DE" sz="2200" dirty="0">
                <a:solidFill>
                  <a:schemeClr val="bg1">
                    <a:lumMod val="75000"/>
                  </a:schemeClr>
                </a:solidFill>
              </a:rPr>
              <a:t>EKF </a:t>
            </a:r>
            <a:r>
              <a:rPr lang="de-DE" sz="2200" dirty="0" err="1">
                <a:solidFill>
                  <a:schemeClr val="bg1">
                    <a:lumMod val="75000"/>
                  </a:schemeClr>
                </a:solidFill>
              </a:rPr>
              <a:t>N</a:t>
            </a:r>
            <a:r>
              <a:rPr lang="de-DE" sz="2200">
                <a:solidFill>
                  <a:schemeClr val="bg1">
                    <a:lumMod val="75000"/>
                  </a:schemeClr>
                </a:solidFill>
              </a:rPr>
              <a:t>ode</a:t>
            </a:r>
            <a:endParaRPr lang="de-DE" sz="2400" dirty="0">
              <a:solidFill>
                <a:schemeClr val="bg1">
                  <a:lumMod val="75000"/>
                </a:schemeClr>
              </a:solidFill>
            </a:endParaRPr>
          </a:p>
          <a:p>
            <a:pPr marL="216000" marR="0" lvl="0" indent="-216000" algn="l" rtl="0">
              <a:lnSpc>
                <a:spcPct val="150000"/>
              </a:lnSpc>
              <a:spcBef>
                <a:spcPts val="0"/>
              </a:spcBef>
              <a:spcAft>
                <a:spcPts val="0"/>
              </a:spcAft>
              <a:buClr>
                <a:schemeClr val="bg1">
                  <a:lumMod val="75000"/>
                </a:schemeClr>
              </a:buClr>
              <a:buSzPct val="100000"/>
              <a:buFont typeface="Noto Sans Symbols"/>
              <a:buChar char="▪"/>
            </a:pPr>
            <a:r>
              <a:rPr lang="de-DE" sz="2400" b="0" dirty="0">
                <a:solidFill>
                  <a:schemeClr val="bg1">
                    <a:lumMod val="75000"/>
                  </a:schemeClr>
                </a:solidFill>
              </a:rPr>
              <a:t>Outlook</a:t>
            </a:r>
            <a:endParaRPr lang="de-DE" sz="2400" b="0" i="0" u="none" strike="noStrike" cap="none" dirty="0">
              <a:solidFill>
                <a:schemeClr val="bg1">
                  <a:lumMod val="75000"/>
                </a:schemeClr>
              </a:solidFil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dirty="0" err="1">
                <a:solidFill>
                  <a:schemeClr val="dk1"/>
                </a:solidFill>
                <a:latin typeface="Arial"/>
                <a:ea typeface="Arial"/>
                <a:cs typeface="Arial"/>
                <a:sym typeface="Arial"/>
              </a:rPr>
              <a:t>Questions</a:t>
            </a:r>
            <a:endParaRPr lang="de-DE" sz="2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989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Questions</a:t>
            </a:r>
          </a:p>
        </p:txBody>
      </p:sp>
      <p:sp>
        <p:nvSpPr>
          <p:cNvPr id="215" name="Shape 21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marL="0" marR="0" lvl="0" indent="0" algn="l" rtl="0">
              <a:spcBef>
                <a:spcPts val="0"/>
              </a:spcBef>
              <a:spcAft>
                <a:spcPts val="0"/>
              </a:spcAft>
              <a:buSzPct val="25000"/>
              <a:buNone/>
            </a:pPr>
            <a:r>
              <a:rPr lang="de-DE" sz="1050">
                <a:solidFill>
                  <a:srgbClr val="3E545F"/>
                </a:solidFill>
                <a:latin typeface="Arial"/>
                <a:ea typeface="Arial"/>
                <a:cs typeface="Arial"/>
                <a:sym typeface="Arial"/>
              </a:rPr>
              <a:t>15 of 15</a:t>
            </a:r>
            <a:endParaRPr lang="de-DE" sz="1050" dirty="0">
              <a:solidFill>
                <a:srgbClr val="3E545F"/>
              </a:solidFill>
              <a:latin typeface="Arial"/>
              <a:ea typeface="Arial"/>
              <a:cs typeface="Arial"/>
              <a:sym typeface="Arial"/>
            </a:endParaRPr>
          </a:p>
        </p:txBody>
      </p:sp>
      <p:sp>
        <p:nvSpPr>
          <p:cNvPr id="216" name="Shape 216"/>
          <p:cNvSpPr txBox="1">
            <a:spLocks noGrp="1"/>
          </p:cNvSpPr>
          <p:nvPr>
            <p:ph type="body" idx="2"/>
          </p:nvPr>
        </p:nvSpPr>
        <p:spPr>
          <a:xfrm>
            <a:off x="287337" y="1513211"/>
            <a:ext cx="8569325" cy="2436071"/>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Working </a:t>
            </a:r>
            <a:r>
              <a:rPr lang="de-DE" sz="2400" b="0" dirty="0" err="1"/>
              <a:t>with</a:t>
            </a:r>
            <a:r>
              <a:rPr lang="de-DE" sz="2400" b="0" dirty="0"/>
              <a:t> </a:t>
            </a:r>
            <a:r>
              <a:rPr lang="de-DE" sz="2400" b="0" dirty="0" err="1"/>
              <a:t>points</a:t>
            </a:r>
            <a:r>
              <a:rPr lang="de-DE" sz="2400" b="0" dirty="0"/>
              <a:t> </a:t>
            </a:r>
            <a:r>
              <a:rPr lang="de-DE" sz="2400" b="0" dirty="0" err="1"/>
              <a:t>or</a:t>
            </a:r>
            <a:r>
              <a:rPr lang="de-DE" sz="2400" b="0" dirty="0"/>
              <a:t> </a:t>
            </a:r>
            <a:r>
              <a:rPr lang="de-DE" sz="2400" b="0" dirty="0" err="1"/>
              <a:t>with</a:t>
            </a:r>
            <a:r>
              <a:rPr lang="de-DE" sz="2400" b="0" dirty="0"/>
              <a:t> </a:t>
            </a:r>
            <a:r>
              <a:rPr lang="de-DE" sz="2400" b="0" dirty="0" err="1"/>
              <a:t>line</a:t>
            </a:r>
            <a:r>
              <a:rPr lang="de-DE" sz="2400" b="0" dirty="0"/>
              <a:t> </a:t>
            </a:r>
            <a:r>
              <a:rPr lang="de-DE" sz="2400" b="0" dirty="0" err="1"/>
              <a:t>segments</a:t>
            </a:r>
            <a:r>
              <a:rPr lang="de-DE" sz="2400" b="0" dirty="0"/>
              <a:t>?</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err="1"/>
              <a:t>Where</a:t>
            </a:r>
            <a:r>
              <a:rPr lang="de-DE" sz="2400" b="0" dirty="0"/>
              <a:t> will </a:t>
            </a:r>
            <a:r>
              <a:rPr lang="de-DE" sz="2400" b="0" dirty="0" err="1"/>
              <a:t>we</a:t>
            </a:r>
            <a:r>
              <a:rPr lang="de-DE" sz="2400" b="0" dirty="0"/>
              <a:t> </a:t>
            </a:r>
            <a:r>
              <a:rPr lang="de-DE" sz="2400" b="0" dirty="0" err="1"/>
              <a:t>review</a:t>
            </a:r>
            <a:r>
              <a:rPr lang="de-DE" sz="2400" b="0" dirty="0"/>
              <a:t> </a:t>
            </a:r>
            <a:r>
              <a:rPr lang="de-DE" sz="2400" b="0" dirty="0" err="1"/>
              <a:t>the</a:t>
            </a:r>
            <a:r>
              <a:rPr lang="de-DE" sz="2400" b="0" dirty="0"/>
              <a:t> EKF </a:t>
            </a:r>
            <a:r>
              <a:rPr lang="de-DE" sz="2400" b="0" dirty="0" err="1"/>
              <a:t>results</a:t>
            </a:r>
            <a:r>
              <a:rPr lang="de-DE" sz="2400" b="0" dirty="0"/>
              <a:t>?</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err="1"/>
              <a:t>Should</a:t>
            </a:r>
            <a:r>
              <a:rPr lang="de-DE" sz="2400" b="0" dirty="0"/>
              <a:t> </a:t>
            </a:r>
            <a:r>
              <a:rPr lang="de-DE" sz="2400" b="0" dirty="0" err="1"/>
              <a:t>we</a:t>
            </a:r>
            <a:r>
              <a:rPr lang="de-DE" sz="2400" b="0" dirty="0"/>
              <a:t> </a:t>
            </a:r>
            <a:r>
              <a:rPr lang="de-DE" sz="2400" b="0" dirty="0" err="1"/>
              <a:t>use</a:t>
            </a:r>
            <a:r>
              <a:rPr lang="de-DE" sz="2400" b="0" dirty="0"/>
              <a:t> </a:t>
            </a:r>
            <a:r>
              <a:rPr lang="de-DE" sz="2400" b="0" dirty="0" err="1"/>
              <a:t>landmarks</a:t>
            </a:r>
            <a:r>
              <a:rPr lang="de-DE" sz="2400" b="0" dirty="0"/>
              <a:t>?</a:t>
            </a: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Do </a:t>
            </a:r>
            <a:r>
              <a:rPr lang="de-DE" sz="2400" b="0" dirty="0" err="1"/>
              <a:t>we</a:t>
            </a:r>
            <a:r>
              <a:rPr lang="de-DE" sz="2400" b="0" dirty="0"/>
              <a:t> </a:t>
            </a:r>
            <a:r>
              <a:rPr lang="de-DE" sz="2400" b="0" dirty="0" err="1"/>
              <a:t>really</a:t>
            </a:r>
            <a:r>
              <a:rPr lang="de-DE" sz="2400" b="0" dirty="0"/>
              <a:t> </a:t>
            </a:r>
            <a:r>
              <a:rPr lang="de-DE" sz="2400" b="0" dirty="0" err="1"/>
              <a:t>need</a:t>
            </a:r>
            <a:r>
              <a:rPr lang="de-DE" sz="2400" b="0" dirty="0"/>
              <a:t> </a:t>
            </a:r>
            <a:r>
              <a:rPr lang="de-DE" sz="2400" b="0" dirty="0" err="1"/>
              <a:t>the</a:t>
            </a:r>
            <a:r>
              <a:rPr lang="de-DE" sz="2400" b="0" dirty="0"/>
              <a:t> </a:t>
            </a:r>
            <a:r>
              <a:rPr lang="de-DE" sz="2400" b="0" dirty="0" err="1"/>
              <a:t>Odometry</a:t>
            </a:r>
            <a:r>
              <a:rPr lang="de-DE" sz="2400" b="0" dirty="0"/>
              <a:t> in </a:t>
            </a:r>
            <a:r>
              <a:rPr lang="de-DE" sz="2400" b="0" dirty="0" err="1"/>
              <a:t>the</a:t>
            </a:r>
            <a:r>
              <a:rPr lang="de-DE" sz="2400" b="0" dirty="0"/>
              <a:t> </a:t>
            </a:r>
            <a:r>
              <a:rPr lang="de-DE" sz="2400" b="0" dirty="0" err="1"/>
              <a:t>Prediction</a:t>
            </a:r>
            <a:r>
              <a:rPr lang="de-DE" sz="2400" b="0" dirty="0"/>
              <a:t> </a:t>
            </a:r>
            <a:r>
              <a:rPr lang="de-DE" sz="2400" b="0" dirty="0" err="1"/>
              <a:t>module</a:t>
            </a:r>
            <a:r>
              <a:rPr lang="de-DE" sz="2400" b="0" dirty="0"/>
              <a:t> </a:t>
            </a:r>
            <a:r>
              <a:rPr lang="de-DE" sz="2400" b="0" dirty="0" err="1"/>
              <a:t>of</a:t>
            </a:r>
            <a:r>
              <a:rPr lang="de-DE" sz="2400" b="0" dirty="0"/>
              <a:t> </a:t>
            </a:r>
            <a:r>
              <a:rPr lang="de-DE" sz="2400" b="0" dirty="0" err="1"/>
              <a:t>the</a:t>
            </a:r>
            <a:r>
              <a:rPr lang="de-DE" sz="2400" b="0" dirty="0"/>
              <a:t> EKF? </a:t>
            </a:r>
            <a:r>
              <a:rPr lang="de-DE" sz="2400" b="0" dirty="0" err="1"/>
              <a:t>Isn´t</a:t>
            </a:r>
            <a:r>
              <a:rPr lang="de-DE" sz="2400" b="0" dirty="0"/>
              <a:t> </a:t>
            </a:r>
            <a:r>
              <a:rPr lang="de-DE" sz="2400" b="0" dirty="0" err="1"/>
              <a:t>the</a:t>
            </a:r>
            <a:r>
              <a:rPr lang="de-DE" sz="2400" b="0" dirty="0"/>
              <a:t> Observation </a:t>
            </a:r>
            <a:r>
              <a:rPr lang="de-DE" sz="2400" b="0" dirty="0" err="1"/>
              <a:t>enough</a:t>
            </a:r>
            <a:r>
              <a:rPr lang="de-DE" sz="2400" b="0" dirty="0"/>
              <a:t>?</a:t>
            </a:r>
          </a:p>
          <a:p>
            <a:pPr marL="285750" marR="0" lvl="0" indent="-285750" algn="l" rtl="0">
              <a:lnSpc>
                <a:spcPct val="150000"/>
              </a:lnSpc>
              <a:spcBef>
                <a:spcPts val="0"/>
              </a:spcBef>
              <a:spcAft>
                <a:spcPts val="0"/>
              </a:spcAft>
              <a:buClr>
                <a:srgbClr val="009FE3"/>
              </a:buClr>
              <a:buSzPct val="100000"/>
              <a:buFont typeface="Wingdings" panose="05000000000000000000" pitchFamily="2" charset="2"/>
              <a:buChar char="§"/>
            </a:pPr>
            <a:r>
              <a:rPr lang="de-DE" sz="2400" b="0" dirty="0" err="1"/>
              <a:t>How</a:t>
            </a:r>
            <a:r>
              <a:rPr lang="de-DE" sz="2400" b="0" dirty="0"/>
              <a:t> will </a:t>
            </a:r>
            <a:r>
              <a:rPr lang="de-DE" sz="2400" b="0" dirty="0" err="1"/>
              <a:t>get</a:t>
            </a:r>
            <a:r>
              <a:rPr lang="de-DE" sz="2400" b="0" dirty="0"/>
              <a:t> </a:t>
            </a:r>
            <a:r>
              <a:rPr lang="de-DE" sz="2400" b="0" dirty="0" err="1"/>
              <a:t>expected</a:t>
            </a:r>
            <a:r>
              <a:rPr lang="de-DE" sz="2400" b="0" dirty="0"/>
              <a:t> </a:t>
            </a:r>
            <a:r>
              <a:rPr lang="de-DE" sz="2400" b="0" dirty="0" err="1"/>
              <a:t>observations</a:t>
            </a:r>
            <a:r>
              <a:rPr lang="de-DE" sz="2400" b="0" dirty="0"/>
              <a:t> out </a:t>
            </a:r>
            <a:r>
              <a:rPr lang="de-DE" sz="2400" b="0" dirty="0" err="1"/>
              <a:t>of</a:t>
            </a:r>
            <a:r>
              <a:rPr lang="de-DE" sz="2400" b="0" dirty="0"/>
              <a:t> </a:t>
            </a:r>
            <a:r>
              <a:rPr lang="de-DE" sz="2400" b="0" dirty="0" err="1"/>
              <a:t>the</a:t>
            </a:r>
            <a:r>
              <a:rPr lang="de-DE" sz="2400" b="0" dirty="0"/>
              <a:t> </a:t>
            </a:r>
            <a:r>
              <a:rPr lang="de-DE" sz="2400" b="0" dirty="0" err="1"/>
              <a:t>map</a:t>
            </a:r>
            <a:r>
              <a:rPr lang="de-DE" sz="2400" b="0" dirty="0"/>
              <a:t>?</a:t>
            </a:r>
            <a:endParaRPr dirty="0"/>
          </a:p>
          <a:p>
            <a:pPr marL="0" marR="0" lvl="0" indent="0" algn="l" rtl="0">
              <a:lnSpc>
                <a:spcPct val="150000"/>
              </a:lnSpc>
              <a:spcBef>
                <a:spcPts val="0"/>
              </a:spcBef>
              <a:spcAft>
                <a:spcPts val="0"/>
              </a:spcAft>
              <a:buClr>
                <a:srgbClr val="009FE3"/>
              </a:buClr>
              <a:buSzPct val="25000"/>
              <a:buFont typeface="Noto Sans Symbols"/>
              <a:buNone/>
            </a:pPr>
            <a:endParaRPr sz="2200" b="1"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None/>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a:solidFill>
                  <a:srgbClr val="3E545F"/>
                </a:solidFill>
                <a:latin typeface="Arial"/>
                <a:ea typeface="Arial"/>
                <a:cs typeface="Arial"/>
                <a:sym typeface="Arial"/>
              </a:rPr>
              <a:t>2 of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Progress</a:t>
            </a:r>
          </a:p>
          <a:p>
            <a:pPr lvl="1" indent="-216000">
              <a:lnSpc>
                <a:spcPct val="150000"/>
              </a:lnSpc>
              <a:buClr>
                <a:srgbClr val="009FE3"/>
              </a:buClr>
            </a:pPr>
            <a:r>
              <a:rPr lang="de-DE" sz="2200" dirty="0"/>
              <a:t>Mapping</a:t>
            </a:r>
            <a:endParaRPr lang="de-DE" sz="2200" b="0" dirty="0"/>
          </a:p>
          <a:p>
            <a:pPr lvl="1" indent="-216000">
              <a:lnSpc>
                <a:spcPct val="150000"/>
              </a:lnSpc>
              <a:buClr>
                <a:srgbClr val="009FE3"/>
              </a:buClr>
            </a:pPr>
            <a:r>
              <a:rPr lang="de-DE" sz="2200" i="0" u="none" strike="noStrike" cap="none" dirty="0">
                <a:solidFill>
                  <a:schemeClr val="dk1"/>
                </a:solidFill>
                <a:latin typeface="Arial"/>
                <a:ea typeface="Arial"/>
                <a:cs typeface="Arial"/>
                <a:sym typeface="Arial"/>
              </a:rPr>
              <a:t>Simulation</a:t>
            </a:r>
          </a:p>
          <a:p>
            <a:pPr lvl="1" indent="-216000">
              <a:lnSpc>
                <a:spcPct val="150000"/>
              </a:lnSpc>
              <a:buClr>
                <a:srgbClr val="009FE3"/>
              </a:buClr>
            </a:pPr>
            <a:r>
              <a:rPr lang="de-DE" sz="2200" dirty="0"/>
              <a:t>EKF </a:t>
            </a:r>
            <a:r>
              <a:rPr lang="de-DE" sz="2200" dirty="0" err="1"/>
              <a:t>Node</a:t>
            </a:r>
            <a:endParaRPr lang="de-DE" sz="24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Outlook</a:t>
            </a:r>
            <a:endParaRPr lang="de-DE" sz="2400" b="0" i="0" u="none" strike="noStrike" cap="none" dirty="0">
              <a:solidFill>
                <a:schemeClr val="dk1"/>
              </a:solidFill>
              <a:latin typeface="Arial"/>
              <a:ea typeface="Arial"/>
              <a:cs typeface="Arial"/>
              <a:sym typeface="Arial"/>
            </a:endParaRPr>
          </a:p>
          <a:p>
            <a:pPr marL="216000" marR="0" lvl="0" indent="-216000" algn="l" rtl="0">
              <a:lnSpc>
                <a:spcPct val="150000"/>
              </a:lnSpc>
              <a:spcBef>
                <a:spcPts val="0"/>
              </a:spcBef>
              <a:spcAft>
                <a:spcPts val="0"/>
              </a:spcAft>
              <a:buClr>
                <a:srgbClr val="009FE3"/>
              </a:buClr>
              <a:buSzPct val="100000"/>
              <a:buFont typeface="Noto Sans Symbols"/>
              <a:buChar char="▪"/>
            </a:pPr>
            <a:r>
              <a:rPr lang="de-DE" sz="2400" b="0" i="0" u="none" strike="noStrike" cap="none" dirty="0" err="1">
                <a:solidFill>
                  <a:schemeClr val="dk1"/>
                </a:solidFill>
                <a:latin typeface="Arial"/>
                <a:ea typeface="Arial"/>
                <a:cs typeface="Arial"/>
                <a:sym typeface="Arial"/>
              </a:rPr>
              <a:t>Questions</a:t>
            </a:r>
            <a:endParaRPr lang="de-DE"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a:solidFill>
                  <a:srgbClr val="3E545F"/>
                </a:solidFill>
                <a:latin typeface="Arial"/>
                <a:ea typeface="Arial"/>
                <a:cs typeface="Arial"/>
                <a:sym typeface="Arial"/>
              </a:rPr>
              <a:t>Outline</a:t>
            </a:r>
          </a:p>
        </p:txBody>
      </p:sp>
      <p:sp>
        <p:nvSpPr>
          <p:cNvPr id="98" name="Shape 98"/>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sz="1050">
                <a:solidFill>
                  <a:srgbClr val="3E545F"/>
                </a:solidFill>
                <a:latin typeface="Arial"/>
                <a:ea typeface="Arial"/>
                <a:cs typeface="Arial"/>
                <a:sym typeface="Arial"/>
              </a:rPr>
              <a:t>3 of 15</a:t>
            </a:r>
            <a:endParaRPr lang="de-DE" sz="1050" dirty="0">
              <a:solidFill>
                <a:srgbClr val="3E545F"/>
              </a:solidFill>
              <a:latin typeface="Arial"/>
              <a:ea typeface="Arial"/>
              <a:cs typeface="Arial"/>
              <a:sym typeface="Arial"/>
            </a:endParaRPr>
          </a:p>
        </p:txBody>
      </p:sp>
      <p:sp>
        <p:nvSpPr>
          <p:cNvPr id="99" name="Shape 99"/>
          <p:cNvSpPr txBox="1">
            <a:spLocks noGrp="1"/>
          </p:cNvSpPr>
          <p:nvPr>
            <p:ph type="body" idx="2"/>
          </p:nvPr>
        </p:nvSpPr>
        <p:spPr>
          <a:xfrm>
            <a:off x="287337" y="1684800"/>
            <a:ext cx="8569325" cy="3194049"/>
          </a:xfrm>
          <a:prstGeom prst="rect">
            <a:avLst/>
          </a:prstGeom>
          <a:noFill/>
          <a:ln>
            <a:noFill/>
          </a:ln>
        </p:spPr>
        <p:txBody>
          <a:bodyPr lIns="0" tIns="0" rIns="0" bIns="0" anchor="t" anchorCtr="0">
            <a:noAutofit/>
          </a:bodyPr>
          <a:lstStyle/>
          <a:p>
            <a:pPr marL="216000" marR="0" lvl="0" indent="-216000" algn="l" rtl="0">
              <a:lnSpc>
                <a:spcPct val="150000"/>
              </a:lnSpc>
              <a:spcBef>
                <a:spcPts val="0"/>
              </a:spcBef>
              <a:spcAft>
                <a:spcPts val="0"/>
              </a:spcAft>
              <a:buClr>
                <a:srgbClr val="009FE3"/>
              </a:buClr>
              <a:buSzPct val="100000"/>
              <a:buFont typeface="Noto Sans Symbols"/>
              <a:buChar char="▪"/>
            </a:pPr>
            <a:r>
              <a:rPr lang="de-DE" sz="2400" b="0" dirty="0"/>
              <a:t>Progress</a:t>
            </a:r>
          </a:p>
          <a:p>
            <a:pPr lvl="1" indent="-216000">
              <a:lnSpc>
                <a:spcPct val="150000"/>
              </a:lnSpc>
              <a:buClr>
                <a:schemeClr val="bg1">
                  <a:lumMod val="75000"/>
                </a:schemeClr>
              </a:buClr>
            </a:pPr>
            <a:r>
              <a:rPr lang="de-DE" sz="2200" i="0" u="none" strike="noStrike" cap="none" dirty="0">
                <a:solidFill>
                  <a:schemeClr val="bg1">
                    <a:lumMod val="75000"/>
                  </a:schemeClr>
                </a:solidFill>
                <a:latin typeface="Arial"/>
                <a:ea typeface="Arial"/>
                <a:cs typeface="Arial"/>
                <a:sym typeface="Arial"/>
              </a:rPr>
              <a:t>Mapping</a:t>
            </a:r>
          </a:p>
          <a:p>
            <a:pPr lvl="1" indent="-216000">
              <a:lnSpc>
                <a:spcPct val="150000"/>
              </a:lnSpc>
              <a:buClr>
                <a:schemeClr val="bg1">
                  <a:lumMod val="75000"/>
                </a:schemeClr>
              </a:buClr>
            </a:pPr>
            <a:r>
              <a:rPr lang="de-DE" sz="2200" dirty="0">
                <a:solidFill>
                  <a:schemeClr val="bg1">
                    <a:lumMod val="75000"/>
                  </a:schemeClr>
                </a:solidFill>
              </a:rPr>
              <a:t>Simulation</a:t>
            </a:r>
            <a:endParaRPr lang="de-DE" sz="2200" i="0" u="none" strike="noStrike" cap="none" dirty="0">
              <a:solidFill>
                <a:schemeClr val="bg1">
                  <a:lumMod val="75000"/>
                </a:schemeClr>
              </a:solidFill>
              <a:latin typeface="Arial"/>
              <a:ea typeface="Arial"/>
              <a:cs typeface="Arial"/>
              <a:sym typeface="Arial"/>
            </a:endParaRPr>
          </a:p>
          <a:p>
            <a:pPr lvl="1" indent="-216000">
              <a:lnSpc>
                <a:spcPct val="150000"/>
              </a:lnSpc>
              <a:buClr>
                <a:schemeClr val="bg1">
                  <a:lumMod val="75000"/>
                </a:schemeClr>
              </a:buClr>
            </a:pPr>
            <a:r>
              <a:rPr lang="de-DE" sz="2200" dirty="0">
                <a:solidFill>
                  <a:schemeClr val="bg1">
                    <a:lumMod val="75000"/>
                  </a:schemeClr>
                </a:solidFill>
              </a:rPr>
              <a:t>EKF </a:t>
            </a:r>
            <a:r>
              <a:rPr lang="de-DE" sz="2200" dirty="0" err="1">
                <a:solidFill>
                  <a:schemeClr val="bg1">
                    <a:lumMod val="75000"/>
                  </a:schemeClr>
                </a:solidFill>
              </a:rPr>
              <a:t>Node</a:t>
            </a:r>
            <a:endParaRPr lang="de-DE" sz="2400" b="0" i="0" u="none" strike="noStrike" cap="none" dirty="0">
              <a:solidFill>
                <a:schemeClr val="bg1">
                  <a:lumMod val="75000"/>
                </a:schemeClr>
              </a:solidFill>
              <a:sym typeface="Arial"/>
            </a:endParaRPr>
          </a:p>
          <a:p>
            <a:pPr marL="216000" marR="0" lvl="0" indent="-216000" algn="l" rtl="0">
              <a:lnSpc>
                <a:spcPct val="150000"/>
              </a:lnSpc>
              <a:spcBef>
                <a:spcPts val="0"/>
              </a:spcBef>
              <a:spcAft>
                <a:spcPts val="0"/>
              </a:spcAft>
              <a:buClr>
                <a:schemeClr val="bg1">
                  <a:lumMod val="75000"/>
                </a:schemeClr>
              </a:buClr>
              <a:buSzPct val="100000"/>
              <a:buFont typeface="Noto Sans Symbols"/>
              <a:buChar char="▪"/>
            </a:pPr>
            <a:r>
              <a:rPr lang="de-DE" sz="2400" b="0" dirty="0">
                <a:solidFill>
                  <a:schemeClr val="bg1">
                    <a:lumMod val="75000"/>
                  </a:schemeClr>
                </a:solidFill>
              </a:rPr>
              <a:t>Outlook</a:t>
            </a:r>
            <a:endParaRPr lang="de-DE" sz="2400" b="0" i="0" u="none" strike="noStrike" cap="none" dirty="0">
              <a:solidFill>
                <a:schemeClr val="bg1">
                  <a:lumMod val="75000"/>
                </a:schemeClr>
              </a:solidFill>
              <a:sym typeface="Arial"/>
            </a:endParaRPr>
          </a:p>
          <a:p>
            <a:pPr marL="216000" marR="0" lvl="0" indent="-216000" algn="l" rtl="0">
              <a:lnSpc>
                <a:spcPct val="150000"/>
              </a:lnSpc>
              <a:spcBef>
                <a:spcPts val="0"/>
              </a:spcBef>
              <a:spcAft>
                <a:spcPts val="0"/>
              </a:spcAft>
              <a:buClr>
                <a:schemeClr val="bg1">
                  <a:lumMod val="75000"/>
                </a:schemeClr>
              </a:buClr>
              <a:buSzPct val="100000"/>
              <a:buFont typeface="Noto Sans Symbols"/>
              <a:buChar char="▪"/>
            </a:pPr>
            <a:r>
              <a:rPr lang="de-DE" sz="2400" b="0" i="0" u="none" strike="noStrike" cap="none" dirty="0" err="1">
                <a:solidFill>
                  <a:schemeClr val="bg1">
                    <a:lumMod val="75000"/>
                  </a:schemeClr>
                </a:solidFill>
                <a:latin typeface="Arial"/>
                <a:ea typeface="Arial"/>
                <a:cs typeface="Arial"/>
                <a:sym typeface="Arial"/>
              </a:rPr>
              <a:t>Questions</a:t>
            </a:r>
            <a:endParaRPr lang="de-DE" sz="2400" b="0" i="0" u="none" strike="noStrike" cap="none" dirty="0">
              <a:solidFill>
                <a:schemeClr val="bg1">
                  <a:lumMod val="75000"/>
                </a:schemeClr>
              </a:solidFill>
              <a:latin typeface="Arial"/>
              <a:ea typeface="Arial"/>
              <a:cs typeface="Arial"/>
              <a:sym typeface="Arial"/>
            </a:endParaRPr>
          </a:p>
        </p:txBody>
      </p:sp>
    </p:spTree>
    <p:extLst>
      <p:ext uri="{BB962C8B-B14F-4D97-AF65-F5344CB8AC3E}">
        <p14:creationId xmlns:p14="http://schemas.microsoft.com/office/powerpoint/2010/main" val="143786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57" name="Grafik 56"/>
          <p:cNvPicPr>
            <a:picLocks noChangeAspect="1"/>
          </p:cNvPicPr>
          <p:nvPr/>
        </p:nvPicPr>
        <p:blipFill rotWithShape="1">
          <a:blip r:embed="rId3"/>
          <a:srcRect t="2939" b="3403"/>
          <a:stretch/>
        </p:blipFill>
        <p:spPr>
          <a:xfrm rot="9776021">
            <a:off x="6663704" y="3818520"/>
            <a:ext cx="2240678" cy="1969153"/>
          </a:xfrm>
          <a:prstGeom prst="rect">
            <a:avLst/>
          </a:prstGeom>
        </p:spPr>
      </p:pic>
      <p:pic>
        <p:nvPicPr>
          <p:cNvPr id="129" name="Grafik 128"/>
          <p:cNvPicPr>
            <a:picLocks noChangeAspect="1"/>
          </p:cNvPicPr>
          <p:nvPr/>
        </p:nvPicPr>
        <p:blipFill rotWithShape="1">
          <a:blip r:embed="rId4"/>
          <a:srcRect l="28231"/>
          <a:stretch/>
        </p:blipFill>
        <p:spPr>
          <a:xfrm rot="21048091">
            <a:off x="322242" y="1750654"/>
            <a:ext cx="2492124" cy="1747145"/>
          </a:xfrm>
          <a:prstGeom prst="rect">
            <a:avLst/>
          </a:prstGeom>
        </p:spPr>
      </p:pic>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Progress (1)</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a:t>4 of 15</a:t>
            </a:r>
            <a:endParaRPr lang="de-DE" sz="1050" dirty="0">
              <a:solidFill>
                <a:srgbClr val="3E545F"/>
              </a:solidFill>
              <a:latin typeface="Arial"/>
              <a:ea typeface="Arial"/>
              <a:cs typeface="Arial"/>
              <a:sym typeface="Arial"/>
            </a:endParaRPr>
          </a:p>
        </p:txBody>
      </p:sp>
      <p:sp>
        <p:nvSpPr>
          <p:cNvPr id="18" name="Rechteck 17"/>
          <p:cNvSpPr/>
          <p:nvPr/>
        </p:nvSpPr>
        <p:spPr>
          <a:xfrm>
            <a:off x="245807" y="878900"/>
            <a:ext cx="2100255" cy="646331"/>
          </a:xfrm>
          <a:prstGeom prst="rect">
            <a:avLst/>
          </a:prstGeom>
        </p:spPr>
        <p:txBody>
          <a:bodyPr wrap="none">
            <a:spAutoFit/>
          </a:bodyPr>
          <a:lstStyle/>
          <a:p>
            <a:pPr lvl="0">
              <a:lnSpc>
                <a:spcPct val="150000"/>
              </a:lnSpc>
              <a:buClr>
                <a:srgbClr val="009FE3"/>
              </a:buClr>
              <a:buSzPct val="25000"/>
            </a:pPr>
            <a:r>
              <a:rPr lang="de-DE" sz="2400" b="1" dirty="0">
                <a:solidFill>
                  <a:schemeClr val="dk1"/>
                </a:solidFill>
              </a:rPr>
              <a:t>3 </a:t>
            </a:r>
            <a:r>
              <a:rPr lang="de-DE" sz="2400" b="1" dirty="0" err="1">
                <a:solidFill>
                  <a:schemeClr val="dk1"/>
                </a:solidFill>
              </a:rPr>
              <a:t>weeks</a:t>
            </a:r>
            <a:r>
              <a:rPr lang="de-DE" sz="2400" b="1" dirty="0">
                <a:solidFill>
                  <a:schemeClr val="dk1"/>
                </a:solidFill>
              </a:rPr>
              <a:t> </a:t>
            </a:r>
            <a:r>
              <a:rPr lang="de-DE" sz="2400" b="1" dirty="0" err="1">
                <a:solidFill>
                  <a:schemeClr val="dk1"/>
                </a:solidFill>
              </a:rPr>
              <a:t>ago</a:t>
            </a:r>
            <a:r>
              <a:rPr lang="de-DE" sz="2400" b="1" dirty="0">
                <a:solidFill>
                  <a:schemeClr val="dk1"/>
                </a:solidFill>
              </a:rPr>
              <a:t>:</a:t>
            </a:r>
          </a:p>
        </p:txBody>
      </p:sp>
      <p:grpSp>
        <p:nvGrpSpPr>
          <p:cNvPr id="56" name="Gruppieren 55"/>
          <p:cNvGrpSpPr/>
          <p:nvPr/>
        </p:nvGrpSpPr>
        <p:grpSpPr>
          <a:xfrm>
            <a:off x="240862" y="3442087"/>
            <a:ext cx="5910263" cy="2473475"/>
            <a:chOff x="460243" y="3214727"/>
            <a:chExt cx="6130345" cy="2565580"/>
          </a:xfrm>
        </p:grpSpPr>
        <p:grpSp>
          <p:nvGrpSpPr>
            <p:cNvPr id="8" name="Gruppieren 7"/>
            <p:cNvGrpSpPr/>
            <p:nvPr/>
          </p:nvGrpSpPr>
          <p:grpSpPr>
            <a:xfrm>
              <a:off x="460243" y="3214727"/>
              <a:ext cx="6130345" cy="2565580"/>
              <a:chOff x="220001" y="2195371"/>
              <a:chExt cx="7760024" cy="3247608"/>
            </a:xfrm>
          </p:grpSpPr>
          <p:sp>
            <p:nvSpPr>
              <p:cNvPr id="37" name="Rechteck 36"/>
              <p:cNvSpPr/>
              <p:nvPr/>
            </p:nvSpPr>
            <p:spPr>
              <a:xfrm>
                <a:off x="2121600" y="4100186"/>
                <a:ext cx="4266423" cy="1342793"/>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Prediction</a:t>
                </a:r>
              </a:p>
            </p:txBody>
          </p:sp>
          <p:sp>
            <p:nvSpPr>
              <p:cNvPr id="38" name="Ellipse 37"/>
              <p:cNvSpPr/>
              <p:nvPr/>
            </p:nvSpPr>
            <p:spPr>
              <a:xfrm>
                <a:off x="220001" y="2195371"/>
                <a:ext cx="1606293" cy="524256"/>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LRF</a:t>
                </a:r>
              </a:p>
            </p:txBody>
          </p:sp>
          <p:sp>
            <p:nvSpPr>
              <p:cNvPr id="39" name="Ellipse 38"/>
              <p:cNvSpPr/>
              <p:nvPr/>
            </p:nvSpPr>
            <p:spPr>
              <a:xfrm>
                <a:off x="6781229" y="4543108"/>
                <a:ext cx="1198796" cy="671397"/>
              </a:xfrm>
              <a:prstGeom prst="ellipse">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Map</a:t>
                </a:r>
              </a:p>
            </p:txBody>
          </p:sp>
          <p:sp>
            <p:nvSpPr>
              <p:cNvPr id="40" name="Rechteck 39"/>
              <p:cNvSpPr/>
              <p:nvPr/>
            </p:nvSpPr>
            <p:spPr>
              <a:xfrm>
                <a:off x="322883" y="3148542"/>
                <a:ext cx="1400530" cy="667152"/>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Matching</a:t>
                </a:r>
              </a:p>
            </p:txBody>
          </p:sp>
          <p:sp>
            <p:nvSpPr>
              <p:cNvPr id="41" name="Rechteck 40"/>
              <p:cNvSpPr/>
              <p:nvPr/>
            </p:nvSpPr>
            <p:spPr>
              <a:xfrm>
                <a:off x="2455733" y="4540505"/>
                <a:ext cx="1375251" cy="676604"/>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Odometry</a:t>
                </a:r>
                <a:endParaRPr lang="en-GB" dirty="0"/>
              </a:p>
            </p:txBody>
          </p:sp>
          <p:sp>
            <p:nvSpPr>
              <p:cNvPr id="42" name="Rechteck 41"/>
              <p:cNvSpPr/>
              <p:nvPr/>
            </p:nvSpPr>
            <p:spPr>
              <a:xfrm>
                <a:off x="4605753" y="4482567"/>
                <a:ext cx="1600612" cy="792480"/>
              </a:xfrm>
              <a:prstGeom prst="rect">
                <a:avLst/>
              </a:prstGeom>
              <a:solidFill>
                <a:schemeClr val="bg2">
                  <a:lumMod val="60000"/>
                  <a:lumOff val="40000"/>
                </a:schemeClr>
              </a:solidFill>
              <a:ln>
                <a:solidFill>
                  <a:srgbClr val="3E545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Observation model</a:t>
                </a:r>
              </a:p>
            </p:txBody>
          </p:sp>
          <p:cxnSp>
            <p:nvCxnSpPr>
              <p:cNvPr id="43" name="Gerade Verbindung mit Pfeil 42"/>
              <p:cNvCxnSpPr>
                <a:stCxn id="38" idx="4"/>
                <a:endCxn id="40" idx="0"/>
              </p:cNvCxnSpPr>
              <p:nvPr/>
            </p:nvCxnSpPr>
            <p:spPr>
              <a:xfrm>
                <a:off x="1023147" y="2719627"/>
                <a:ext cx="1" cy="428915"/>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44" name="Gerade Verbindung mit Pfeil 43"/>
              <p:cNvCxnSpPr/>
              <p:nvPr/>
            </p:nvCxnSpPr>
            <p:spPr>
              <a:xfrm>
                <a:off x="1151759" y="3854922"/>
                <a:ext cx="0" cy="664367"/>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45" name="Gerade Verbindung mit Pfeil 44"/>
              <p:cNvCxnSpPr>
                <a:stCxn id="49" idx="3"/>
                <a:endCxn id="41" idx="1"/>
              </p:cNvCxnSpPr>
              <p:nvPr/>
            </p:nvCxnSpPr>
            <p:spPr>
              <a:xfrm>
                <a:off x="1723413" y="4875524"/>
                <a:ext cx="732320" cy="3284"/>
              </a:xfrm>
              <a:prstGeom prst="straightConnector1">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cxnSp>
            <p:nvCxnSpPr>
              <p:cNvPr id="46" name="Gerade Verbindung mit Pfeil 45"/>
              <p:cNvCxnSpPr>
                <a:stCxn id="39" idx="2"/>
                <a:endCxn id="42" idx="3"/>
              </p:cNvCxnSpPr>
              <p:nvPr/>
            </p:nvCxnSpPr>
            <p:spPr>
              <a:xfrm flipH="1">
                <a:off x="6206364" y="4878807"/>
                <a:ext cx="574865" cy="0"/>
              </a:xfrm>
              <a:prstGeom prst="straightConnector1">
                <a:avLst/>
              </a:prstGeom>
              <a:ln w="38100">
                <a:solidFill>
                  <a:srgbClr val="009FE3"/>
                </a:solidFill>
                <a:tailEnd type="triangle"/>
              </a:ln>
            </p:spPr>
            <p:style>
              <a:lnRef idx="3">
                <a:schemeClr val="accent2"/>
              </a:lnRef>
              <a:fillRef idx="0">
                <a:schemeClr val="accent2"/>
              </a:fillRef>
              <a:effectRef idx="2">
                <a:schemeClr val="accent2"/>
              </a:effectRef>
              <a:fontRef idx="minor">
                <a:schemeClr val="tx1"/>
              </a:fontRef>
            </p:style>
          </p:cxnSp>
          <p:cxnSp>
            <p:nvCxnSpPr>
              <p:cNvPr id="47" name="Gerade Verbindung mit Pfeil 46"/>
              <p:cNvCxnSpPr>
                <a:stCxn id="41" idx="3"/>
                <a:endCxn id="42" idx="1"/>
              </p:cNvCxnSpPr>
              <p:nvPr/>
            </p:nvCxnSpPr>
            <p:spPr>
              <a:xfrm flipV="1">
                <a:off x="3830984" y="4878807"/>
                <a:ext cx="774769" cy="1"/>
              </a:xfrm>
              <a:prstGeom prst="straightConnector1">
                <a:avLst/>
              </a:prstGeom>
              <a:ln w="38100">
                <a:solidFill>
                  <a:srgbClr val="3E545F"/>
                </a:solidFill>
                <a:tailEnd type="triangle"/>
              </a:ln>
            </p:spPr>
            <p:style>
              <a:lnRef idx="2">
                <a:schemeClr val="accent2"/>
              </a:lnRef>
              <a:fillRef idx="0">
                <a:schemeClr val="accent2"/>
              </a:fillRef>
              <a:effectRef idx="1">
                <a:schemeClr val="accent2"/>
              </a:effectRef>
              <a:fontRef idx="minor">
                <a:schemeClr val="tx1"/>
              </a:fontRef>
            </p:style>
          </p:cxnSp>
          <p:cxnSp>
            <p:nvCxnSpPr>
              <p:cNvPr id="48" name="Gewinkelter Verbinder 47"/>
              <p:cNvCxnSpPr>
                <a:stCxn id="42" idx="0"/>
                <a:endCxn id="40" idx="3"/>
              </p:cNvCxnSpPr>
              <p:nvPr/>
            </p:nvCxnSpPr>
            <p:spPr>
              <a:xfrm rot="16200000" flipV="1">
                <a:off x="3064513" y="2141019"/>
                <a:ext cx="1000449" cy="3682646"/>
              </a:xfrm>
              <a:prstGeom prst="bentConnector2">
                <a:avLst/>
              </a:prstGeom>
              <a:ln w="38100">
                <a:solidFill>
                  <a:srgbClr val="3E545F"/>
                </a:solidFill>
                <a:tailEnd type="triangle"/>
              </a:ln>
            </p:spPr>
            <p:style>
              <a:lnRef idx="3">
                <a:schemeClr val="accent2"/>
              </a:lnRef>
              <a:fillRef idx="0">
                <a:schemeClr val="accent2"/>
              </a:fillRef>
              <a:effectRef idx="2">
                <a:schemeClr val="accent2"/>
              </a:effectRef>
              <a:fontRef idx="minor">
                <a:schemeClr val="tx1"/>
              </a:fontRef>
            </p:style>
          </p:cxnSp>
          <p:sp>
            <p:nvSpPr>
              <p:cNvPr id="49" name="Rechteck 48"/>
              <p:cNvSpPr/>
              <p:nvPr/>
            </p:nvSpPr>
            <p:spPr>
              <a:xfrm>
                <a:off x="322884" y="4524159"/>
                <a:ext cx="1400529" cy="702728"/>
              </a:xfrm>
              <a:prstGeom prst="rect">
                <a:avLst/>
              </a:prstGeom>
              <a:solidFill>
                <a:schemeClr val="bg2">
                  <a:lumMod val="60000"/>
                  <a:lumOff val="40000"/>
                </a:schemeClr>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Update</a:t>
                </a:r>
              </a:p>
            </p:txBody>
          </p:sp>
          <p:cxnSp>
            <p:nvCxnSpPr>
              <p:cNvPr id="50" name="Gerade Verbindung mit Pfeil 49"/>
              <p:cNvCxnSpPr/>
              <p:nvPr/>
            </p:nvCxnSpPr>
            <p:spPr>
              <a:xfrm>
                <a:off x="905261" y="3848911"/>
                <a:ext cx="0" cy="608790"/>
              </a:xfrm>
              <a:prstGeom prst="straightConnector1">
                <a:avLst/>
              </a:prstGeom>
              <a:ln w="28575" cap="flat" cmpd="sng" algn="ctr">
                <a:solidFill>
                  <a:srgbClr val="3E545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Gerade Verbindung mit Pfeil 50"/>
              <p:cNvCxnSpPr/>
              <p:nvPr/>
            </p:nvCxnSpPr>
            <p:spPr>
              <a:xfrm>
                <a:off x="908050" y="4400550"/>
                <a:ext cx="0" cy="105326"/>
              </a:xfrm>
              <a:prstGeom prst="straightConnector1">
                <a:avLst/>
              </a:prstGeom>
              <a:ln w="28575" cap="flat" cmpd="sng" algn="ctr">
                <a:solidFill>
                  <a:srgbClr val="3E545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2" name="Gruppieren 51"/>
            <p:cNvGrpSpPr/>
            <p:nvPr/>
          </p:nvGrpSpPr>
          <p:grpSpPr>
            <a:xfrm>
              <a:off x="4905285" y="4044442"/>
              <a:ext cx="1476359" cy="942210"/>
              <a:chOff x="5712784" y="3448086"/>
              <a:chExt cx="2027509" cy="1049402"/>
            </a:xfrm>
          </p:grpSpPr>
          <p:sp>
            <p:nvSpPr>
              <p:cNvPr id="54" name="Rechteck 53"/>
              <p:cNvSpPr/>
              <p:nvPr/>
            </p:nvSpPr>
            <p:spPr>
              <a:xfrm rot="20329577">
                <a:off x="5712784" y="3448086"/>
                <a:ext cx="2027509" cy="533334"/>
              </a:xfrm>
              <a:prstGeom prst="rect">
                <a:avLst/>
              </a:prstGeom>
            </p:spPr>
            <p:txBody>
              <a:bodyPr wrap="square">
                <a:spAutoFit/>
              </a:bodyPr>
              <a:lstStyle/>
              <a:p>
                <a:r>
                  <a:rPr lang="en-GB" sz="2400" dirty="0">
                    <a:solidFill>
                      <a:srgbClr val="039EE3"/>
                    </a:solidFill>
                  </a:rPr>
                  <a:t>Improve!</a:t>
                </a:r>
                <a:endParaRPr lang="en-GB" sz="1600" dirty="0">
                  <a:solidFill>
                    <a:srgbClr val="039EE3"/>
                  </a:solidFill>
                </a:endParaRPr>
              </a:p>
            </p:txBody>
          </p:sp>
          <p:sp>
            <p:nvSpPr>
              <p:cNvPr id="55" name="Pfeil nach rechts 54"/>
              <p:cNvSpPr/>
              <p:nvPr/>
            </p:nvSpPr>
            <p:spPr>
              <a:xfrm rot="4035339">
                <a:off x="6624711" y="4135894"/>
                <a:ext cx="501581" cy="221607"/>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
        <p:nvSpPr>
          <p:cNvPr id="130" name="Shape 109"/>
          <p:cNvSpPr txBox="1">
            <a:spLocks noGrp="1"/>
          </p:cNvSpPr>
          <p:nvPr>
            <p:ph type="body" idx="2"/>
          </p:nvPr>
        </p:nvSpPr>
        <p:spPr>
          <a:xfrm>
            <a:off x="3512531" y="1240863"/>
            <a:ext cx="5199409" cy="1787133"/>
          </a:xfrm>
          <a:prstGeom prst="rect">
            <a:avLst/>
          </a:prstGeom>
          <a:noFill/>
          <a:ln>
            <a:noFill/>
          </a:ln>
        </p:spPr>
        <p:txBody>
          <a:bodyPr lIns="0" tIns="0" rIns="0" bIns="0" anchor="t" anchorCtr="0">
            <a:noAutofit/>
          </a:bodyPr>
          <a:lstStyle/>
          <a:p>
            <a:pPr lvl="0" indent="-216000">
              <a:lnSpc>
                <a:spcPct val="150000"/>
              </a:lnSpc>
              <a:buClr>
                <a:srgbClr val="009FE3"/>
              </a:buClr>
            </a:pPr>
            <a:r>
              <a:rPr lang="de-DE" sz="2000" b="0" dirty="0"/>
              <a:t>ROSARIA, </a:t>
            </a:r>
            <a:r>
              <a:rPr lang="de-DE" sz="2000" b="0" dirty="0" err="1"/>
              <a:t>Odometry</a:t>
            </a:r>
            <a:r>
              <a:rPr lang="de-DE" sz="2000" b="0" i="0" u="none" strike="noStrike" cap="none" dirty="0">
                <a:solidFill>
                  <a:schemeClr val="dk1"/>
                </a:solidFill>
                <a:sym typeface="Arial"/>
              </a:rPr>
              <a:t>, LRF</a:t>
            </a:r>
            <a:r>
              <a:rPr lang="de-DE" sz="2000" b="0" dirty="0"/>
              <a:t> </a:t>
            </a:r>
            <a:r>
              <a:rPr lang="de-DE" sz="2000" b="0" dirty="0" err="1"/>
              <a:t>and</a:t>
            </a:r>
            <a:r>
              <a:rPr lang="de-DE" sz="2000" b="0" i="0" u="none" strike="noStrike" cap="none" dirty="0">
                <a:solidFill>
                  <a:schemeClr val="dk1"/>
                </a:solidFill>
                <a:sym typeface="Arial"/>
              </a:rPr>
              <a:t> RVIZ</a:t>
            </a:r>
          </a:p>
          <a:p>
            <a:pPr lvl="0" indent="-216000">
              <a:lnSpc>
                <a:spcPct val="150000"/>
              </a:lnSpc>
              <a:buClr>
                <a:srgbClr val="009FE3"/>
              </a:buClr>
            </a:pPr>
            <a:r>
              <a:rPr lang="de-DE" sz="2000" b="0" dirty="0"/>
              <a:t>Mapping </a:t>
            </a:r>
            <a:r>
              <a:rPr lang="de-DE" sz="2000" b="0" dirty="0" err="1"/>
              <a:t>with</a:t>
            </a:r>
            <a:r>
              <a:rPr lang="de-DE" sz="2000" b="0" dirty="0"/>
              <a:t> </a:t>
            </a:r>
            <a:r>
              <a:rPr lang="de-DE" sz="2000" b="0" dirty="0" err="1"/>
              <a:t>gmapping</a:t>
            </a:r>
            <a:r>
              <a:rPr lang="de-DE" sz="2000" b="0" dirty="0"/>
              <a:t> </a:t>
            </a:r>
          </a:p>
          <a:p>
            <a:pPr lvl="0" indent="-216000">
              <a:lnSpc>
                <a:spcPct val="150000"/>
              </a:lnSpc>
              <a:buClr>
                <a:srgbClr val="009FE3"/>
              </a:buClr>
            </a:pPr>
            <a:r>
              <a:rPr lang="de-DE" sz="2000" b="0" dirty="0"/>
              <a:t>Remote </a:t>
            </a:r>
            <a:r>
              <a:rPr lang="de-DE" sz="2000" b="0" dirty="0" err="1"/>
              <a:t>controlling</a:t>
            </a:r>
            <a:endParaRPr lang="de-DE" sz="2000" b="0" dirty="0"/>
          </a:p>
          <a:p>
            <a:pPr marL="0" lvl="0" indent="0">
              <a:lnSpc>
                <a:spcPct val="150000"/>
              </a:lnSpc>
              <a:buClr>
                <a:srgbClr val="009FE3"/>
              </a:buClr>
              <a:buNone/>
            </a:pPr>
            <a:endParaRPr sz="2000" b="0" i="0" u="none" strike="noStrike" cap="none" dirty="0">
              <a:solidFill>
                <a:schemeClr val="dk1"/>
              </a:solidFill>
              <a:sym typeface="Arial"/>
            </a:endParaRPr>
          </a:p>
        </p:txBody>
      </p:sp>
      <p:sp>
        <p:nvSpPr>
          <p:cNvPr id="133" name="Pfeil nach links und rechts 132"/>
          <p:cNvSpPr/>
          <p:nvPr/>
        </p:nvSpPr>
        <p:spPr>
          <a:xfrm rot="291123">
            <a:off x="5889112" y="4443942"/>
            <a:ext cx="524027" cy="185136"/>
          </a:xfrm>
          <a:prstGeom prst="lef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bgerundetes Rechteck 28"/>
          <p:cNvSpPr/>
          <p:nvPr/>
        </p:nvSpPr>
        <p:spPr>
          <a:xfrm>
            <a:off x="4048215" y="2799393"/>
            <a:ext cx="4412029" cy="620743"/>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Next step: Coding EKF</a:t>
            </a:r>
          </a:p>
        </p:txBody>
      </p:sp>
      <p:sp>
        <p:nvSpPr>
          <p:cNvPr id="30" name="Pfeil nach rechts 29"/>
          <p:cNvSpPr/>
          <p:nvPr/>
        </p:nvSpPr>
        <p:spPr>
          <a:xfrm>
            <a:off x="2982519" y="2976712"/>
            <a:ext cx="843112" cy="270964"/>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62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dirty="0"/>
              <a:t>Progress (2)</a:t>
            </a:r>
            <a:endParaRPr lang="de-DE" sz="3200" b="1" i="0" u="none" strike="noStrike" cap="none" dirty="0">
              <a:solidFill>
                <a:srgbClr val="3E545F"/>
              </a:solidFill>
              <a:latin typeface="Arial"/>
              <a:ea typeface="Arial"/>
              <a:cs typeface="Arial"/>
              <a:sym typeface="Arial"/>
            </a:endParaRP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a:t>5 of 15</a:t>
            </a:r>
            <a:endParaRPr lang="de-DE" sz="1050" dirty="0">
              <a:solidFill>
                <a:srgbClr val="3E545F"/>
              </a:solidFill>
              <a:latin typeface="Arial"/>
              <a:ea typeface="Arial"/>
              <a:cs typeface="Arial"/>
              <a:sym typeface="Arial"/>
            </a:endParaRPr>
          </a:p>
        </p:txBody>
      </p:sp>
      <p:sp>
        <p:nvSpPr>
          <p:cNvPr id="21" name="Shape 109"/>
          <p:cNvSpPr txBox="1">
            <a:spLocks noGrp="1"/>
          </p:cNvSpPr>
          <p:nvPr>
            <p:ph type="body" idx="2"/>
          </p:nvPr>
        </p:nvSpPr>
        <p:spPr>
          <a:xfrm>
            <a:off x="1645845" y="1111316"/>
            <a:ext cx="7885425" cy="2637882"/>
          </a:xfrm>
          <a:prstGeom prst="rect">
            <a:avLst/>
          </a:prstGeom>
          <a:noFill/>
          <a:ln>
            <a:noFill/>
          </a:ln>
        </p:spPr>
        <p:txBody>
          <a:bodyPr lIns="0" tIns="0" rIns="0" bIns="0" anchor="t" anchorCtr="0">
            <a:noAutofit/>
          </a:bodyPr>
          <a:lstStyle/>
          <a:p>
            <a:pPr lvl="0" indent="-216000">
              <a:lnSpc>
                <a:spcPct val="150000"/>
              </a:lnSpc>
              <a:buClr>
                <a:srgbClr val="009FE3"/>
              </a:buClr>
            </a:pPr>
            <a:r>
              <a:rPr lang="de-DE" sz="2400" b="0" dirty="0" err="1"/>
              <a:t>Preperation</a:t>
            </a:r>
            <a:r>
              <a:rPr lang="de-DE" sz="2400" b="0" dirty="0"/>
              <a:t> </a:t>
            </a:r>
            <a:r>
              <a:rPr lang="de-DE" sz="2400" b="0" dirty="0" err="1"/>
              <a:t>for</a:t>
            </a:r>
            <a:r>
              <a:rPr lang="de-DE" sz="2400" b="0" dirty="0"/>
              <a:t> </a:t>
            </a:r>
            <a:r>
              <a:rPr lang="de-DE" sz="2400" b="0" dirty="0" err="1"/>
              <a:t>implemention</a:t>
            </a:r>
            <a:r>
              <a:rPr lang="de-DE" sz="2400" b="0" dirty="0"/>
              <a:t> </a:t>
            </a:r>
            <a:r>
              <a:rPr lang="de-DE" sz="2400" b="0" dirty="0" err="1"/>
              <a:t>of</a:t>
            </a:r>
            <a:r>
              <a:rPr lang="de-DE" sz="2400" b="0" dirty="0"/>
              <a:t> EKF</a:t>
            </a:r>
          </a:p>
          <a:p>
            <a:pPr lvl="1" indent="-216000">
              <a:lnSpc>
                <a:spcPct val="150000"/>
              </a:lnSpc>
              <a:buClr>
                <a:srgbClr val="009FE3"/>
              </a:buClr>
            </a:pPr>
            <a:r>
              <a:rPr lang="de-DE" sz="2200" dirty="0" err="1"/>
              <a:t>Gazebo</a:t>
            </a:r>
            <a:r>
              <a:rPr lang="de-DE" sz="2200" dirty="0"/>
              <a:t> </a:t>
            </a:r>
            <a:r>
              <a:rPr lang="de-DE" sz="2200" dirty="0" err="1"/>
              <a:t>with</a:t>
            </a:r>
            <a:r>
              <a:rPr lang="de-DE" sz="2200" dirty="0"/>
              <a:t> </a:t>
            </a:r>
            <a:r>
              <a:rPr lang="de-DE" sz="2200" dirty="0" err="1"/>
              <a:t>world</a:t>
            </a:r>
            <a:r>
              <a:rPr lang="de-DE" sz="2200" dirty="0"/>
              <a:t> </a:t>
            </a:r>
            <a:r>
              <a:rPr lang="de-DE" sz="2200" dirty="0" err="1"/>
              <a:t>map</a:t>
            </a:r>
            <a:r>
              <a:rPr lang="de-DE" sz="2200" dirty="0"/>
              <a:t>, </a:t>
            </a:r>
            <a:r>
              <a:rPr lang="de-DE" sz="2200" dirty="0" err="1"/>
              <a:t>Pioneer</a:t>
            </a:r>
            <a:r>
              <a:rPr lang="de-DE" sz="2200" dirty="0"/>
              <a:t> 3DX </a:t>
            </a:r>
            <a:r>
              <a:rPr lang="de-DE" sz="2200" dirty="0" err="1"/>
              <a:t>and</a:t>
            </a:r>
            <a:r>
              <a:rPr lang="de-DE" sz="2200" dirty="0"/>
              <a:t> LRF</a:t>
            </a:r>
          </a:p>
          <a:p>
            <a:pPr lvl="1" indent="-216000">
              <a:lnSpc>
                <a:spcPct val="150000"/>
              </a:lnSpc>
              <a:buClr>
                <a:srgbClr val="009FE3"/>
              </a:buClr>
            </a:pPr>
            <a:r>
              <a:rPr lang="de-DE" sz="2200" dirty="0"/>
              <a:t>Publisher </a:t>
            </a:r>
            <a:r>
              <a:rPr lang="de-DE" sz="2200" dirty="0" err="1"/>
              <a:t>and</a:t>
            </a:r>
            <a:r>
              <a:rPr lang="de-DE" sz="2200" dirty="0"/>
              <a:t> </a:t>
            </a:r>
            <a:r>
              <a:rPr lang="de-DE" sz="2200" dirty="0" err="1"/>
              <a:t>subscriber</a:t>
            </a:r>
            <a:r>
              <a:rPr lang="de-DE" sz="2200" dirty="0"/>
              <a:t> </a:t>
            </a:r>
            <a:r>
              <a:rPr lang="de-DE" sz="2200" dirty="0" err="1"/>
              <a:t>python</a:t>
            </a:r>
            <a:r>
              <a:rPr lang="de-DE" sz="2200" dirty="0"/>
              <a:t> </a:t>
            </a:r>
            <a:r>
              <a:rPr lang="de-DE" sz="2200" dirty="0" err="1"/>
              <a:t>code</a:t>
            </a:r>
            <a:endParaRPr lang="de-DE" sz="2200" b="0" i="0" u="none" strike="noStrike" cap="none" dirty="0">
              <a:solidFill>
                <a:schemeClr val="dk1"/>
              </a:solidFill>
              <a:sym typeface="Arial"/>
            </a:endParaRPr>
          </a:p>
          <a:p>
            <a:pPr indent="-216000">
              <a:lnSpc>
                <a:spcPct val="150000"/>
              </a:lnSpc>
              <a:buClr>
                <a:srgbClr val="009FE3"/>
              </a:buClr>
            </a:pPr>
            <a:r>
              <a:rPr lang="de-DE" sz="2400" b="0" dirty="0" err="1"/>
              <a:t>Improved</a:t>
            </a:r>
            <a:r>
              <a:rPr lang="de-DE" sz="2400" b="0" dirty="0"/>
              <a:t> </a:t>
            </a:r>
            <a:r>
              <a:rPr lang="de-DE" sz="2400" b="0" dirty="0" err="1"/>
              <a:t>map</a:t>
            </a:r>
            <a:endParaRPr lang="de-DE" sz="2400" b="0" dirty="0"/>
          </a:p>
          <a:p>
            <a:pPr indent="-216000">
              <a:lnSpc>
                <a:spcPct val="150000"/>
              </a:lnSpc>
              <a:buClr>
                <a:srgbClr val="009FE3"/>
              </a:buClr>
            </a:pPr>
            <a:r>
              <a:rPr lang="de-DE" sz="2400" b="0" dirty="0" err="1"/>
              <a:t>Faced</a:t>
            </a:r>
            <a:r>
              <a:rPr lang="de-DE" sz="2400" b="0" dirty="0"/>
              <a:t> a </a:t>
            </a:r>
            <a:r>
              <a:rPr lang="de-DE" sz="2400" b="0" dirty="0" err="1"/>
              <a:t>lot</a:t>
            </a:r>
            <a:r>
              <a:rPr lang="de-DE" sz="2400" b="0" dirty="0"/>
              <a:t> </a:t>
            </a:r>
            <a:r>
              <a:rPr lang="de-DE" sz="2400" b="0" dirty="0" err="1"/>
              <a:t>of</a:t>
            </a:r>
            <a:r>
              <a:rPr lang="de-DE" sz="2400" b="0" dirty="0"/>
              <a:t> </a:t>
            </a:r>
            <a:r>
              <a:rPr lang="de-DE" sz="2400" b="0" dirty="0" err="1"/>
              <a:t>problems</a:t>
            </a:r>
            <a:r>
              <a:rPr lang="de-DE" sz="2400" b="0" dirty="0"/>
              <a:t> </a:t>
            </a:r>
            <a:r>
              <a:rPr lang="de-DE" sz="2400" b="0" dirty="0" err="1"/>
              <a:t>with</a:t>
            </a:r>
            <a:r>
              <a:rPr lang="de-DE" sz="2400" b="0" dirty="0"/>
              <a:t> </a:t>
            </a:r>
            <a:r>
              <a:rPr lang="de-DE" sz="2400" b="0" dirty="0" err="1"/>
              <a:t>gazebo</a:t>
            </a:r>
            <a:r>
              <a:rPr lang="de-DE" sz="2400" b="0" dirty="0"/>
              <a:t> &amp; </a:t>
            </a:r>
            <a:r>
              <a:rPr lang="de-DE" sz="2400" b="0" dirty="0" err="1"/>
              <a:t>the</a:t>
            </a:r>
            <a:r>
              <a:rPr lang="de-DE" sz="2400" b="0" dirty="0"/>
              <a:t> </a:t>
            </a:r>
            <a:r>
              <a:rPr lang="de-DE" sz="2400" b="0" dirty="0" err="1"/>
              <a:t>mapping</a:t>
            </a:r>
            <a:r>
              <a:rPr lang="de-DE" sz="2400" b="0" dirty="0"/>
              <a:t> </a:t>
            </a:r>
            <a:endParaRPr lang="de-DE" sz="2400" b="0" i="0" u="none" strike="noStrike" cap="none" dirty="0">
              <a:solidFill>
                <a:schemeClr val="dk1"/>
              </a:solidFill>
              <a:sym typeface="Arial"/>
            </a:endParaRPr>
          </a:p>
        </p:txBody>
      </p:sp>
      <p:sp>
        <p:nvSpPr>
          <p:cNvPr id="18" name="Rechteck 17"/>
          <p:cNvSpPr/>
          <p:nvPr/>
        </p:nvSpPr>
        <p:spPr>
          <a:xfrm>
            <a:off x="245805" y="1056991"/>
            <a:ext cx="1192955" cy="577850"/>
          </a:xfrm>
          <a:prstGeom prst="rect">
            <a:avLst/>
          </a:prstGeom>
        </p:spPr>
        <p:txBody>
          <a:bodyPr wrap="none">
            <a:spAutoFit/>
          </a:bodyPr>
          <a:lstStyle/>
          <a:p>
            <a:pPr lvl="0">
              <a:lnSpc>
                <a:spcPct val="150000"/>
              </a:lnSpc>
              <a:buClr>
                <a:srgbClr val="009FE3"/>
              </a:buClr>
              <a:buSzPct val="25000"/>
            </a:pPr>
            <a:r>
              <a:rPr lang="de-DE" sz="2400" b="1" dirty="0">
                <a:solidFill>
                  <a:schemeClr val="dk1"/>
                </a:solidFill>
              </a:rPr>
              <a:t>Today:</a:t>
            </a:r>
          </a:p>
        </p:txBody>
      </p:sp>
      <p:sp>
        <p:nvSpPr>
          <p:cNvPr id="9" name="Abgerundetes Rechteck 8"/>
          <p:cNvSpPr/>
          <p:nvPr/>
        </p:nvSpPr>
        <p:spPr>
          <a:xfrm>
            <a:off x="1710379" y="4147372"/>
            <a:ext cx="5999013" cy="710877"/>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Not as much progress as planned</a:t>
            </a:r>
          </a:p>
        </p:txBody>
      </p:sp>
      <p:sp>
        <p:nvSpPr>
          <p:cNvPr id="10" name="Pfeil nach rechts 9"/>
          <p:cNvSpPr/>
          <p:nvPr/>
        </p:nvSpPr>
        <p:spPr>
          <a:xfrm>
            <a:off x="628721" y="5339036"/>
            <a:ext cx="73183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p:cNvPicPr>
            <a:picLocks noChangeAspect="1"/>
          </p:cNvPicPr>
          <p:nvPr/>
        </p:nvPicPr>
        <p:blipFill>
          <a:blip r:embed="rId3">
            <a:duotone>
              <a:prstClr val="black"/>
              <a:srgbClr val="009FE3">
                <a:tint val="45000"/>
                <a:satMod val="400000"/>
              </a:srgbClr>
            </a:duotone>
            <a:extLst>
              <a:ext uri="{BEBA8EAE-BF5A-486C-A8C5-ECC9F3942E4B}">
                <a14:imgProps xmlns:a14="http://schemas.microsoft.com/office/drawing/2010/main">
                  <a14:imgLayer r:embed="rId4">
                    <a14:imgEffect>
                      <a14:artisticPaintStrokes/>
                    </a14:imgEffect>
                  </a14:imgLayer>
                </a14:imgProps>
              </a:ext>
            </a:extLst>
          </a:blip>
          <a:stretch>
            <a:fillRect/>
          </a:stretch>
        </p:blipFill>
        <p:spPr>
          <a:xfrm rot="20711112">
            <a:off x="7871089" y="4101206"/>
            <a:ext cx="803208" cy="803208"/>
          </a:xfrm>
          <a:prstGeom prst="rect">
            <a:avLst/>
          </a:prstGeom>
        </p:spPr>
      </p:pic>
      <p:sp>
        <p:nvSpPr>
          <p:cNvPr id="13" name="Abgerundetes Rechteck 12"/>
          <p:cNvSpPr/>
          <p:nvPr/>
        </p:nvSpPr>
        <p:spPr>
          <a:xfrm>
            <a:off x="1710379" y="5129662"/>
            <a:ext cx="6907149" cy="710877"/>
          </a:xfrm>
          <a:prstGeom prst="roundRect">
            <a:avLst/>
          </a:prstGeom>
          <a:solidFill>
            <a:srgbClr val="3E545F"/>
          </a:solidFill>
          <a:ln>
            <a:solidFill>
              <a:srgbClr val="039E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chemeClr val="bg1">
                    <a:lumMod val="95000"/>
                  </a:schemeClr>
                </a:solidFill>
              </a:rPr>
              <a:t>Everything is prepared for implementing EKF</a:t>
            </a:r>
          </a:p>
        </p:txBody>
      </p:sp>
      <p:sp>
        <p:nvSpPr>
          <p:cNvPr id="14" name="Pfeil nach rechts 13"/>
          <p:cNvSpPr/>
          <p:nvPr/>
        </p:nvSpPr>
        <p:spPr>
          <a:xfrm>
            <a:off x="628720" y="4356746"/>
            <a:ext cx="73183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98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Mapping</a:t>
            </a:r>
          </a:p>
        </p:txBody>
      </p:sp>
      <p:sp>
        <p:nvSpPr>
          <p:cNvPr id="105" name="Shape 105"/>
          <p:cNvSpPr txBox="1">
            <a:spLocks noGrp="1"/>
          </p:cNvSpPr>
          <p:nvPr>
            <p:ph type="ftr" idx="11"/>
          </p:nvPr>
        </p:nvSpPr>
        <p:spPr>
          <a:xfrm>
            <a:off x="288000" y="6227762"/>
            <a:ext cx="731837" cy="396874"/>
          </a:xfrm>
          <a:prstGeom prst="rect">
            <a:avLst/>
          </a:prstGeom>
          <a:noFill/>
          <a:ln>
            <a:noFill/>
          </a:ln>
        </p:spPr>
        <p:txBody>
          <a:bodyPr lIns="0" tIns="0" rIns="0" bIns="0" anchor="t" anchorCtr="0">
            <a:noAutofit/>
          </a:bodyPr>
          <a:lstStyle/>
          <a:p>
            <a:pPr lvl="0">
              <a:buSzPct val="25000"/>
            </a:pPr>
            <a:r>
              <a:rPr lang="de-DE"/>
              <a:t>6 of 15</a:t>
            </a:r>
            <a:endParaRPr lang="de-DE" sz="1050" dirty="0">
              <a:solidFill>
                <a:srgbClr val="3E545F"/>
              </a:solidFill>
              <a:latin typeface="Arial"/>
              <a:ea typeface="Arial"/>
              <a:cs typeface="Arial"/>
              <a:sym typeface="Arial"/>
            </a:endParaRPr>
          </a:p>
        </p:txBody>
      </p:sp>
      <p:pic>
        <p:nvPicPr>
          <p:cNvPr id="5" name="Grafik 4"/>
          <p:cNvPicPr>
            <a:picLocks noChangeAspect="1"/>
          </p:cNvPicPr>
          <p:nvPr/>
        </p:nvPicPr>
        <p:blipFill rotWithShape="1">
          <a:blip r:embed="rId3"/>
          <a:srcRect t="4838"/>
          <a:stretch/>
        </p:blipFill>
        <p:spPr>
          <a:xfrm rot="16200000">
            <a:off x="688767" y="2188419"/>
            <a:ext cx="3777164" cy="2834474"/>
          </a:xfrm>
          <a:prstGeom prst="rect">
            <a:avLst/>
          </a:prstGeom>
        </p:spPr>
      </p:pic>
      <p:pic>
        <p:nvPicPr>
          <p:cNvPr id="6" name="Grafik 5"/>
          <p:cNvPicPr>
            <a:picLocks noChangeAspect="1"/>
          </p:cNvPicPr>
          <p:nvPr/>
        </p:nvPicPr>
        <p:blipFill>
          <a:blip r:embed="rId4"/>
          <a:stretch>
            <a:fillRect/>
          </a:stretch>
        </p:blipFill>
        <p:spPr>
          <a:xfrm>
            <a:off x="5447612" y="1715916"/>
            <a:ext cx="2905952" cy="3777163"/>
          </a:xfrm>
          <a:prstGeom prst="rect">
            <a:avLst/>
          </a:prstGeom>
        </p:spPr>
      </p:pic>
      <p:sp>
        <p:nvSpPr>
          <p:cNvPr id="15" name="Shape 109"/>
          <p:cNvSpPr txBox="1">
            <a:spLocks noGrp="1"/>
          </p:cNvSpPr>
          <p:nvPr>
            <p:ph type="body" idx="2"/>
          </p:nvPr>
        </p:nvSpPr>
        <p:spPr>
          <a:xfrm>
            <a:off x="5815339" y="1201631"/>
            <a:ext cx="1392918" cy="514284"/>
          </a:xfrm>
          <a:prstGeom prst="rect">
            <a:avLst/>
          </a:prstGeom>
          <a:noFill/>
          <a:ln>
            <a:noFill/>
          </a:ln>
        </p:spPr>
        <p:txBody>
          <a:bodyPr lIns="0" tIns="0" rIns="0" bIns="0" anchor="t" anchorCtr="0">
            <a:noAutofit/>
          </a:bodyPr>
          <a:lstStyle/>
          <a:p>
            <a:pPr marL="0" lvl="0" indent="0">
              <a:lnSpc>
                <a:spcPct val="150000"/>
              </a:lnSpc>
              <a:buClr>
                <a:srgbClr val="009FE3"/>
              </a:buClr>
              <a:buNone/>
            </a:pPr>
            <a:r>
              <a:rPr lang="de-DE" sz="2400" b="0" dirty="0"/>
              <a:t>New </a:t>
            </a:r>
            <a:r>
              <a:rPr lang="de-DE" sz="2400" b="0" dirty="0" err="1"/>
              <a:t>map</a:t>
            </a:r>
            <a:r>
              <a:rPr lang="de-DE" sz="2400" b="0" dirty="0"/>
              <a:t>:</a:t>
            </a:r>
            <a:endParaRPr lang="de-DE" sz="2400" b="0" i="0" u="none" strike="noStrike" cap="none" dirty="0">
              <a:solidFill>
                <a:schemeClr val="dk1"/>
              </a:solidFill>
              <a:sym typeface="Arial"/>
            </a:endParaRPr>
          </a:p>
        </p:txBody>
      </p:sp>
      <p:sp>
        <p:nvSpPr>
          <p:cNvPr id="24" name="Shape 109"/>
          <p:cNvSpPr txBox="1">
            <a:spLocks noGrp="1"/>
          </p:cNvSpPr>
          <p:nvPr>
            <p:ph type="body" idx="2"/>
          </p:nvPr>
        </p:nvSpPr>
        <p:spPr>
          <a:xfrm>
            <a:off x="1758746" y="1201631"/>
            <a:ext cx="1392918" cy="514284"/>
          </a:xfrm>
          <a:prstGeom prst="rect">
            <a:avLst/>
          </a:prstGeom>
          <a:noFill/>
          <a:ln>
            <a:noFill/>
          </a:ln>
        </p:spPr>
        <p:txBody>
          <a:bodyPr lIns="0" tIns="0" rIns="0" bIns="0" anchor="t" anchorCtr="0">
            <a:noAutofit/>
          </a:bodyPr>
          <a:lstStyle/>
          <a:p>
            <a:pPr marL="0" lvl="0" indent="0">
              <a:lnSpc>
                <a:spcPct val="150000"/>
              </a:lnSpc>
              <a:buClr>
                <a:srgbClr val="009FE3"/>
              </a:buClr>
              <a:buNone/>
            </a:pPr>
            <a:r>
              <a:rPr lang="de-DE" sz="2400" b="0" dirty="0"/>
              <a:t>Old </a:t>
            </a:r>
            <a:r>
              <a:rPr lang="de-DE" sz="2400" b="0" dirty="0" err="1"/>
              <a:t>map</a:t>
            </a:r>
            <a:r>
              <a:rPr lang="de-DE" sz="2400" b="0" dirty="0"/>
              <a:t>:</a:t>
            </a:r>
            <a:endParaRPr lang="de-DE" sz="2400" b="0" i="0" u="none" strike="noStrike" cap="none" dirty="0">
              <a:solidFill>
                <a:schemeClr val="dk1"/>
              </a:solidFil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34" name="Grafik 33"/>
          <p:cNvPicPr>
            <a:picLocks noChangeAspect="1"/>
          </p:cNvPicPr>
          <p:nvPr/>
        </p:nvPicPr>
        <p:blipFill>
          <a:blip r:embed="rId3"/>
          <a:stretch>
            <a:fillRect/>
          </a:stretch>
        </p:blipFill>
        <p:spPr>
          <a:xfrm>
            <a:off x="72671" y="1189049"/>
            <a:ext cx="4348697" cy="2992444"/>
          </a:xfrm>
          <a:prstGeom prst="rect">
            <a:avLst/>
          </a:prstGeom>
        </p:spPr>
      </p:pic>
      <p:pic>
        <p:nvPicPr>
          <p:cNvPr id="26" name="Grafik 25"/>
          <p:cNvPicPr>
            <a:picLocks noChangeAspect="1"/>
          </p:cNvPicPr>
          <p:nvPr/>
        </p:nvPicPr>
        <p:blipFill>
          <a:blip r:embed="rId3"/>
          <a:stretch>
            <a:fillRect/>
          </a:stretch>
        </p:blipFill>
        <p:spPr>
          <a:xfrm flipH="1">
            <a:off x="4673600" y="1198285"/>
            <a:ext cx="4348697" cy="2992444"/>
          </a:xfrm>
          <a:prstGeom prst="rect">
            <a:avLst/>
          </a:prstGeom>
        </p:spPr>
      </p:pic>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Simulation (1)</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a:t>7 of 15</a:t>
            </a:r>
            <a:endParaRPr lang="de-DE" sz="1050" dirty="0">
              <a:solidFill>
                <a:srgbClr val="3E545F"/>
              </a:solidFill>
              <a:latin typeface="Arial"/>
              <a:ea typeface="Arial"/>
              <a:cs typeface="Arial"/>
              <a:sym typeface="Arial"/>
            </a:endParaRPr>
          </a:p>
        </p:txBody>
      </p:sp>
      <p:sp>
        <p:nvSpPr>
          <p:cNvPr id="20" name="Pfeil nach rechts 19"/>
          <p:cNvSpPr/>
          <p:nvPr/>
        </p:nvSpPr>
        <p:spPr>
          <a:xfrm>
            <a:off x="4182533" y="2656680"/>
            <a:ext cx="73183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feil nach rechts 32"/>
          <p:cNvSpPr/>
          <p:nvPr/>
        </p:nvSpPr>
        <p:spPr>
          <a:xfrm rot="10800000">
            <a:off x="4182533" y="3188170"/>
            <a:ext cx="731837" cy="292131"/>
          </a:xfrm>
          <a:prstGeom prst="rightArrow">
            <a:avLst/>
          </a:prstGeom>
          <a:solidFill>
            <a:srgbClr val="009FE3"/>
          </a:solidFill>
          <a:ln>
            <a:solidFill>
              <a:srgbClr val="3E54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Grafik 34"/>
          <p:cNvPicPr>
            <a:picLocks noChangeAspect="1"/>
          </p:cNvPicPr>
          <p:nvPr/>
        </p:nvPicPr>
        <p:blipFill>
          <a:blip r:embed="rId4"/>
          <a:stretch>
            <a:fillRect/>
          </a:stretch>
        </p:blipFill>
        <p:spPr>
          <a:xfrm>
            <a:off x="4073116" y="1515240"/>
            <a:ext cx="950669" cy="950669"/>
          </a:xfrm>
          <a:prstGeom prst="rect">
            <a:avLst/>
          </a:prstGeom>
        </p:spPr>
      </p:pic>
      <p:pic>
        <p:nvPicPr>
          <p:cNvPr id="36" name="Grafik 35"/>
          <p:cNvPicPr>
            <a:picLocks noChangeAspect="1"/>
          </p:cNvPicPr>
          <p:nvPr/>
        </p:nvPicPr>
        <p:blipFill>
          <a:blip r:embed="rId5"/>
          <a:stretch>
            <a:fillRect/>
          </a:stretch>
        </p:blipFill>
        <p:spPr>
          <a:xfrm>
            <a:off x="6306921" y="4357073"/>
            <a:ext cx="1082053" cy="1554623"/>
          </a:xfrm>
          <a:prstGeom prst="rect">
            <a:avLst/>
          </a:prstGeom>
        </p:spPr>
      </p:pic>
      <p:pic>
        <p:nvPicPr>
          <p:cNvPr id="37" name="Grafik 36"/>
          <p:cNvPicPr>
            <a:picLocks noChangeAspect="1"/>
          </p:cNvPicPr>
          <p:nvPr/>
        </p:nvPicPr>
        <p:blipFill rotWithShape="1">
          <a:blip r:embed="rId6"/>
          <a:srcRect l="20999" t="6845" r="-138" b="6971"/>
          <a:stretch/>
        </p:blipFill>
        <p:spPr>
          <a:xfrm>
            <a:off x="5359620" y="1364629"/>
            <a:ext cx="2851508" cy="2449989"/>
          </a:xfrm>
          <a:prstGeom prst="rect">
            <a:avLst/>
          </a:prstGeom>
        </p:spPr>
      </p:pic>
      <p:pic>
        <p:nvPicPr>
          <p:cNvPr id="38" name="Grafik 37"/>
          <p:cNvPicPr>
            <a:picLocks noChangeAspect="1"/>
          </p:cNvPicPr>
          <p:nvPr/>
        </p:nvPicPr>
        <p:blipFill>
          <a:blip r:embed="rId7"/>
          <a:stretch>
            <a:fillRect/>
          </a:stretch>
        </p:blipFill>
        <p:spPr>
          <a:xfrm>
            <a:off x="1435497" y="4474595"/>
            <a:ext cx="1693465" cy="1239121"/>
          </a:xfrm>
          <a:prstGeom prst="rect">
            <a:avLst/>
          </a:prstGeom>
        </p:spPr>
      </p:pic>
      <p:pic>
        <p:nvPicPr>
          <p:cNvPr id="39" name="Grafik 38"/>
          <p:cNvPicPr>
            <a:picLocks noChangeAspect="1"/>
          </p:cNvPicPr>
          <p:nvPr/>
        </p:nvPicPr>
        <p:blipFill rotWithShape="1">
          <a:blip r:embed="rId8"/>
          <a:srcRect l="24335" t="16797" r="26006" b="12258"/>
          <a:stretch/>
        </p:blipFill>
        <p:spPr>
          <a:xfrm>
            <a:off x="822036" y="1364629"/>
            <a:ext cx="2915245" cy="2551589"/>
          </a:xfrm>
          <a:prstGeom prst="rect">
            <a:avLst/>
          </a:prstGeom>
        </p:spPr>
      </p:pic>
    </p:spTree>
    <p:extLst>
      <p:ext uri="{BB962C8B-B14F-4D97-AF65-F5344CB8AC3E}">
        <p14:creationId xmlns:p14="http://schemas.microsoft.com/office/powerpoint/2010/main" val="357393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Simulation (2)</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a:t>8 of 15</a:t>
            </a:r>
            <a:endParaRPr lang="de-DE" sz="1050" dirty="0">
              <a:solidFill>
                <a:srgbClr val="3E545F"/>
              </a:solidFill>
              <a:latin typeface="Arial"/>
              <a:ea typeface="Arial"/>
              <a:cs typeface="Arial"/>
              <a:sym typeface="Arial"/>
            </a:endParaRPr>
          </a:p>
        </p:txBody>
      </p:sp>
    </p:spTree>
    <p:extLst>
      <p:ext uri="{BB962C8B-B14F-4D97-AF65-F5344CB8AC3E}">
        <p14:creationId xmlns:p14="http://schemas.microsoft.com/office/powerpoint/2010/main" val="266291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88000" y="201600"/>
            <a:ext cx="8567999" cy="54359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de-DE" sz="3200" b="1" i="0" u="none" strike="noStrike" cap="none" dirty="0">
                <a:solidFill>
                  <a:srgbClr val="3E545F"/>
                </a:solidFill>
                <a:latin typeface="Arial"/>
                <a:ea typeface="Arial"/>
                <a:cs typeface="Arial"/>
                <a:sym typeface="Arial"/>
              </a:rPr>
              <a:t>Simulation (3)</a:t>
            </a:r>
          </a:p>
        </p:txBody>
      </p:sp>
      <p:sp>
        <p:nvSpPr>
          <p:cNvPr id="105" name="Shape 105"/>
          <p:cNvSpPr txBox="1">
            <a:spLocks noGrp="1"/>
          </p:cNvSpPr>
          <p:nvPr>
            <p:ph type="ftr" idx="11"/>
          </p:nvPr>
        </p:nvSpPr>
        <p:spPr>
          <a:xfrm>
            <a:off x="287337" y="6227762"/>
            <a:ext cx="731837" cy="396874"/>
          </a:xfrm>
          <a:prstGeom prst="rect">
            <a:avLst/>
          </a:prstGeom>
          <a:noFill/>
          <a:ln>
            <a:noFill/>
          </a:ln>
        </p:spPr>
        <p:txBody>
          <a:bodyPr lIns="0" tIns="0" rIns="0" bIns="0" anchor="t" anchorCtr="0">
            <a:noAutofit/>
          </a:bodyPr>
          <a:lstStyle/>
          <a:p>
            <a:pPr lvl="0">
              <a:buSzPct val="25000"/>
            </a:pPr>
            <a:r>
              <a:rPr lang="de-DE"/>
              <a:t>9 of 15</a:t>
            </a:r>
            <a:endParaRPr lang="de-DE" sz="1050" dirty="0">
              <a:solidFill>
                <a:srgbClr val="3E545F"/>
              </a:solidFill>
              <a:latin typeface="Arial"/>
              <a:ea typeface="Arial"/>
              <a:cs typeface="Arial"/>
              <a:sym typeface="Arial"/>
            </a:endParaRPr>
          </a:p>
        </p:txBody>
      </p:sp>
      <p:sp>
        <p:nvSpPr>
          <p:cNvPr id="5" name="Rechteck 4"/>
          <p:cNvSpPr/>
          <p:nvPr/>
        </p:nvSpPr>
        <p:spPr>
          <a:xfrm>
            <a:off x="245805" y="1056991"/>
            <a:ext cx="1399742" cy="577850"/>
          </a:xfrm>
          <a:prstGeom prst="rect">
            <a:avLst/>
          </a:prstGeom>
        </p:spPr>
        <p:txBody>
          <a:bodyPr wrap="none">
            <a:spAutoFit/>
          </a:bodyPr>
          <a:lstStyle/>
          <a:p>
            <a:pPr lvl="0">
              <a:lnSpc>
                <a:spcPct val="150000"/>
              </a:lnSpc>
              <a:buClr>
                <a:srgbClr val="009FE3"/>
              </a:buClr>
              <a:buSzPct val="25000"/>
            </a:pPr>
            <a:r>
              <a:rPr lang="de-DE" sz="2400" b="1" dirty="0">
                <a:solidFill>
                  <a:schemeClr val="dk1"/>
                </a:solidFill>
              </a:rPr>
              <a:t>Backup:</a:t>
            </a:r>
          </a:p>
        </p:txBody>
      </p:sp>
      <p:sp>
        <p:nvSpPr>
          <p:cNvPr id="2" name="Textplatzhalter 1"/>
          <p:cNvSpPr>
            <a:spLocks noGrp="1"/>
          </p:cNvSpPr>
          <p:nvPr>
            <p:ph type="body" idx="2"/>
          </p:nvPr>
        </p:nvSpPr>
        <p:spPr/>
        <p:txBody>
          <a:bodyPr/>
          <a:lstStyle/>
          <a:p>
            <a:endParaRPr lang="en-GB"/>
          </a:p>
        </p:txBody>
      </p:sp>
      <p:pic>
        <p:nvPicPr>
          <p:cNvPr id="6" name="Grafik 5"/>
          <p:cNvPicPr>
            <a:picLocks noChangeAspect="1"/>
          </p:cNvPicPr>
          <p:nvPr/>
        </p:nvPicPr>
        <p:blipFill>
          <a:blip r:embed="rId3"/>
          <a:stretch>
            <a:fillRect/>
          </a:stretch>
        </p:blipFill>
        <p:spPr>
          <a:xfrm>
            <a:off x="245805" y="985323"/>
            <a:ext cx="8560635" cy="4815357"/>
          </a:xfrm>
          <a:prstGeom prst="rect">
            <a:avLst/>
          </a:prstGeom>
        </p:spPr>
      </p:pic>
    </p:spTree>
    <p:extLst>
      <p:ext uri="{BB962C8B-B14F-4D97-AF65-F5344CB8AC3E}">
        <p14:creationId xmlns:p14="http://schemas.microsoft.com/office/powerpoint/2010/main" val="811893618"/>
      </p:ext>
    </p:extLst>
  </p:cSld>
  <p:clrMapOvr>
    <a:masterClrMapping/>
  </p:clrMapOvr>
</p:sld>
</file>

<file path=ppt/theme/theme1.xml><?xml version="1.0" encoding="utf-8"?>
<a:theme xmlns:a="http://schemas.openxmlformats.org/drawingml/2006/main" name="MASTER_fsd_Vorlage">
  <a:themeElements>
    <a:clrScheme name="RWTH Farben">
      <a:dk1>
        <a:srgbClr val="000000"/>
      </a:dk1>
      <a:lt1>
        <a:srgbClr val="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Bildschirmpräsentation (4:3)</PresentationFormat>
  <Paragraphs>136</Paragraphs>
  <Slides>15</Slides>
  <Notes>15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Noto Sans Symbols</vt:lpstr>
      <vt:lpstr>Wingdings</vt:lpstr>
      <vt:lpstr>MASTER_fsd_Vorlage</vt:lpstr>
      <vt:lpstr>Project 9: EKF-based Localization with LRF</vt:lpstr>
      <vt:lpstr>Outline</vt:lpstr>
      <vt:lpstr>Outline</vt:lpstr>
      <vt:lpstr>Progress (1)</vt:lpstr>
      <vt:lpstr>Progress (2)</vt:lpstr>
      <vt:lpstr>Mapping</vt:lpstr>
      <vt:lpstr>Simulation (1)</vt:lpstr>
      <vt:lpstr>Simulation (2)</vt:lpstr>
      <vt:lpstr>Simulation (3)</vt:lpstr>
      <vt:lpstr>EKF Node (1)</vt:lpstr>
      <vt:lpstr>EKF Node (2)</vt:lpstr>
      <vt:lpstr>Outline</vt:lpstr>
      <vt:lpstr>Outlook</vt:lpstr>
      <vt:lpstr>Outline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9: EKF-based Localization with LRF</dc:title>
  <cp:lastModifiedBy>Markus</cp:lastModifiedBy>
  <cp:revision>100</cp:revision>
  <dcterms:modified xsi:type="dcterms:W3CDTF">2016-11-07T19:50:44Z</dcterms:modified>
</cp:coreProperties>
</file>