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9" r:id="rId1"/>
    <p:sldMasterId id="2147483670" r:id="rId2"/>
  </p:sldMasterIdLst>
  <p:notesMasterIdLst>
    <p:notesMasterId r:id="rId1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9144000" cy="6858000" type="screen4x3"/>
  <p:notesSz cx="7099300" cy="10234613"/>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32"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3076573" cy="512762"/>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10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4021137" y="0"/>
            <a:ext cx="3076573" cy="512762"/>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Clr>
                <a:schemeClr val="dk1"/>
              </a:buClr>
              <a:buFont typeface="Calibri"/>
              <a:buNone/>
              <a:defRPr sz="10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246187" y="1279525"/>
            <a:ext cx="4606925" cy="34543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709612" y="4926012"/>
            <a:ext cx="5680075" cy="4029073"/>
          </a:xfrm>
          <a:prstGeom prst="rect">
            <a:avLst/>
          </a:prstGeom>
          <a:noFill/>
          <a:ln>
            <a:noFill/>
          </a:ln>
        </p:spPr>
        <p:txBody>
          <a:bodyPr lIns="91425" tIns="91425" rIns="91425" bIns="91425" anchor="t" anchorCtr="0"/>
          <a:lstStyle>
            <a:lvl1pPr marL="0" marR="0" lvl="0" indent="0" algn="l" rtl="0">
              <a:spcBef>
                <a:spcPts val="3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1pPr>
            <a:lvl2pPr marL="457200" marR="0" lvl="1" indent="0" algn="l" rtl="0">
              <a:spcBef>
                <a:spcPts val="3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2pPr>
            <a:lvl3pPr marL="914400" marR="0" lvl="2" indent="0" algn="l" rtl="0">
              <a:spcBef>
                <a:spcPts val="3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3pPr>
            <a:lvl4pPr marL="1371600" marR="0" lvl="3" indent="0" algn="l" rtl="0">
              <a:spcBef>
                <a:spcPts val="3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4pPr>
            <a:lvl5pPr marL="1828800" marR="0" lvl="4" indent="0" algn="l" rtl="0">
              <a:spcBef>
                <a:spcPts val="3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5pPr>
            <a:lvl6pPr marL="2286000" marR="0" lvl="5" indent="0" algn="l" rtl="0">
              <a:spcBef>
                <a:spcPts val="0"/>
              </a:spcBef>
              <a:buClr>
                <a:schemeClr val="dk1"/>
              </a:buClr>
              <a:buFont typeface="Calibri"/>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Clr>
                <a:schemeClr val="dk1"/>
              </a:buClr>
              <a:buFont typeface="Calibri"/>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Clr>
                <a:schemeClr val="dk1"/>
              </a:buClr>
              <a:buFont typeface="Calibri"/>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Clr>
                <a:schemeClr val="dk1"/>
              </a:buClr>
              <a:buFont typeface="Calibri"/>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9721850"/>
            <a:ext cx="3076573" cy="512762"/>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1"/>
              </a:buClr>
              <a:buFont typeface="Arial"/>
              <a:buNone/>
              <a:defRPr sz="10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4021137" y="9721850"/>
            <a:ext cx="3076573" cy="512762"/>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de-DE" sz="1000" b="0" i="0" u="none" strike="noStrike" cap="none">
                <a:solidFill>
                  <a:schemeClr val="dk1"/>
                </a:solidFill>
                <a:latin typeface="Arial"/>
                <a:ea typeface="Arial"/>
                <a:cs typeface="Arial"/>
                <a:sym typeface="Arial"/>
              </a:rPr>
              <a:t>‹#›</a:t>
            </a:fld>
            <a:endParaRPr lang="de-DE" sz="10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4145938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txBox="1">
            <a:spLocks noGrp="1"/>
          </p:cNvSpPr>
          <p:nvPr>
            <p:ph type="body" idx="1"/>
          </p:nvPr>
        </p:nvSpPr>
        <p:spPr>
          <a:xfrm>
            <a:off x="709612" y="4926012"/>
            <a:ext cx="5680075" cy="4029073"/>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Arial"/>
              <a:buNone/>
            </a:pPr>
            <a:r>
              <a:rPr lang="de-DE" sz="1000" b="0" i="0" u="none" strike="noStrike" cap="none">
                <a:solidFill>
                  <a:schemeClr val="dk1"/>
                </a:solidFill>
                <a:latin typeface="Arial"/>
                <a:ea typeface="Arial"/>
                <a:cs typeface="Arial"/>
                <a:sym typeface="Arial"/>
              </a:rPr>
              <a:t>This is the</a:t>
            </a:r>
            <a:r>
              <a:rPr lang="de-DE"/>
              <a:t> fourth</a:t>
            </a:r>
            <a:r>
              <a:rPr lang="de-DE" sz="1000" b="0" i="0" u="none" strike="noStrike" cap="none">
                <a:solidFill>
                  <a:schemeClr val="dk1"/>
                </a:solidFill>
                <a:latin typeface="Arial"/>
                <a:ea typeface="Arial"/>
                <a:cs typeface="Arial"/>
                <a:sym typeface="Arial"/>
              </a:rPr>
              <a:t> presentation about our project. Project number 9: Extended Kalman Filter based Localization using a Laser Range Finder</a:t>
            </a:r>
          </a:p>
        </p:txBody>
      </p:sp>
      <p:sp>
        <p:nvSpPr>
          <p:cNvPr id="166" name="Shape 166"/>
          <p:cNvSpPr>
            <a:spLocks noGrp="1" noRot="1" noChangeAspect="1"/>
          </p:cNvSpPr>
          <p:nvPr>
            <p:ph type="sldImg" idx="2"/>
          </p:nvPr>
        </p:nvSpPr>
        <p:spPr>
          <a:xfrm>
            <a:off x="1246187" y="1279525"/>
            <a:ext cx="4606925" cy="34543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txBox="1">
            <a:spLocks noGrp="1"/>
          </p:cNvSpPr>
          <p:nvPr>
            <p:ph type="body" idx="1"/>
          </p:nvPr>
        </p:nvSpPr>
        <p:spPr>
          <a:xfrm>
            <a:off x="709612" y="4926012"/>
            <a:ext cx="5680075" cy="4029073"/>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Arial"/>
              <a:buNone/>
            </a:pPr>
            <a:r>
              <a:rPr lang="de-DE" sz="1000" b="0" i="0" u="none" strike="noStrike" cap="none">
                <a:solidFill>
                  <a:schemeClr val="dk1"/>
                </a:solidFill>
                <a:latin typeface="Arial"/>
                <a:ea typeface="Arial"/>
                <a:cs typeface="Arial"/>
                <a:sym typeface="Arial"/>
              </a:rPr>
              <a:t>Currently, </a:t>
            </a:r>
            <a:r>
              <a:rPr lang="de-DE"/>
              <a:t>we are working on the matching and the update parts. In comparison to the prediction part we expect the implementation to be less time consuming. </a:t>
            </a:r>
          </a:p>
          <a:p>
            <a:pPr marL="0" marR="0" lvl="0" indent="0" algn="l" rtl="0">
              <a:spcBef>
                <a:spcPts val="0"/>
              </a:spcBef>
              <a:spcAft>
                <a:spcPts val="0"/>
              </a:spcAft>
              <a:buClr>
                <a:schemeClr val="dk1"/>
              </a:buClr>
              <a:buSzPct val="25000"/>
              <a:buFont typeface="Arial"/>
              <a:buNone/>
            </a:pPr>
            <a:r>
              <a:rPr lang="de-DE"/>
              <a:t>Because especially the update step only consists on formulas, for which we can already calculate every used variable. </a:t>
            </a:r>
          </a:p>
        </p:txBody>
      </p:sp>
      <p:sp>
        <p:nvSpPr>
          <p:cNvPr id="245" name="Shape 245"/>
          <p:cNvSpPr>
            <a:spLocks noGrp="1" noRot="1" noChangeAspect="1"/>
          </p:cNvSpPr>
          <p:nvPr>
            <p:ph type="sldImg" idx="2"/>
          </p:nvPr>
        </p:nvSpPr>
        <p:spPr>
          <a:xfrm>
            <a:off x="1246187" y="1279525"/>
            <a:ext cx="4606925" cy="34543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txBox="1">
            <a:spLocks noGrp="1"/>
          </p:cNvSpPr>
          <p:nvPr>
            <p:ph type="body" idx="1"/>
          </p:nvPr>
        </p:nvSpPr>
        <p:spPr>
          <a:xfrm>
            <a:off x="709612" y="4926012"/>
            <a:ext cx="5680200" cy="4028999"/>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Arial"/>
              <a:buNone/>
            </a:pPr>
            <a:r>
              <a:rPr lang="de-DE"/>
              <a:t>Obviously we need to work very hard in the next two weeks, because there are a lot things to do</a:t>
            </a:r>
          </a:p>
          <a:p>
            <a:pPr marL="0" marR="0" lvl="0" indent="0" algn="l" rtl="0">
              <a:spcBef>
                <a:spcPts val="0"/>
              </a:spcBef>
              <a:spcAft>
                <a:spcPts val="0"/>
              </a:spcAft>
              <a:buClr>
                <a:schemeClr val="dk1"/>
              </a:buClr>
              <a:buSzPct val="25000"/>
              <a:buFont typeface="Arial"/>
              <a:buNone/>
            </a:pPr>
            <a:r>
              <a:rPr lang="de-DE"/>
              <a:t>First we need to implement the matching and updating steps,</a:t>
            </a:r>
          </a:p>
          <a:p>
            <a:pPr marL="0" marR="0" lvl="0" indent="0" algn="l" rtl="0">
              <a:spcBef>
                <a:spcPts val="0"/>
              </a:spcBef>
              <a:spcAft>
                <a:spcPts val="0"/>
              </a:spcAft>
              <a:buClr>
                <a:schemeClr val="dk1"/>
              </a:buClr>
              <a:buSzPct val="25000"/>
              <a:buFont typeface="Arial"/>
              <a:buNone/>
            </a:pPr>
            <a:r>
              <a:rPr lang="de-DE"/>
              <a:t>then we need to test our code first in simulation and then on the real robot. </a:t>
            </a:r>
            <a:br>
              <a:rPr lang="de-DE"/>
            </a:br>
            <a:r>
              <a:rPr lang="de-DE"/>
              <a:t>In the end we hope to be able to test our code against kidnapping and implement kidnapping robustness.</a:t>
            </a:r>
          </a:p>
          <a:p>
            <a:pPr marL="0" marR="0" lvl="0" indent="0" algn="l" rtl="0">
              <a:spcBef>
                <a:spcPts val="0"/>
              </a:spcBef>
              <a:spcAft>
                <a:spcPts val="0"/>
              </a:spcAft>
              <a:buClr>
                <a:schemeClr val="dk1"/>
              </a:buClr>
              <a:buSzPct val="25000"/>
              <a:buFont typeface="Arial"/>
              <a:buNone/>
            </a:pPr>
            <a:r>
              <a:rPr lang="de-DE"/>
              <a:t>*CLICK*</a:t>
            </a:r>
          </a:p>
          <a:p>
            <a:pPr marL="0" marR="0" lvl="0" indent="0" algn="l" rtl="0">
              <a:spcBef>
                <a:spcPts val="0"/>
              </a:spcBef>
              <a:spcAft>
                <a:spcPts val="0"/>
              </a:spcAft>
              <a:buClr>
                <a:schemeClr val="dk1"/>
              </a:buClr>
              <a:buSzPct val="25000"/>
              <a:buFont typeface="Arial"/>
              <a:buNone/>
            </a:pPr>
            <a:r>
              <a:rPr lang="de-DE"/>
              <a:t>All this within 2 weeks will probably end in a lot of night shifts. </a:t>
            </a:r>
          </a:p>
        </p:txBody>
      </p:sp>
      <p:sp>
        <p:nvSpPr>
          <p:cNvPr id="270" name="Shape 270"/>
          <p:cNvSpPr>
            <a:spLocks noGrp="1" noRot="1" noChangeAspect="1"/>
          </p:cNvSpPr>
          <p:nvPr>
            <p:ph type="sldImg" idx="2"/>
          </p:nvPr>
        </p:nvSpPr>
        <p:spPr>
          <a:xfrm>
            <a:off x="1246187" y="1279525"/>
            <a:ext cx="4606800" cy="34545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Shape 293"/>
          <p:cNvSpPr txBox="1">
            <a:spLocks noGrp="1"/>
          </p:cNvSpPr>
          <p:nvPr>
            <p:ph type="body" idx="1"/>
          </p:nvPr>
        </p:nvSpPr>
        <p:spPr>
          <a:xfrm>
            <a:off x="709612" y="4926012"/>
            <a:ext cx="5680075" cy="4029073"/>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Arial"/>
              <a:buNone/>
            </a:pPr>
            <a:r>
              <a:rPr lang="de-DE" sz="1000" b="0" i="0" u="none" strike="noStrike" cap="none">
                <a:solidFill>
                  <a:schemeClr val="dk1"/>
                </a:solidFill>
                <a:latin typeface="Arial"/>
                <a:ea typeface="Arial"/>
                <a:cs typeface="Arial"/>
                <a:sym typeface="Arial"/>
              </a:rPr>
              <a:t>We have a few questions for the teacher</a:t>
            </a:r>
          </a:p>
        </p:txBody>
      </p:sp>
      <p:sp>
        <p:nvSpPr>
          <p:cNvPr id="294" name="Shape 294"/>
          <p:cNvSpPr>
            <a:spLocks noGrp="1" noRot="1" noChangeAspect="1"/>
          </p:cNvSpPr>
          <p:nvPr>
            <p:ph type="sldImg" idx="2"/>
          </p:nvPr>
        </p:nvSpPr>
        <p:spPr>
          <a:xfrm>
            <a:off x="1246187" y="1279525"/>
            <a:ext cx="4606925" cy="34543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Shape 300"/>
          <p:cNvSpPr txBox="1">
            <a:spLocks noGrp="1"/>
          </p:cNvSpPr>
          <p:nvPr>
            <p:ph type="body" idx="1"/>
          </p:nvPr>
        </p:nvSpPr>
        <p:spPr>
          <a:xfrm>
            <a:off x="709612" y="4926012"/>
            <a:ext cx="5680075" cy="4029073"/>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Arial"/>
              <a:buNone/>
            </a:pPr>
            <a:endParaRPr sz="1000" b="0" i="0" u="none" strike="noStrike" cap="none">
              <a:solidFill>
                <a:schemeClr val="dk1"/>
              </a:solidFill>
              <a:latin typeface="Arial"/>
              <a:ea typeface="Arial"/>
              <a:cs typeface="Arial"/>
              <a:sym typeface="Arial"/>
            </a:endParaRPr>
          </a:p>
        </p:txBody>
      </p:sp>
      <p:sp>
        <p:nvSpPr>
          <p:cNvPr id="301" name="Shape 301"/>
          <p:cNvSpPr>
            <a:spLocks noGrp="1" noRot="1" noChangeAspect="1"/>
          </p:cNvSpPr>
          <p:nvPr>
            <p:ph type="sldImg" idx="2"/>
          </p:nvPr>
        </p:nvSpPr>
        <p:spPr>
          <a:xfrm>
            <a:off x="1246187" y="1279525"/>
            <a:ext cx="4606925" cy="34543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txBox="1">
            <a:spLocks noGrp="1"/>
          </p:cNvSpPr>
          <p:nvPr>
            <p:ph type="body" idx="1"/>
          </p:nvPr>
        </p:nvSpPr>
        <p:spPr>
          <a:xfrm>
            <a:off x="709612" y="4926012"/>
            <a:ext cx="5680075" cy="4029073"/>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Arial"/>
              <a:buNone/>
            </a:pPr>
            <a:r>
              <a:rPr lang="de-DE" sz="1000" b="0" i="0" u="none" strike="noStrike" cap="none">
                <a:solidFill>
                  <a:schemeClr val="dk1"/>
                </a:solidFill>
                <a:latin typeface="Arial"/>
                <a:ea typeface="Arial"/>
                <a:cs typeface="Arial"/>
                <a:sym typeface="Arial"/>
              </a:rPr>
              <a:t>This is the outline of my presentation.</a:t>
            </a:r>
          </a:p>
          <a:p>
            <a:pPr marL="0" marR="0" lvl="0" indent="0" algn="l" rtl="0">
              <a:spcBef>
                <a:spcPts val="0"/>
              </a:spcBef>
              <a:spcAft>
                <a:spcPts val="0"/>
              </a:spcAft>
              <a:buClr>
                <a:schemeClr val="dk1"/>
              </a:buClr>
              <a:buSzPct val="25000"/>
              <a:buFont typeface="Arial"/>
              <a:buNone/>
            </a:pPr>
            <a:r>
              <a:rPr lang="de-DE" sz="1000" b="0" i="0" u="none" strike="noStrike" cap="none">
                <a:solidFill>
                  <a:schemeClr val="dk1"/>
                </a:solidFill>
                <a:latin typeface="Arial"/>
                <a:ea typeface="Arial"/>
                <a:cs typeface="Arial"/>
                <a:sym typeface="Arial"/>
              </a:rPr>
              <a:t>I am going to start with the progress we were able to achieve since the last lab. Therefore, I am going to talk about using the </a:t>
            </a:r>
            <a:r>
              <a:rPr lang="de-DE"/>
              <a:t>Gazebo environment for simulation purposes and</a:t>
            </a:r>
            <a:r>
              <a:rPr lang="de-DE" sz="1000" b="0" i="0" u="none" strike="noStrike" cap="none">
                <a:solidFill>
                  <a:schemeClr val="dk1"/>
                </a:solidFill>
                <a:latin typeface="Arial"/>
                <a:ea typeface="Arial"/>
                <a:cs typeface="Arial"/>
                <a:sym typeface="Arial"/>
              </a:rPr>
              <a:t> </a:t>
            </a:r>
            <a:r>
              <a:rPr lang="de-DE"/>
              <a:t>the implementation of the EKF code in C++.</a:t>
            </a:r>
          </a:p>
          <a:p>
            <a:pPr marL="0" marR="0" lvl="0" indent="0" algn="l" rtl="0">
              <a:spcBef>
                <a:spcPts val="0"/>
              </a:spcBef>
              <a:spcAft>
                <a:spcPts val="0"/>
              </a:spcAft>
              <a:buClr>
                <a:schemeClr val="dk1"/>
              </a:buClr>
              <a:buSzPct val="25000"/>
              <a:buFont typeface="Arial"/>
              <a:buNone/>
            </a:pPr>
            <a:r>
              <a:rPr lang="de-DE" sz="1000" b="0" i="0" u="none" strike="noStrike" cap="none">
                <a:solidFill>
                  <a:schemeClr val="dk1"/>
                </a:solidFill>
                <a:latin typeface="Arial"/>
                <a:ea typeface="Arial"/>
                <a:cs typeface="Arial"/>
                <a:sym typeface="Arial"/>
              </a:rPr>
              <a:t>In the second part of the presentation I am going to give you a short outlook on our plan for the next weeks before finishing with questions we have right now. </a:t>
            </a:r>
          </a:p>
        </p:txBody>
      </p:sp>
      <p:sp>
        <p:nvSpPr>
          <p:cNvPr id="172" name="Shape 172"/>
          <p:cNvSpPr>
            <a:spLocks noGrp="1" noRot="1" noChangeAspect="1"/>
          </p:cNvSpPr>
          <p:nvPr>
            <p:ph type="sldImg" idx="2"/>
          </p:nvPr>
        </p:nvSpPr>
        <p:spPr>
          <a:xfrm>
            <a:off x="1246187" y="1279525"/>
            <a:ext cx="4606925" cy="34543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txBox="1">
            <a:spLocks noGrp="1"/>
          </p:cNvSpPr>
          <p:nvPr>
            <p:ph type="body" idx="1"/>
          </p:nvPr>
        </p:nvSpPr>
        <p:spPr>
          <a:xfrm>
            <a:off x="709612" y="4926012"/>
            <a:ext cx="5680075" cy="4029073"/>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Arial"/>
              <a:buNone/>
            </a:pPr>
            <a:r>
              <a:rPr lang="de-DE" sz="1000" b="0" i="0" u="none" strike="noStrike" cap="none">
                <a:solidFill>
                  <a:schemeClr val="dk1"/>
                </a:solidFill>
                <a:latin typeface="Arial"/>
                <a:ea typeface="Arial"/>
                <a:cs typeface="Arial"/>
                <a:sym typeface="Arial"/>
              </a:rPr>
              <a:t>So progress:</a:t>
            </a:r>
          </a:p>
        </p:txBody>
      </p:sp>
      <p:sp>
        <p:nvSpPr>
          <p:cNvPr id="179" name="Shape 179"/>
          <p:cNvSpPr>
            <a:spLocks noGrp="1" noRot="1" noChangeAspect="1"/>
          </p:cNvSpPr>
          <p:nvPr>
            <p:ph type="sldImg" idx="2"/>
          </p:nvPr>
        </p:nvSpPr>
        <p:spPr>
          <a:xfrm>
            <a:off x="1246187" y="1279525"/>
            <a:ext cx="4606925" cy="34543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txBox="1">
            <a:spLocks noGrp="1"/>
          </p:cNvSpPr>
          <p:nvPr>
            <p:ph type="body" idx="1"/>
          </p:nvPr>
        </p:nvSpPr>
        <p:spPr>
          <a:xfrm>
            <a:off x="709612" y="4926012"/>
            <a:ext cx="5680075" cy="4029073"/>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Arial"/>
              <a:buNone/>
            </a:pPr>
            <a:r>
              <a:rPr lang="de-DE" sz="1000" b="0" i="0" u="none" strike="noStrike" cap="none">
                <a:solidFill>
                  <a:schemeClr val="dk1"/>
                </a:solidFill>
                <a:latin typeface="Arial"/>
                <a:ea typeface="Arial"/>
                <a:cs typeface="Arial"/>
                <a:sym typeface="Arial"/>
              </a:rPr>
              <a:t>This is a brief summary of what was our situation</a:t>
            </a:r>
            <a:r>
              <a:rPr lang="de-DE"/>
              <a:t> two </a:t>
            </a:r>
            <a:r>
              <a:rPr lang="de-DE" sz="1000" b="0" i="0" u="none" strike="noStrike" cap="none">
                <a:solidFill>
                  <a:schemeClr val="dk1"/>
                </a:solidFill>
                <a:latin typeface="Arial"/>
                <a:ea typeface="Arial"/>
                <a:cs typeface="Arial"/>
                <a:sym typeface="Arial"/>
              </a:rPr>
              <a:t>weeks ago.</a:t>
            </a:r>
          </a:p>
          <a:p>
            <a:pPr marL="0" marR="0" lvl="0" indent="0" algn="l" rtl="0">
              <a:spcBef>
                <a:spcPts val="0"/>
              </a:spcBef>
              <a:spcAft>
                <a:spcPts val="0"/>
              </a:spcAft>
              <a:buClr>
                <a:schemeClr val="dk1"/>
              </a:buClr>
              <a:buSzPct val="25000"/>
              <a:buFont typeface="Arial"/>
              <a:buNone/>
            </a:pPr>
            <a:r>
              <a:rPr lang="de-DE"/>
              <a:t>We had a more accurate map of the 5th floor, using some trash cans and backpacks as landmarks.</a:t>
            </a:r>
          </a:p>
          <a:p>
            <a:pPr lvl="0" rtl="0">
              <a:spcBef>
                <a:spcPts val="0"/>
              </a:spcBef>
              <a:buClr>
                <a:schemeClr val="dk1"/>
              </a:buClr>
              <a:buSzPct val="25000"/>
              <a:buFont typeface="Arial"/>
              <a:buNone/>
            </a:pPr>
            <a:r>
              <a:rPr lang="de-DE"/>
              <a:t>We were able to launch Gazebo. With a launch file which launches Gazebo with our map and our robot model with a laser</a:t>
            </a:r>
          </a:p>
          <a:p>
            <a:pPr lvl="0" rtl="0">
              <a:spcBef>
                <a:spcPts val="0"/>
              </a:spcBef>
              <a:buClr>
                <a:schemeClr val="dk1"/>
              </a:buClr>
              <a:buSzPct val="25000"/>
              <a:buFont typeface="Arial"/>
              <a:buNone/>
            </a:pPr>
            <a:r>
              <a:rPr lang="de-DE"/>
              <a:t>It also launches the Rviz with every needed topic just like we would do with the real robot.</a:t>
            </a:r>
          </a:p>
          <a:p>
            <a:pPr marL="0" marR="0" lvl="0" indent="0" algn="l" rtl="0">
              <a:spcBef>
                <a:spcPts val="0"/>
              </a:spcBef>
              <a:spcAft>
                <a:spcPts val="0"/>
              </a:spcAft>
              <a:buClr>
                <a:schemeClr val="dk1"/>
              </a:buClr>
              <a:buSzPct val="25000"/>
              <a:buFont typeface="Arial"/>
              <a:buNone/>
            </a:pPr>
            <a:r>
              <a:rPr lang="de-DE"/>
              <a:t>We also wrote some python code for subscribing and publishing topics, but weren’t able to test it.</a:t>
            </a:r>
          </a:p>
          <a:p>
            <a:pPr marL="0" marR="0" lvl="0" indent="0" algn="l" rtl="0">
              <a:spcBef>
                <a:spcPts val="0"/>
              </a:spcBef>
              <a:spcAft>
                <a:spcPts val="0"/>
              </a:spcAft>
              <a:buClr>
                <a:schemeClr val="dk1"/>
              </a:buClr>
              <a:buSzPct val="25000"/>
              <a:buFont typeface="Arial"/>
              <a:buNone/>
            </a:pPr>
            <a:r>
              <a:rPr lang="de-DE" sz="1000" b="0" i="0" u="none" strike="noStrike" cap="none">
                <a:solidFill>
                  <a:schemeClr val="dk1"/>
                </a:solidFill>
                <a:latin typeface="Arial"/>
                <a:ea typeface="Arial"/>
                <a:cs typeface="Arial"/>
                <a:sym typeface="Arial"/>
              </a:rPr>
              <a:t/>
            </a:r>
            <a:br>
              <a:rPr lang="de-DE" sz="1000" b="0" i="0" u="none" strike="noStrike" cap="none">
                <a:solidFill>
                  <a:schemeClr val="dk1"/>
                </a:solidFill>
                <a:latin typeface="Arial"/>
                <a:ea typeface="Arial"/>
                <a:cs typeface="Arial"/>
                <a:sym typeface="Arial"/>
              </a:rPr>
            </a:br>
            <a:r>
              <a:rPr lang="de-DE" sz="1000" b="0" i="0" u="none" strike="noStrike" cap="none">
                <a:solidFill>
                  <a:schemeClr val="dk1"/>
                </a:solidFill>
                <a:latin typeface="Arial"/>
                <a:ea typeface="Arial"/>
                <a:cs typeface="Arial"/>
                <a:sym typeface="Arial"/>
              </a:rPr>
              <a:t>So what did we achieve in the last </a:t>
            </a:r>
            <a:r>
              <a:rPr lang="de-DE"/>
              <a:t>2 </a:t>
            </a:r>
            <a:r>
              <a:rPr lang="de-DE" sz="1000" b="0" i="0" u="none" strike="noStrike" cap="none">
                <a:solidFill>
                  <a:schemeClr val="dk1"/>
                </a:solidFill>
                <a:latin typeface="Arial"/>
                <a:ea typeface="Arial"/>
                <a:cs typeface="Arial"/>
                <a:sym typeface="Arial"/>
              </a:rPr>
              <a:t>weeks?</a:t>
            </a:r>
          </a:p>
        </p:txBody>
      </p:sp>
      <p:sp>
        <p:nvSpPr>
          <p:cNvPr id="186" name="Shape 186"/>
          <p:cNvSpPr>
            <a:spLocks noGrp="1" noRot="1" noChangeAspect="1"/>
          </p:cNvSpPr>
          <p:nvPr>
            <p:ph type="sldImg" idx="2"/>
          </p:nvPr>
        </p:nvSpPr>
        <p:spPr>
          <a:xfrm>
            <a:off x="1246187" y="1279525"/>
            <a:ext cx="4606925" cy="34543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txBox="1">
            <a:spLocks noGrp="1"/>
          </p:cNvSpPr>
          <p:nvPr>
            <p:ph type="body" idx="1"/>
          </p:nvPr>
        </p:nvSpPr>
        <p:spPr>
          <a:xfrm>
            <a:off x="709612" y="4926012"/>
            <a:ext cx="5680075" cy="4029073"/>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Arial"/>
              <a:buNone/>
            </a:pPr>
            <a:r>
              <a:rPr lang="de-DE"/>
              <a:t>We have a Fully Working Simulation Environment, with Gazebo, which is helping us test our code without using the real robot. </a:t>
            </a:r>
          </a:p>
          <a:p>
            <a:pPr marL="0" marR="0" lvl="0" indent="0" algn="l" rtl="0">
              <a:spcBef>
                <a:spcPts val="0"/>
              </a:spcBef>
              <a:spcAft>
                <a:spcPts val="0"/>
              </a:spcAft>
              <a:buClr>
                <a:schemeClr val="dk1"/>
              </a:buClr>
              <a:buSzPct val="25000"/>
              <a:buFont typeface="Arial"/>
              <a:buNone/>
            </a:pPr>
            <a:endParaRPr/>
          </a:p>
          <a:p>
            <a:pPr marL="0" marR="0" lvl="0" indent="0" algn="l" rtl="0">
              <a:spcBef>
                <a:spcPts val="0"/>
              </a:spcBef>
              <a:spcAft>
                <a:spcPts val="0"/>
              </a:spcAft>
              <a:buClr>
                <a:schemeClr val="dk1"/>
              </a:buClr>
              <a:buSzPct val="25000"/>
              <a:buFont typeface="Arial"/>
              <a:buNone/>
            </a:pPr>
            <a:r>
              <a:rPr lang="de-DE"/>
              <a:t>As you may have noticed from the previous slide, we already had some python code. This wasn’t functioning as expected, and we had a lot of trouble finding the error, so we cast it aside.</a:t>
            </a:r>
          </a:p>
          <a:p>
            <a:pPr marL="0" marR="0" lvl="0" indent="0" algn="l" rtl="0">
              <a:spcBef>
                <a:spcPts val="0"/>
              </a:spcBef>
              <a:spcAft>
                <a:spcPts val="0"/>
              </a:spcAft>
              <a:buClr>
                <a:schemeClr val="dk1"/>
              </a:buClr>
              <a:buSzPct val="25000"/>
              <a:buFont typeface="Arial"/>
              <a:buNone/>
            </a:pPr>
            <a:r>
              <a:rPr lang="de-DE"/>
              <a:t>We also decided to do the code in C++, which is computionaly less expensive.</a:t>
            </a:r>
          </a:p>
          <a:p>
            <a:pPr lvl="0" rtl="0">
              <a:spcBef>
                <a:spcPts val="0"/>
              </a:spcBef>
              <a:buClr>
                <a:schemeClr val="dk1"/>
              </a:buClr>
              <a:buSzPct val="25000"/>
              <a:buFont typeface="Arial"/>
              <a:buNone/>
            </a:pPr>
            <a:endParaRPr/>
          </a:p>
          <a:p>
            <a:pPr lvl="0" rtl="0">
              <a:spcBef>
                <a:spcPts val="0"/>
              </a:spcBef>
              <a:buClr>
                <a:schemeClr val="dk1"/>
              </a:buClr>
              <a:buSzPct val="25000"/>
              <a:buFont typeface="Arial"/>
              <a:buNone/>
            </a:pPr>
            <a:r>
              <a:rPr lang="de-DE"/>
              <a:t>*CLICK*</a:t>
            </a:r>
          </a:p>
          <a:p>
            <a:pPr marL="0" marR="0" lvl="0" indent="0" algn="l" rtl="0">
              <a:spcBef>
                <a:spcPts val="0"/>
              </a:spcBef>
              <a:spcAft>
                <a:spcPts val="0"/>
              </a:spcAft>
              <a:buClr>
                <a:schemeClr val="dk1"/>
              </a:buClr>
              <a:buSzPct val="25000"/>
              <a:buFont typeface="Arial"/>
              <a:buNone/>
            </a:pPr>
            <a:r>
              <a:rPr lang="de-DE"/>
              <a:t>We currently have the core Code for EKF, which consists in the system dynamics function, the Partial Derivatives, that corresponds to the Jacobian of the sd function, and the Covariance Matrix.</a:t>
            </a:r>
          </a:p>
          <a:p>
            <a:pPr marL="0" marR="0" lvl="0" indent="0" algn="l" rtl="0">
              <a:spcBef>
                <a:spcPts val="0"/>
              </a:spcBef>
              <a:spcAft>
                <a:spcPts val="0"/>
              </a:spcAft>
              <a:buClr>
                <a:schemeClr val="dk1"/>
              </a:buClr>
              <a:buSzPct val="25000"/>
              <a:buFont typeface="Arial"/>
              <a:buNone/>
            </a:pPr>
            <a:r>
              <a:rPr lang="de-DE"/>
              <a:t>We also have implemented the code for the state and observation prediction, based on the Odometry and the Observation Model.</a:t>
            </a:r>
          </a:p>
          <a:p>
            <a:pPr marL="0" marR="0" lvl="0" indent="0" algn="l" rtl="0">
              <a:spcBef>
                <a:spcPts val="0"/>
              </a:spcBef>
              <a:spcAft>
                <a:spcPts val="0"/>
              </a:spcAft>
              <a:buClr>
                <a:schemeClr val="dk1"/>
              </a:buClr>
              <a:buSzPct val="25000"/>
              <a:buFont typeface="Arial"/>
              <a:buNone/>
            </a:pPr>
            <a:r>
              <a:rPr lang="de-DE"/>
              <a:t>*CLICK*</a:t>
            </a:r>
          </a:p>
          <a:p>
            <a:pPr marL="0" marR="0" lvl="0" indent="0" algn="l" rtl="0">
              <a:spcBef>
                <a:spcPts val="0"/>
              </a:spcBef>
              <a:spcAft>
                <a:spcPts val="0"/>
              </a:spcAft>
              <a:buClr>
                <a:schemeClr val="dk1"/>
              </a:buClr>
              <a:buSzPct val="25000"/>
              <a:buFont typeface="Arial"/>
              <a:buNone/>
            </a:pPr>
            <a:r>
              <a:rPr lang="de-DE"/>
              <a:t>This means, we already have the prediction part completely coded.</a:t>
            </a:r>
          </a:p>
          <a:p>
            <a:pPr marL="0" marR="0" lvl="0" indent="0" algn="l" rtl="0">
              <a:spcBef>
                <a:spcPts val="0"/>
              </a:spcBef>
              <a:spcAft>
                <a:spcPts val="0"/>
              </a:spcAft>
              <a:buClr>
                <a:schemeClr val="dk1"/>
              </a:buClr>
              <a:buSzPct val="25000"/>
              <a:buFont typeface="Arial"/>
              <a:buNone/>
            </a:pPr>
            <a:endParaRPr/>
          </a:p>
          <a:p>
            <a:pPr marL="0" marR="0" lvl="0" indent="0" algn="l" rtl="0">
              <a:spcBef>
                <a:spcPts val="0"/>
              </a:spcBef>
              <a:spcAft>
                <a:spcPts val="0"/>
              </a:spcAft>
              <a:buClr>
                <a:schemeClr val="dk1"/>
              </a:buClr>
              <a:buSzPct val="25000"/>
              <a:buFont typeface="Arial"/>
              <a:buNone/>
            </a:pPr>
            <a:r>
              <a:rPr lang="de-DE"/>
              <a:t>*CLICK*</a:t>
            </a:r>
          </a:p>
          <a:p>
            <a:pPr marL="0" marR="0" lvl="0" indent="0" algn="l" rtl="0">
              <a:spcBef>
                <a:spcPts val="0"/>
              </a:spcBef>
              <a:spcAft>
                <a:spcPts val="0"/>
              </a:spcAft>
              <a:buClr>
                <a:schemeClr val="dk1"/>
              </a:buClr>
              <a:buSzPct val="25000"/>
              <a:buFont typeface="Arial"/>
              <a:buNone/>
            </a:pPr>
            <a:r>
              <a:rPr lang="de-DE"/>
              <a:t>Again, we didn’t progress as much as we wanted due to the problems that arose and the fact that there were some testes these weeks.</a:t>
            </a:r>
          </a:p>
          <a:p>
            <a:pPr marL="0" marR="0" lvl="0" indent="0" algn="l" rtl="0">
              <a:spcBef>
                <a:spcPts val="0"/>
              </a:spcBef>
              <a:spcAft>
                <a:spcPts val="0"/>
              </a:spcAft>
              <a:buClr>
                <a:schemeClr val="dk1"/>
              </a:buClr>
              <a:buSzPct val="25000"/>
              <a:buFont typeface="Arial"/>
              <a:buNone/>
            </a:pPr>
            <a:endParaRPr sz="1000" b="0" i="0" u="none" strike="noStrike" cap="none">
              <a:solidFill>
                <a:schemeClr val="dk1"/>
              </a:solidFill>
              <a:latin typeface="Arial"/>
              <a:ea typeface="Arial"/>
              <a:cs typeface="Arial"/>
              <a:sym typeface="Arial"/>
            </a:endParaRPr>
          </a:p>
        </p:txBody>
      </p:sp>
      <p:sp>
        <p:nvSpPr>
          <p:cNvPr id="197" name="Shape 197"/>
          <p:cNvSpPr>
            <a:spLocks noGrp="1" noRot="1" noChangeAspect="1"/>
          </p:cNvSpPr>
          <p:nvPr>
            <p:ph type="sldImg" idx="2"/>
          </p:nvPr>
        </p:nvSpPr>
        <p:spPr>
          <a:xfrm>
            <a:off x="1246187" y="1279525"/>
            <a:ext cx="4606925" cy="34543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txBox="1">
            <a:spLocks noGrp="1"/>
          </p:cNvSpPr>
          <p:nvPr>
            <p:ph type="body" idx="1"/>
          </p:nvPr>
        </p:nvSpPr>
        <p:spPr>
          <a:xfrm>
            <a:off x="709612" y="4926012"/>
            <a:ext cx="5680200" cy="4028999"/>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Arial"/>
              <a:buNone/>
            </a:pPr>
            <a:r>
              <a:rPr lang="de-DE"/>
              <a:t>f : next state prediction = current state prediction + change in odometry + noise ← accumulate less errors</a:t>
            </a:r>
          </a:p>
          <a:p>
            <a:pPr marL="0" marR="0" lvl="0" indent="0" algn="l" rtl="0">
              <a:spcBef>
                <a:spcPts val="0"/>
              </a:spcBef>
              <a:spcAft>
                <a:spcPts val="0"/>
              </a:spcAft>
              <a:buClr>
                <a:schemeClr val="dk1"/>
              </a:buClr>
              <a:buSzPct val="25000"/>
              <a:buFont typeface="Arial"/>
              <a:buNone/>
            </a:pPr>
            <a:endParaRPr/>
          </a:p>
          <a:p>
            <a:pPr marL="0" marR="0" lvl="0" indent="0" algn="l" rtl="0">
              <a:spcBef>
                <a:spcPts val="0"/>
              </a:spcBef>
              <a:spcAft>
                <a:spcPts val="0"/>
              </a:spcAft>
              <a:buClr>
                <a:schemeClr val="dk1"/>
              </a:buClr>
              <a:buSzPct val="25000"/>
              <a:buFont typeface="Arial"/>
              <a:buNone/>
            </a:pPr>
            <a:r>
              <a:rPr lang="de-DE"/>
              <a:t>F: It will be used in the state prediction0</a:t>
            </a:r>
          </a:p>
        </p:txBody>
      </p:sp>
      <p:sp>
        <p:nvSpPr>
          <p:cNvPr id="213" name="Shape 213"/>
          <p:cNvSpPr>
            <a:spLocks noGrp="1" noRot="1" noChangeAspect="1"/>
          </p:cNvSpPr>
          <p:nvPr>
            <p:ph type="sldImg" idx="2"/>
          </p:nvPr>
        </p:nvSpPr>
        <p:spPr>
          <a:xfrm>
            <a:off x="1246187" y="1279525"/>
            <a:ext cx="4606800" cy="34545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txBox="1">
            <a:spLocks noGrp="1"/>
          </p:cNvSpPr>
          <p:nvPr>
            <p:ph type="body" idx="1"/>
          </p:nvPr>
        </p:nvSpPr>
        <p:spPr>
          <a:xfrm>
            <a:off x="709612" y="4926012"/>
            <a:ext cx="5680200" cy="4028999"/>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Arial"/>
              <a:buNone/>
            </a:pPr>
            <a:r>
              <a:rPr lang="de-DE"/>
              <a:t>Befor coding the raycasting algorithm on C++, we did a small simulation on Matlab.</a:t>
            </a:r>
          </a:p>
          <a:p>
            <a:pPr marL="0" marR="0" lvl="0" indent="0" algn="l" rtl="0">
              <a:spcBef>
                <a:spcPts val="0"/>
              </a:spcBef>
              <a:spcAft>
                <a:spcPts val="0"/>
              </a:spcAft>
              <a:buClr>
                <a:schemeClr val="dk1"/>
              </a:buClr>
              <a:buSzPct val="25000"/>
              <a:buFont typeface="Arial"/>
              <a:buNone/>
            </a:pPr>
            <a:r>
              <a:rPr lang="de-DE"/>
              <a:t>The characteristics of the laser on this simulation weren’t exactly the same as the real laser.</a:t>
            </a:r>
          </a:p>
          <a:p>
            <a:pPr marL="0" marR="0" lvl="0" indent="0" algn="l" rtl="0">
              <a:spcBef>
                <a:spcPts val="0"/>
              </a:spcBef>
              <a:spcAft>
                <a:spcPts val="0"/>
              </a:spcAft>
              <a:buClr>
                <a:schemeClr val="dk1"/>
              </a:buClr>
              <a:buSzPct val="25000"/>
              <a:buFont typeface="Arial"/>
              <a:buNone/>
            </a:pPr>
            <a:endParaRPr/>
          </a:p>
          <a:p>
            <a:pPr marL="0" marR="0" lvl="0" indent="0" algn="l" rtl="0">
              <a:spcBef>
                <a:spcPts val="0"/>
              </a:spcBef>
              <a:spcAft>
                <a:spcPts val="0"/>
              </a:spcAft>
              <a:buClr>
                <a:schemeClr val="dk1"/>
              </a:buClr>
              <a:buSzPct val="25000"/>
              <a:buFont typeface="Arial"/>
              <a:buNone/>
            </a:pPr>
            <a:r>
              <a:rPr lang="de-DE"/>
              <a:t>Here we have the result of the simulation done in Matlab of the RayCasting Algorithm.</a:t>
            </a:r>
          </a:p>
          <a:p>
            <a:pPr marL="0" marR="0" lvl="0" indent="0" algn="l" rtl="0">
              <a:spcBef>
                <a:spcPts val="0"/>
              </a:spcBef>
              <a:spcAft>
                <a:spcPts val="0"/>
              </a:spcAft>
              <a:buClr>
                <a:schemeClr val="dk1"/>
              </a:buClr>
              <a:buSzPct val="25000"/>
              <a:buFont typeface="Arial"/>
              <a:buNone/>
            </a:pPr>
            <a:r>
              <a:rPr lang="de-DE"/>
              <a:t>On the left we have a simple map created just to use as a simulation tool to test the algorithm.</a:t>
            </a:r>
          </a:p>
          <a:p>
            <a:pPr marL="0" marR="0" lvl="0" indent="0" algn="l" rtl="0">
              <a:spcBef>
                <a:spcPts val="0"/>
              </a:spcBef>
              <a:spcAft>
                <a:spcPts val="0"/>
              </a:spcAft>
              <a:buClr>
                <a:schemeClr val="dk1"/>
              </a:buClr>
              <a:buSzPct val="25000"/>
              <a:buFont typeface="Arial"/>
              <a:buNone/>
            </a:pPr>
            <a:r>
              <a:rPr lang="de-DE"/>
              <a:t>On the right, we have the map with the overlaid laser scan, cyan, given a pose of the robot (represented by the red cross).</a:t>
            </a:r>
          </a:p>
          <a:p>
            <a:pPr marL="0" marR="0" lvl="0" indent="0" algn="l" rtl="0">
              <a:spcBef>
                <a:spcPts val="0"/>
              </a:spcBef>
              <a:spcAft>
                <a:spcPts val="0"/>
              </a:spcAft>
              <a:buClr>
                <a:schemeClr val="dk1"/>
              </a:buClr>
              <a:buSzPct val="25000"/>
              <a:buFont typeface="Arial"/>
              <a:buNone/>
            </a:pPr>
            <a:endParaRPr/>
          </a:p>
          <a:p>
            <a:pPr marL="0" marR="0" lvl="0" indent="0" algn="l" rtl="0">
              <a:spcBef>
                <a:spcPts val="0"/>
              </a:spcBef>
              <a:spcAft>
                <a:spcPts val="0"/>
              </a:spcAft>
              <a:buClr>
                <a:schemeClr val="dk1"/>
              </a:buClr>
              <a:buSzPct val="25000"/>
              <a:buFont typeface="Arial"/>
              <a:buNone/>
            </a:pPr>
            <a:endParaRPr/>
          </a:p>
        </p:txBody>
      </p:sp>
      <p:sp>
        <p:nvSpPr>
          <p:cNvPr id="219" name="Shape 219"/>
          <p:cNvSpPr>
            <a:spLocks noGrp="1" noRot="1" noChangeAspect="1"/>
          </p:cNvSpPr>
          <p:nvPr>
            <p:ph type="sldImg" idx="2"/>
          </p:nvPr>
        </p:nvSpPr>
        <p:spPr>
          <a:xfrm>
            <a:off x="1246187" y="1279525"/>
            <a:ext cx="4606800" cy="34545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Shape 229"/>
          <p:cNvSpPr txBox="1">
            <a:spLocks noGrp="1"/>
          </p:cNvSpPr>
          <p:nvPr>
            <p:ph type="body" idx="1"/>
          </p:nvPr>
        </p:nvSpPr>
        <p:spPr>
          <a:xfrm>
            <a:off x="709612" y="4926012"/>
            <a:ext cx="5680200" cy="4028999"/>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Arial"/>
              <a:buNone/>
            </a:pPr>
            <a:r>
              <a:rPr lang="de-DE"/>
              <a:t>We then implemented the code in C++, which was a little bit simpler.</a:t>
            </a:r>
          </a:p>
          <a:p>
            <a:pPr marL="0" marR="0" lvl="0" indent="0" algn="l" rtl="0">
              <a:spcBef>
                <a:spcPts val="0"/>
              </a:spcBef>
              <a:spcAft>
                <a:spcPts val="0"/>
              </a:spcAft>
              <a:buClr>
                <a:schemeClr val="dk1"/>
              </a:buClr>
              <a:buSzPct val="25000"/>
              <a:buFont typeface="Arial"/>
              <a:buNone/>
            </a:pPr>
            <a:r>
              <a:rPr lang="de-DE"/>
              <a:t>After that we used the simulation environment to simulate the robot’s behaviour.</a:t>
            </a:r>
          </a:p>
          <a:p>
            <a:pPr marL="0" marR="0" lvl="0" indent="0" algn="l" rtl="0">
              <a:spcBef>
                <a:spcPts val="0"/>
              </a:spcBef>
              <a:spcAft>
                <a:spcPts val="0"/>
              </a:spcAft>
              <a:buClr>
                <a:schemeClr val="dk1"/>
              </a:buClr>
              <a:buSzPct val="25000"/>
              <a:buFont typeface="Arial"/>
              <a:buNone/>
            </a:pPr>
            <a:endParaRPr/>
          </a:p>
          <a:p>
            <a:pPr marL="0" marR="0" lvl="0" indent="0" algn="l" rtl="0">
              <a:spcBef>
                <a:spcPts val="0"/>
              </a:spcBef>
              <a:spcAft>
                <a:spcPts val="0"/>
              </a:spcAft>
              <a:buClr>
                <a:schemeClr val="dk1"/>
              </a:buClr>
              <a:buSzPct val="25000"/>
              <a:buFont typeface="Arial"/>
              <a:buNone/>
            </a:pPr>
            <a:r>
              <a:rPr lang="de-DE"/>
              <a:t>In this picture we can see the predicted laser measurement (white dots), using the Raycasting algorithm, and the real laser measurement (simulated). </a:t>
            </a:r>
          </a:p>
          <a:p>
            <a:pPr marL="0" marR="0" lvl="0" indent="0" algn="l" rtl="0">
              <a:spcBef>
                <a:spcPts val="0"/>
              </a:spcBef>
              <a:spcAft>
                <a:spcPts val="0"/>
              </a:spcAft>
              <a:buClr>
                <a:schemeClr val="dk1"/>
              </a:buClr>
              <a:buSzPct val="25000"/>
              <a:buFont typeface="Arial"/>
              <a:buNone/>
            </a:pPr>
            <a:r>
              <a:rPr lang="de-DE"/>
              <a:t>As we can see, the points almost overlap, and have very small deviation from the real measurement.</a:t>
            </a:r>
          </a:p>
          <a:p>
            <a:pPr marL="0" marR="0" lvl="0" indent="0" algn="l" rtl="0">
              <a:spcBef>
                <a:spcPts val="0"/>
              </a:spcBef>
              <a:spcAft>
                <a:spcPts val="0"/>
              </a:spcAft>
              <a:buClr>
                <a:schemeClr val="dk1"/>
              </a:buClr>
              <a:buSzPct val="25000"/>
              <a:buFont typeface="Arial"/>
              <a:buNone/>
            </a:pPr>
            <a:r>
              <a:rPr lang="de-DE"/>
              <a:t>This means the algorithm is working, and the prediciton phase is done. </a:t>
            </a:r>
          </a:p>
        </p:txBody>
      </p:sp>
      <p:sp>
        <p:nvSpPr>
          <p:cNvPr id="230" name="Shape 230"/>
          <p:cNvSpPr>
            <a:spLocks noGrp="1" noRot="1" noChangeAspect="1"/>
          </p:cNvSpPr>
          <p:nvPr>
            <p:ph type="sldImg" idx="2"/>
          </p:nvPr>
        </p:nvSpPr>
        <p:spPr>
          <a:xfrm>
            <a:off x="1246188" y="1279525"/>
            <a:ext cx="4606925" cy="34544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txBox="1">
            <a:spLocks noGrp="1"/>
          </p:cNvSpPr>
          <p:nvPr>
            <p:ph type="body" idx="1"/>
          </p:nvPr>
        </p:nvSpPr>
        <p:spPr>
          <a:xfrm>
            <a:off x="709612" y="4926012"/>
            <a:ext cx="5680075" cy="4029073"/>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Arial"/>
              <a:buNone/>
            </a:pPr>
            <a:r>
              <a:rPr lang="de-DE" sz="1000" b="0" i="0" u="none" strike="noStrike" cap="none">
                <a:solidFill>
                  <a:schemeClr val="dk1"/>
                </a:solidFill>
                <a:latin typeface="Arial"/>
                <a:ea typeface="Arial"/>
                <a:cs typeface="Arial"/>
                <a:sym typeface="Arial"/>
              </a:rPr>
              <a:t>So how will we continue our work on the project?</a:t>
            </a:r>
          </a:p>
        </p:txBody>
      </p:sp>
      <p:sp>
        <p:nvSpPr>
          <p:cNvPr id="238" name="Shape 238"/>
          <p:cNvSpPr>
            <a:spLocks noGrp="1" noRot="1" noChangeAspect="1"/>
          </p:cNvSpPr>
          <p:nvPr>
            <p:ph type="sldImg" idx="2"/>
          </p:nvPr>
        </p:nvSpPr>
        <p:spPr>
          <a:xfrm>
            <a:off x="1246187" y="1279525"/>
            <a:ext cx="4606925" cy="34543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g"/><Relationship Id="rId1" Type="http://schemas.openxmlformats.org/officeDocument/2006/relationships/slideMaster" Target="../slideMasters/slideMaster2.xml"/><Relationship Id="rId4" Type="http://schemas.openxmlformats.org/officeDocument/2006/relationships/image" Target="../media/image3.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el_1/3 Foto">
    <p:spTree>
      <p:nvGrpSpPr>
        <p:cNvPr id="1" name="Shape 18"/>
        <p:cNvGrpSpPr/>
        <p:nvPr/>
      </p:nvGrpSpPr>
      <p:grpSpPr>
        <a:xfrm>
          <a:off x="0" y="0"/>
          <a:ext cx="0" cy="0"/>
          <a:chOff x="0" y="0"/>
          <a:chExt cx="0" cy="0"/>
        </a:xfrm>
      </p:grpSpPr>
      <p:sp>
        <p:nvSpPr>
          <p:cNvPr id="19" name="Shape 19"/>
          <p:cNvSpPr txBox="1">
            <a:spLocks noGrp="1"/>
          </p:cNvSpPr>
          <p:nvPr>
            <p:ph type="ftr" idx="11"/>
          </p:nvPr>
        </p:nvSpPr>
        <p:spPr>
          <a:xfrm>
            <a:off x="287337" y="6227762"/>
            <a:ext cx="731837" cy="396873"/>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1050" b="0" i="0" u="none" strike="noStrike" cap="none">
                <a:solidFill>
                  <a:schemeClr val="dk2"/>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20" name="Shape 20"/>
          <p:cNvSpPr txBox="1">
            <a:spLocks noGrp="1"/>
          </p:cNvSpPr>
          <p:nvPr>
            <p:ph type="ctrTitle"/>
          </p:nvPr>
        </p:nvSpPr>
        <p:spPr>
          <a:xfrm>
            <a:off x="287337" y="2874575"/>
            <a:ext cx="8567999" cy="540000"/>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0"/>
              </a:spcAft>
              <a:buClr>
                <a:srgbClr val="3E545F"/>
              </a:buClr>
              <a:buFont typeface="Arial"/>
              <a:buNone/>
              <a:defRPr sz="3200" b="1" i="0" u="none" strike="noStrike" cap="none">
                <a:solidFill>
                  <a:srgbClr val="3E545F"/>
                </a:solidFill>
                <a:latin typeface="Arial"/>
                <a:ea typeface="Arial"/>
                <a:cs typeface="Arial"/>
                <a:sym typeface="Arial"/>
              </a:defRPr>
            </a:lvl1pPr>
            <a:lvl2pPr marL="0" marR="0" lvl="1"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5pPr>
            <a:lvl6pPr marL="457200" marR="0" lvl="5"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6pPr>
            <a:lvl7pPr marL="914400" marR="0" lvl="6"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7pPr>
            <a:lvl8pPr marL="1371600" marR="0" lvl="7"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8pPr>
            <a:lvl9pPr marL="1828800" marR="0" lvl="8"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21" name="Shape 21"/>
          <p:cNvSpPr txBox="1">
            <a:spLocks noGrp="1"/>
          </p:cNvSpPr>
          <p:nvPr>
            <p:ph type="subTitle" idx="1"/>
          </p:nvPr>
        </p:nvSpPr>
        <p:spPr>
          <a:xfrm>
            <a:off x="287337" y="3671530"/>
            <a:ext cx="8567999" cy="1655761"/>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2000" b="0" i="0" u="none" strike="noStrike" cap="none">
                <a:solidFill>
                  <a:schemeClr val="dk1"/>
                </a:solidFill>
                <a:latin typeface="Arial"/>
                <a:ea typeface="Arial"/>
                <a:cs typeface="Arial"/>
                <a:sym typeface="Arial"/>
              </a:defRPr>
            </a:lvl1pPr>
            <a:lvl2pPr marL="457200" marR="0" lvl="1" indent="0" algn="ctr" rtl="0">
              <a:lnSpc>
                <a:spcPct val="100000"/>
              </a:lnSpc>
              <a:spcBef>
                <a:spcPts val="0"/>
              </a:spcBef>
              <a:spcAft>
                <a:spcPts val="0"/>
              </a:spcAft>
              <a:buClr>
                <a:schemeClr val="dk2"/>
              </a:buClr>
              <a:buFont typeface="Noto Sans Symbols"/>
              <a:buNone/>
              <a:defRPr sz="2000" b="0" i="0" u="none" strike="noStrike" cap="none">
                <a:solidFill>
                  <a:schemeClr val="dk1"/>
                </a:solidFill>
                <a:latin typeface="Arial"/>
                <a:ea typeface="Arial"/>
                <a:cs typeface="Arial"/>
                <a:sym typeface="Arial"/>
              </a:defRPr>
            </a:lvl2pPr>
            <a:lvl3pPr marL="914400" marR="0" lvl="2" indent="0" algn="ctr" rtl="0">
              <a:lnSpc>
                <a:spcPct val="100000"/>
              </a:lnSpc>
              <a:spcBef>
                <a:spcPts val="0"/>
              </a:spcBef>
              <a:spcAft>
                <a:spcPts val="0"/>
              </a:spcAft>
              <a:buClr>
                <a:schemeClr val="dk2"/>
              </a:buClr>
              <a:buFont typeface="Noto Sans Symbols"/>
              <a:buNone/>
              <a:defRPr sz="1800" b="0" i="0" u="none" strike="noStrike" cap="none">
                <a:solidFill>
                  <a:schemeClr val="dk1"/>
                </a:solidFill>
                <a:latin typeface="Arial"/>
                <a:ea typeface="Arial"/>
                <a:cs typeface="Arial"/>
                <a:sym typeface="Arial"/>
              </a:defRPr>
            </a:lvl3pPr>
            <a:lvl4pPr marL="1371600" marR="0" lvl="3" indent="0" algn="ctr" rtl="0">
              <a:lnSpc>
                <a:spcPct val="100000"/>
              </a:lnSpc>
              <a:spcBef>
                <a:spcPts val="0"/>
              </a:spcBef>
              <a:spcAft>
                <a:spcPts val="0"/>
              </a:spcAft>
              <a:buClr>
                <a:schemeClr val="dk2"/>
              </a:buClr>
              <a:buFont typeface="Arial"/>
              <a:buNone/>
              <a:defRPr sz="1600" b="0" i="0" u="none" strike="noStrike" cap="none">
                <a:solidFill>
                  <a:schemeClr val="dk1"/>
                </a:solidFill>
                <a:latin typeface="Arial"/>
                <a:ea typeface="Arial"/>
                <a:cs typeface="Arial"/>
                <a:sym typeface="Arial"/>
              </a:defRPr>
            </a:lvl4pPr>
            <a:lvl5pPr marL="1828800" marR="0" lvl="4" indent="0" algn="ctr" rtl="0">
              <a:lnSpc>
                <a:spcPct val="90000"/>
              </a:lnSpc>
              <a:spcBef>
                <a:spcPts val="0"/>
              </a:spcBef>
              <a:spcAft>
                <a:spcPts val="0"/>
              </a:spcAft>
              <a:buClr>
                <a:schemeClr val="dk2"/>
              </a:buClr>
              <a:buFont typeface="Arial"/>
              <a:buNone/>
              <a:defRPr sz="1600" b="0" i="0" u="none" strike="noStrike" cap="none">
                <a:solidFill>
                  <a:schemeClr val="dk1"/>
                </a:solidFill>
                <a:latin typeface="Arial"/>
                <a:ea typeface="Arial"/>
                <a:cs typeface="Arial"/>
                <a:sym typeface="Arial"/>
              </a:defRPr>
            </a:lvl5pPr>
            <a:lvl6pPr marL="2286000" marR="0" lvl="5" indent="0" algn="ctr" rtl="0">
              <a:lnSpc>
                <a:spcPct val="90000"/>
              </a:lnSpc>
              <a:spcBef>
                <a:spcPts val="5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6pPr>
            <a:lvl7pPr marL="2743200" marR="0" lvl="6" indent="0" algn="ctr" rtl="0">
              <a:lnSpc>
                <a:spcPct val="90000"/>
              </a:lnSpc>
              <a:spcBef>
                <a:spcPts val="5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7pPr>
            <a:lvl8pPr marL="3200400" marR="0" lvl="7" indent="0" algn="ctr" rtl="0">
              <a:lnSpc>
                <a:spcPct val="90000"/>
              </a:lnSpc>
              <a:spcBef>
                <a:spcPts val="5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8pPr>
            <a:lvl9pPr marL="3657600" marR="0" lvl="8" indent="0" algn="ctr" rtl="0">
              <a:lnSpc>
                <a:spcPct val="90000"/>
              </a:lnSpc>
              <a:spcBef>
                <a:spcPts val="5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9pPr>
          </a:lstStyle>
          <a:p>
            <a:endParaRPr/>
          </a:p>
        </p:txBody>
      </p:sp>
      <p:pic>
        <p:nvPicPr>
          <p:cNvPr id="22" name="Shape 22"/>
          <p:cNvPicPr preferRelativeResize="0"/>
          <p:nvPr/>
        </p:nvPicPr>
        <p:blipFill rotWithShape="1">
          <a:blip r:embed="rId2">
            <a:alphaModFix/>
          </a:blip>
          <a:srcRect t="48967" b="13240"/>
          <a:stretch/>
        </p:blipFill>
        <p:spPr>
          <a:xfrm>
            <a:off x="0" y="0"/>
            <a:ext cx="9144000" cy="2303463"/>
          </a:xfrm>
          <a:prstGeom prst="rect">
            <a:avLst/>
          </a:prstGeom>
          <a:noFill/>
          <a:ln>
            <a:noFill/>
          </a:ln>
        </p:spPr>
      </p:pic>
      <p:sp>
        <p:nvSpPr>
          <p:cNvPr id="23" name="Shape 23"/>
          <p:cNvSpPr txBox="1"/>
          <p:nvPr/>
        </p:nvSpPr>
        <p:spPr>
          <a:xfrm>
            <a:off x="9258071" y="540456"/>
            <a:ext cx="1641475" cy="1169986"/>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de-DE" sz="1000" b="1" i="0" u="none" strike="noStrike" cap="none">
                <a:solidFill>
                  <a:schemeClr val="dk1"/>
                </a:solidFill>
                <a:latin typeface="Arial"/>
                <a:ea typeface="Arial"/>
                <a:cs typeface="Arial"/>
                <a:sym typeface="Arial"/>
              </a:rPr>
              <a:t>Bild zuschneiden unter:</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Format</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Zuschneiden</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Zuschneidewerkzeug horizontal bis zur ersten oder zweiten Linie ziehen</a:t>
            </a:r>
          </a:p>
        </p:txBody>
      </p:sp>
      <p:sp>
        <p:nvSpPr>
          <p:cNvPr id="24" name="Shape 24"/>
          <p:cNvSpPr txBox="1"/>
          <p:nvPr/>
        </p:nvSpPr>
        <p:spPr>
          <a:xfrm>
            <a:off x="-1755322" y="652189"/>
            <a:ext cx="1641475" cy="620580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de-DE" sz="1000" b="1" i="0" u="none" strike="noStrike" cap="none">
                <a:solidFill>
                  <a:schemeClr val="dk1"/>
                </a:solidFill>
                <a:latin typeface="Arial"/>
                <a:ea typeface="Arial"/>
                <a:cs typeface="Arial"/>
                <a:sym typeface="Arial"/>
              </a:rPr>
              <a:t>Logo in neuer Logosystematik einfügen:</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Zum Anpassen der Fußzeile unter Karteireiter Ansicht &gt; auf Folienmaster klicken. Links in der Übersicht auf die oberste Folie scrollen und dort in die Fußzeile klicken. Das Beispiellogo kann nun entfernt werden. </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Einfügen über Karteireiter Einfügen &gt; Grafik</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Logo auswählen (PNG in RGB) </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Skalieren: Doppelklick auf Logo &gt; unter Schriftgrad (rechts im Kopf) Höhe 2,26 cm  einstellen (Breite variiert je nach     </a:t>
            </a:r>
          </a:p>
          <a:p>
            <a:pPr marL="0" marR="0" lvl="0" indent="0" algn="l" rtl="0">
              <a:lnSpc>
                <a:spcPct val="100000"/>
              </a:lnSpc>
              <a:spcBef>
                <a:spcPts val="0"/>
              </a:spcBef>
              <a:spcAft>
                <a:spcPts val="0"/>
              </a:spcAft>
              <a:buClr>
                <a:schemeClr val="dk1"/>
              </a:buClr>
              <a:buSzPct val="25000"/>
              <a:buFont typeface="Arial"/>
              <a:buNone/>
            </a:pPr>
            <a:r>
              <a:rPr lang="de-DE" sz="1000" b="0" i="0" u="none" strike="noStrike" cap="none">
                <a:solidFill>
                  <a:schemeClr val="dk1"/>
                </a:solidFill>
                <a:latin typeface="Arial"/>
                <a:ea typeface="Arial"/>
                <a:cs typeface="Arial"/>
                <a:sym typeface="Arial"/>
              </a:rPr>
              <a:t>     Schutzraum)</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mit Schutzraum am rechten untern Rand platzieren</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Masteransicht schließen. Das Logo ist nun auf allen  Inhalts-Folien getauscht.</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Zum Tauschen der Logos in Titel- und Abschlussfolie die jeweilige Masterfolie links anklicken und dort ebenso verfahren. </a:t>
            </a:r>
          </a:p>
        </p:txBody>
      </p:sp>
      <p:pic>
        <p:nvPicPr>
          <p:cNvPr id="25" name="Shape 25"/>
          <p:cNvPicPr preferRelativeResize="0"/>
          <p:nvPr/>
        </p:nvPicPr>
        <p:blipFill rotWithShape="1">
          <a:blip r:embed="rId3">
            <a:alphaModFix/>
          </a:blip>
          <a:srcRect/>
          <a:stretch/>
        </p:blipFill>
        <p:spPr>
          <a:xfrm>
            <a:off x="7242371" y="6116617"/>
            <a:ext cx="1408013" cy="619163"/>
          </a:xfrm>
          <a:prstGeom prst="rect">
            <a:avLst/>
          </a:prstGeom>
          <a:noFill/>
          <a:ln>
            <a:noFill/>
          </a:ln>
        </p:spPr>
      </p:pic>
      <p:pic>
        <p:nvPicPr>
          <p:cNvPr id="26" name="Shape 26"/>
          <p:cNvPicPr preferRelativeResize="0"/>
          <p:nvPr/>
        </p:nvPicPr>
        <p:blipFill rotWithShape="1">
          <a:blip r:embed="rId4">
            <a:alphaModFix/>
          </a:blip>
          <a:srcRect t="24828" b="30702"/>
          <a:stretch/>
        </p:blipFill>
        <p:spPr>
          <a:xfrm>
            <a:off x="-661" y="0"/>
            <a:ext cx="9144000" cy="271083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Inhalt_Diagramm">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288000" y="201600"/>
            <a:ext cx="8567999" cy="543599"/>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Clr>
                <a:srgbClr val="3E545F"/>
              </a:buClr>
              <a:buFont typeface="Arial"/>
              <a:buNone/>
              <a:defRPr sz="2000" b="1" i="0" u="none" strike="noStrike" cap="none">
                <a:solidFill>
                  <a:srgbClr val="3E545F"/>
                </a:solidFill>
                <a:latin typeface="Arial"/>
                <a:ea typeface="Arial"/>
                <a:cs typeface="Arial"/>
                <a:sym typeface="Arial"/>
              </a:defRPr>
            </a:lvl1pPr>
            <a:lvl2pPr marL="0" marR="0" lvl="1"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5pPr>
            <a:lvl6pPr marL="457200" marR="0" lvl="5"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6pPr>
            <a:lvl7pPr marL="914400" marR="0" lvl="6"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7pPr>
            <a:lvl8pPr marL="1371600" marR="0" lvl="7"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8pPr>
            <a:lvl9pPr marL="1828800" marR="0" lvl="8"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body" idx="1"/>
          </p:nvPr>
        </p:nvSpPr>
        <p:spPr>
          <a:xfrm>
            <a:off x="288000" y="1152000"/>
            <a:ext cx="8569325" cy="251998"/>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2000" b="1"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2"/>
              </a:buClr>
              <a:buFont typeface="Noto Sans Symbols"/>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2"/>
              </a:buClr>
              <a:buFont typeface="Noto Sans Symbols"/>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2"/>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90000"/>
              </a:lnSpc>
              <a:spcBef>
                <a:spcPts val="0"/>
              </a:spcBef>
              <a:spcAft>
                <a:spcPts val="0"/>
              </a:spcAft>
              <a:buClr>
                <a:schemeClr val="dk2"/>
              </a:buClr>
              <a:buFont typeface="Arial"/>
              <a:buNone/>
              <a:defRPr sz="1800" b="0" i="0" u="none" strike="noStrike" cap="none">
                <a:solidFill>
                  <a:schemeClr val="dk1"/>
                </a:solidFill>
                <a:latin typeface="Arial"/>
                <a:ea typeface="Arial"/>
                <a:cs typeface="Arial"/>
                <a:sym typeface="Arial"/>
              </a:defRPr>
            </a:lvl5pPr>
            <a:lvl6pPr marL="2514600" marR="0" lvl="5"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79" name="Shape 79"/>
          <p:cNvSpPr txBox="1">
            <a:spLocks noGrp="1"/>
          </p:cNvSpPr>
          <p:nvPr>
            <p:ph type="ftr" idx="11"/>
          </p:nvPr>
        </p:nvSpPr>
        <p:spPr>
          <a:xfrm>
            <a:off x="287337" y="6227762"/>
            <a:ext cx="731837" cy="396873"/>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3E545F"/>
              </a:buClr>
              <a:buFont typeface="Arial"/>
              <a:buNone/>
              <a:defRPr sz="1050" b="0" i="0" u="none" strike="noStrike" cap="none">
                <a:solidFill>
                  <a:srgbClr val="3E545F"/>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80" name="Shape 80"/>
          <p:cNvSpPr>
            <a:spLocks noGrp="1"/>
          </p:cNvSpPr>
          <p:nvPr>
            <p:ph type="chart" idx="2"/>
          </p:nvPr>
        </p:nvSpPr>
        <p:spPr>
          <a:xfrm>
            <a:off x="287337" y="1684800"/>
            <a:ext cx="8569325" cy="3632199"/>
          </a:xfrm>
          <a:prstGeom prst="rect">
            <a:avLst/>
          </a:prstGeom>
          <a:noFill/>
          <a:ln>
            <a:noFill/>
          </a:ln>
        </p:spPr>
        <p:txBody>
          <a:bodyPr lIns="91425" tIns="91425" rIns="91425" bIns="91425" anchor="t" anchorCtr="0"/>
          <a:lstStyle>
            <a:lvl1pPr marL="216000" marR="0" lvl="0" indent="12600" algn="l" rtl="0">
              <a:lnSpc>
                <a:spcPct val="100000"/>
              </a:lnSpc>
              <a:spcBef>
                <a:spcPts val="0"/>
              </a:spcBef>
              <a:spcAft>
                <a:spcPts val="0"/>
              </a:spcAft>
              <a:buClr>
                <a:schemeClr val="dk2"/>
              </a:buClr>
              <a:buSzPct val="100000"/>
              <a:buFont typeface="Arial"/>
              <a:buChar char="•"/>
              <a:defRPr sz="1800" b="0" i="0" u="none" strike="noStrike" cap="none">
                <a:solidFill>
                  <a:schemeClr val="dk1"/>
                </a:solidFill>
                <a:latin typeface="Arial"/>
                <a:ea typeface="Arial"/>
                <a:cs typeface="Arial"/>
                <a:sym typeface="Arial"/>
              </a:defRPr>
            </a:lvl1pPr>
            <a:lvl2pPr marL="432000" marR="0" lvl="1" indent="-12899" algn="l" rtl="0">
              <a:lnSpc>
                <a:spcPct val="100000"/>
              </a:lnSpc>
              <a:spcBef>
                <a:spcPts val="0"/>
              </a:spcBef>
              <a:spcAft>
                <a:spcPts val="0"/>
              </a:spcAft>
              <a:buClr>
                <a:schemeClr val="dk2"/>
              </a:buClr>
              <a:buSzPct val="100000"/>
              <a:buFont typeface="Noto Sans Symbols"/>
              <a:buChar char="−"/>
              <a:defRPr sz="1600" b="0" i="0" u="none" strike="noStrike" cap="none">
                <a:solidFill>
                  <a:schemeClr val="dk1"/>
                </a:solidFill>
                <a:latin typeface="Arial"/>
                <a:ea typeface="Arial"/>
                <a:cs typeface="Arial"/>
                <a:sym typeface="Arial"/>
              </a:defRPr>
            </a:lvl2pPr>
            <a:lvl3pPr marL="648000" marR="0" lvl="2" indent="-58719" algn="l" rtl="0">
              <a:lnSpc>
                <a:spcPct val="100000"/>
              </a:lnSpc>
              <a:spcBef>
                <a:spcPts val="0"/>
              </a:spcBef>
              <a:spcAft>
                <a:spcPts val="0"/>
              </a:spcAft>
              <a:buClr>
                <a:schemeClr val="dk2"/>
              </a:buClr>
              <a:buSzPct val="80000"/>
              <a:buFont typeface="Noto Sans Symbols"/>
              <a:buChar char="▪"/>
              <a:defRPr sz="1600" b="0" i="0" u="none" strike="noStrike" cap="none">
                <a:solidFill>
                  <a:schemeClr val="dk1"/>
                </a:solidFill>
                <a:latin typeface="Arial"/>
                <a:ea typeface="Arial"/>
                <a:cs typeface="Arial"/>
                <a:sym typeface="Arial"/>
              </a:defRPr>
            </a:lvl3pPr>
            <a:lvl4pPr marL="864000" marR="0" lvl="3" indent="-13099" algn="l" rtl="0">
              <a:lnSpc>
                <a:spcPct val="100000"/>
              </a:lnSpc>
              <a:spcBef>
                <a:spcPts val="0"/>
              </a:spcBef>
              <a:spcAft>
                <a:spcPts val="0"/>
              </a:spcAft>
              <a:buClr>
                <a:schemeClr val="dk2"/>
              </a:buClr>
              <a:buSzPct val="100000"/>
              <a:buFont typeface="Arial"/>
              <a:buChar char="-"/>
              <a:defRPr sz="1600" b="0" i="0" u="none" strike="noStrike" cap="none">
                <a:solidFill>
                  <a:schemeClr val="dk1"/>
                </a:solidFill>
                <a:latin typeface="Arial"/>
                <a:ea typeface="Arial"/>
                <a:cs typeface="Arial"/>
                <a:sym typeface="Arial"/>
              </a:defRPr>
            </a:lvl4pPr>
            <a:lvl5pPr marL="864000" marR="0" lvl="4" indent="-13099" algn="l" rtl="0">
              <a:lnSpc>
                <a:spcPct val="90000"/>
              </a:lnSpc>
              <a:spcBef>
                <a:spcPts val="0"/>
              </a:spcBef>
              <a:spcAft>
                <a:spcPts val="0"/>
              </a:spcAft>
              <a:buClr>
                <a:schemeClr val="dk2"/>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Abschlussfolie">
    <p:spTree>
      <p:nvGrpSpPr>
        <p:cNvPr id="1" name="Shape 81"/>
        <p:cNvGrpSpPr/>
        <p:nvPr/>
      </p:nvGrpSpPr>
      <p:grpSpPr>
        <a:xfrm>
          <a:off x="0" y="0"/>
          <a:ext cx="0" cy="0"/>
          <a:chOff x="0" y="0"/>
          <a:chExt cx="0" cy="0"/>
        </a:xfrm>
      </p:grpSpPr>
      <p:sp>
        <p:nvSpPr>
          <p:cNvPr id="82" name="Shape 82"/>
          <p:cNvSpPr txBox="1">
            <a:spLocks noGrp="1"/>
          </p:cNvSpPr>
          <p:nvPr>
            <p:ph type="ftr" idx="11"/>
          </p:nvPr>
        </p:nvSpPr>
        <p:spPr>
          <a:xfrm>
            <a:off x="287337" y="6227762"/>
            <a:ext cx="731837" cy="396873"/>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1050" b="0" i="0" u="none" strike="noStrike" cap="none">
                <a:solidFill>
                  <a:schemeClr val="dk2"/>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cxnSp>
        <p:nvCxnSpPr>
          <p:cNvPr id="83" name="Shape 83"/>
          <p:cNvCxnSpPr/>
          <p:nvPr/>
        </p:nvCxnSpPr>
        <p:spPr>
          <a:xfrm>
            <a:off x="287337" y="6040437"/>
            <a:ext cx="8569325" cy="0"/>
          </a:xfrm>
          <a:prstGeom prst="straightConnector1">
            <a:avLst/>
          </a:prstGeom>
          <a:noFill/>
          <a:ln w="9525" cap="flat" cmpd="sng">
            <a:solidFill>
              <a:schemeClr val="dk1"/>
            </a:solidFill>
            <a:prstDash val="solid"/>
            <a:miter/>
            <a:headEnd type="none" w="med" len="med"/>
            <a:tailEnd type="none" w="med" len="med"/>
          </a:ln>
        </p:spPr>
      </p:cxnSp>
      <p:sp>
        <p:nvSpPr>
          <p:cNvPr id="84" name="Shape 84"/>
          <p:cNvSpPr txBox="1"/>
          <p:nvPr/>
        </p:nvSpPr>
        <p:spPr>
          <a:xfrm>
            <a:off x="287337" y="2487613"/>
            <a:ext cx="8569325" cy="1079499"/>
          </a:xfrm>
          <a:prstGeom prst="rect">
            <a:avLst/>
          </a:prstGeom>
          <a:noFill/>
          <a:ln>
            <a:noFill/>
          </a:ln>
        </p:spPr>
        <p:txBody>
          <a:bodyPr lIns="0" tIns="0" rIns="0" bIns="0" anchor="t" anchorCtr="0">
            <a:noAutofit/>
          </a:bodyPr>
          <a:lstStyle/>
          <a:p>
            <a:pPr marL="0" marR="0" lvl="0" indent="0" algn="l" rtl="0">
              <a:lnSpc>
                <a:spcPct val="90000"/>
              </a:lnSpc>
              <a:spcBef>
                <a:spcPts val="0"/>
              </a:spcBef>
              <a:spcAft>
                <a:spcPts val="0"/>
              </a:spcAft>
              <a:buClr>
                <a:srgbClr val="3E545F"/>
              </a:buClr>
              <a:buSzPct val="25000"/>
              <a:buFont typeface="Arial"/>
              <a:buNone/>
            </a:pPr>
            <a:r>
              <a:rPr lang="de-DE" sz="3200" b="1" i="0" u="none" strike="noStrike" cap="none">
                <a:solidFill>
                  <a:srgbClr val="3E545F"/>
                </a:solidFill>
                <a:latin typeface="Arial"/>
                <a:ea typeface="Arial"/>
                <a:cs typeface="Arial"/>
                <a:sym typeface="Arial"/>
              </a:rPr>
              <a:t>Vielen Dank</a:t>
            </a:r>
            <a:br>
              <a:rPr lang="de-DE" sz="3200" b="1" i="0" u="none" strike="noStrike" cap="none">
                <a:solidFill>
                  <a:srgbClr val="3E545F"/>
                </a:solidFill>
                <a:latin typeface="Arial"/>
                <a:ea typeface="Arial"/>
                <a:cs typeface="Arial"/>
                <a:sym typeface="Arial"/>
              </a:rPr>
            </a:br>
            <a:r>
              <a:rPr lang="de-DE" sz="3200" b="1" i="0" u="none" strike="noStrike" cap="none">
                <a:solidFill>
                  <a:srgbClr val="3E545F"/>
                </a:solidFill>
                <a:latin typeface="Arial"/>
                <a:ea typeface="Arial"/>
                <a:cs typeface="Arial"/>
                <a:sym typeface="Arial"/>
              </a:rPr>
              <a:t>für Ihre Aufmerksamkeit</a:t>
            </a:r>
          </a:p>
        </p:txBody>
      </p:sp>
      <p:sp>
        <p:nvSpPr>
          <p:cNvPr id="85" name="Shape 85"/>
          <p:cNvSpPr txBox="1">
            <a:spLocks noGrp="1"/>
          </p:cNvSpPr>
          <p:nvPr>
            <p:ph type="body" idx="1"/>
          </p:nvPr>
        </p:nvSpPr>
        <p:spPr>
          <a:xfrm>
            <a:off x="288000" y="3988800"/>
            <a:ext cx="8569325" cy="16559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16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2"/>
              </a:buClr>
              <a:buFont typeface="Noto Sans Symbols"/>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2"/>
              </a:buClr>
              <a:buFont typeface="Noto Sans Symbols"/>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2"/>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90000"/>
              </a:lnSpc>
              <a:spcBef>
                <a:spcPts val="0"/>
              </a:spcBef>
              <a:spcAft>
                <a:spcPts val="0"/>
              </a:spcAft>
              <a:buClr>
                <a:schemeClr val="dk2"/>
              </a:buClr>
              <a:buFont typeface="Arial"/>
              <a:buNone/>
              <a:defRPr sz="1800" b="0" i="0" u="none" strike="noStrike" cap="none">
                <a:solidFill>
                  <a:schemeClr val="dk1"/>
                </a:solidFill>
                <a:latin typeface="Arial"/>
                <a:ea typeface="Arial"/>
                <a:cs typeface="Arial"/>
                <a:sym typeface="Arial"/>
              </a:defRPr>
            </a:lvl5pPr>
            <a:lvl6pPr marL="2514600" marR="0" lvl="5"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86" name="Shape 86"/>
          <p:cNvPicPr preferRelativeResize="0"/>
          <p:nvPr/>
        </p:nvPicPr>
        <p:blipFill rotWithShape="1">
          <a:blip r:embed="rId2">
            <a:alphaModFix/>
          </a:blip>
          <a:srcRect/>
          <a:stretch/>
        </p:blipFill>
        <p:spPr>
          <a:xfrm>
            <a:off x="7242371" y="6116617"/>
            <a:ext cx="1408013" cy="619163"/>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el_1/3 Foto">
    <p:spTree>
      <p:nvGrpSpPr>
        <p:cNvPr id="1" name="Shape 96"/>
        <p:cNvGrpSpPr/>
        <p:nvPr/>
      </p:nvGrpSpPr>
      <p:grpSpPr>
        <a:xfrm>
          <a:off x="0" y="0"/>
          <a:ext cx="0" cy="0"/>
          <a:chOff x="0" y="0"/>
          <a:chExt cx="0" cy="0"/>
        </a:xfrm>
      </p:grpSpPr>
      <p:sp>
        <p:nvSpPr>
          <p:cNvPr id="97" name="Shape 97"/>
          <p:cNvSpPr txBox="1">
            <a:spLocks noGrp="1"/>
          </p:cNvSpPr>
          <p:nvPr>
            <p:ph type="ftr" idx="11"/>
          </p:nvPr>
        </p:nvSpPr>
        <p:spPr>
          <a:xfrm>
            <a:off x="287337" y="6227762"/>
            <a:ext cx="731837" cy="396873"/>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1050" b="0" i="0" u="none" strike="noStrike" cap="none">
                <a:solidFill>
                  <a:schemeClr val="dk2"/>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98" name="Shape 98"/>
          <p:cNvSpPr txBox="1">
            <a:spLocks noGrp="1"/>
          </p:cNvSpPr>
          <p:nvPr>
            <p:ph type="ctrTitle"/>
          </p:nvPr>
        </p:nvSpPr>
        <p:spPr>
          <a:xfrm>
            <a:off x="287337" y="2874575"/>
            <a:ext cx="8567999" cy="540000"/>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0"/>
              </a:spcAft>
              <a:buClr>
                <a:srgbClr val="3E545F"/>
              </a:buClr>
              <a:buFont typeface="Arial"/>
              <a:buNone/>
              <a:defRPr sz="3200" b="1" i="0" u="none" strike="noStrike" cap="none">
                <a:solidFill>
                  <a:srgbClr val="3E545F"/>
                </a:solidFill>
                <a:latin typeface="Arial"/>
                <a:ea typeface="Arial"/>
                <a:cs typeface="Arial"/>
                <a:sym typeface="Arial"/>
              </a:defRPr>
            </a:lvl1pPr>
            <a:lvl2pPr marL="0" marR="0" lvl="1"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5pPr>
            <a:lvl6pPr marL="457200" marR="0" lvl="5"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6pPr>
            <a:lvl7pPr marL="914400" marR="0" lvl="6"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7pPr>
            <a:lvl8pPr marL="1371600" marR="0" lvl="7"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8pPr>
            <a:lvl9pPr marL="1828800" marR="0" lvl="8"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99" name="Shape 99"/>
          <p:cNvSpPr txBox="1">
            <a:spLocks noGrp="1"/>
          </p:cNvSpPr>
          <p:nvPr>
            <p:ph type="subTitle" idx="1"/>
          </p:nvPr>
        </p:nvSpPr>
        <p:spPr>
          <a:xfrm>
            <a:off x="287337" y="3671530"/>
            <a:ext cx="8567999" cy="1655761"/>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2000" b="0" i="0" u="none" strike="noStrike" cap="none">
                <a:solidFill>
                  <a:schemeClr val="dk1"/>
                </a:solidFill>
                <a:latin typeface="Arial"/>
                <a:ea typeface="Arial"/>
                <a:cs typeface="Arial"/>
                <a:sym typeface="Arial"/>
              </a:defRPr>
            </a:lvl1pPr>
            <a:lvl2pPr marL="457200" marR="0" lvl="1" indent="0" algn="ctr" rtl="0">
              <a:lnSpc>
                <a:spcPct val="100000"/>
              </a:lnSpc>
              <a:spcBef>
                <a:spcPts val="0"/>
              </a:spcBef>
              <a:spcAft>
                <a:spcPts val="0"/>
              </a:spcAft>
              <a:buClr>
                <a:schemeClr val="dk2"/>
              </a:buClr>
              <a:buFont typeface="Noto Sans Symbols"/>
              <a:buNone/>
              <a:defRPr sz="2000" b="0" i="0" u="none" strike="noStrike" cap="none">
                <a:solidFill>
                  <a:schemeClr val="dk1"/>
                </a:solidFill>
                <a:latin typeface="Arial"/>
                <a:ea typeface="Arial"/>
                <a:cs typeface="Arial"/>
                <a:sym typeface="Arial"/>
              </a:defRPr>
            </a:lvl2pPr>
            <a:lvl3pPr marL="914400" marR="0" lvl="2" indent="0" algn="ctr" rtl="0">
              <a:lnSpc>
                <a:spcPct val="100000"/>
              </a:lnSpc>
              <a:spcBef>
                <a:spcPts val="0"/>
              </a:spcBef>
              <a:spcAft>
                <a:spcPts val="0"/>
              </a:spcAft>
              <a:buClr>
                <a:schemeClr val="dk2"/>
              </a:buClr>
              <a:buFont typeface="Noto Sans Symbols"/>
              <a:buNone/>
              <a:defRPr sz="1800" b="0" i="0" u="none" strike="noStrike" cap="none">
                <a:solidFill>
                  <a:schemeClr val="dk1"/>
                </a:solidFill>
                <a:latin typeface="Arial"/>
                <a:ea typeface="Arial"/>
                <a:cs typeface="Arial"/>
                <a:sym typeface="Arial"/>
              </a:defRPr>
            </a:lvl3pPr>
            <a:lvl4pPr marL="1371600" marR="0" lvl="3" indent="0" algn="ctr" rtl="0">
              <a:lnSpc>
                <a:spcPct val="100000"/>
              </a:lnSpc>
              <a:spcBef>
                <a:spcPts val="0"/>
              </a:spcBef>
              <a:spcAft>
                <a:spcPts val="0"/>
              </a:spcAft>
              <a:buClr>
                <a:schemeClr val="dk2"/>
              </a:buClr>
              <a:buFont typeface="Arial"/>
              <a:buNone/>
              <a:defRPr sz="1600" b="0" i="0" u="none" strike="noStrike" cap="none">
                <a:solidFill>
                  <a:schemeClr val="dk1"/>
                </a:solidFill>
                <a:latin typeface="Arial"/>
                <a:ea typeface="Arial"/>
                <a:cs typeface="Arial"/>
                <a:sym typeface="Arial"/>
              </a:defRPr>
            </a:lvl4pPr>
            <a:lvl5pPr marL="1828800" marR="0" lvl="4" indent="0" algn="ctr" rtl="0">
              <a:lnSpc>
                <a:spcPct val="90000"/>
              </a:lnSpc>
              <a:spcBef>
                <a:spcPts val="0"/>
              </a:spcBef>
              <a:spcAft>
                <a:spcPts val="0"/>
              </a:spcAft>
              <a:buClr>
                <a:schemeClr val="dk2"/>
              </a:buClr>
              <a:buFont typeface="Arial"/>
              <a:buNone/>
              <a:defRPr sz="1600" b="0" i="0" u="none" strike="noStrike" cap="none">
                <a:solidFill>
                  <a:schemeClr val="dk1"/>
                </a:solidFill>
                <a:latin typeface="Arial"/>
                <a:ea typeface="Arial"/>
                <a:cs typeface="Arial"/>
                <a:sym typeface="Arial"/>
              </a:defRPr>
            </a:lvl5pPr>
            <a:lvl6pPr marL="2286000" marR="0" lvl="5" indent="0" algn="ctr" rtl="0">
              <a:lnSpc>
                <a:spcPct val="90000"/>
              </a:lnSpc>
              <a:spcBef>
                <a:spcPts val="5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6pPr>
            <a:lvl7pPr marL="2743200" marR="0" lvl="6" indent="0" algn="ctr" rtl="0">
              <a:lnSpc>
                <a:spcPct val="90000"/>
              </a:lnSpc>
              <a:spcBef>
                <a:spcPts val="5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7pPr>
            <a:lvl8pPr marL="3200400" marR="0" lvl="7" indent="0" algn="ctr" rtl="0">
              <a:lnSpc>
                <a:spcPct val="90000"/>
              </a:lnSpc>
              <a:spcBef>
                <a:spcPts val="5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8pPr>
            <a:lvl9pPr marL="3657600" marR="0" lvl="8" indent="0" algn="ctr" rtl="0">
              <a:lnSpc>
                <a:spcPct val="90000"/>
              </a:lnSpc>
              <a:spcBef>
                <a:spcPts val="5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9pPr>
          </a:lstStyle>
          <a:p>
            <a:endParaRPr/>
          </a:p>
        </p:txBody>
      </p:sp>
      <p:pic>
        <p:nvPicPr>
          <p:cNvPr id="100" name="Shape 100"/>
          <p:cNvPicPr preferRelativeResize="0"/>
          <p:nvPr/>
        </p:nvPicPr>
        <p:blipFill rotWithShape="1">
          <a:blip r:embed="rId2">
            <a:alphaModFix/>
          </a:blip>
          <a:srcRect t="48967" b="13240"/>
          <a:stretch/>
        </p:blipFill>
        <p:spPr>
          <a:xfrm>
            <a:off x="0" y="0"/>
            <a:ext cx="9144000" cy="2303463"/>
          </a:xfrm>
          <a:prstGeom prst="rect">
            <a:avLst/>
          </a:prstGeom>
          <a:noFill/>
          <a:ln>
            <a:noFill/>
          </a:ln>
        </p:spPr>
      </p:pic>
      <p:sp>
        <p:nvSpPr>
          <p:cNvPr id="101" name="Shape 101"/>
          <p:cNvSpPr txBox="1"/>
          <p:nvPr/>
        </p:nvSpPr>
        <p:spPr>
          <a:xfrm>
            <a:off x="9258071" y="540456"/>
            <a:ext cx="1641475" cy="1169986"/>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de-DE" sz="1000" b="1" i="0" u="none" strike="noStrike" cap="none">
                <a:solidFill>
                  <a:schemeClr val="dk1"/>
                </a:solidFill>
                <a:latin typeface="Arial"/>
                <a:ea typeface="Arial"/>
                <a:cs typeface="Arial"/>
                <a:sym typeface="Arial"/>
              </a:rPr>
              <a:t>Bild zuschneiden unter:</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Format</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Zuschneiden</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Zuschneidewerkzeug horizontal bis zur ersten oder zweiten Linie ziehen</a:t>
            </a:r>
          </a:p>
        </p:txBody>
      </p:sp>
      <p:sp>
        <p:nvSpPr>
          <p:cNvPr id="102" name="Shape 102"/>
          <p:cNvSpPr txBox="1"/>
          <p:nvPr/>
        </p:nvSpPr>
        <p:spPr>
          <a:xfrm>
            <a:off x="-1755322" y="652189"/>
            <a:ext cx="1641475" cy="620580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de-DE" sz="1000" b="1" i="0" u="none" strike="noStrike" cap="none">
                <a:solidFill>
                  <a:schemeClr val="dk1"/>
                </a:solidFill>
                <a:latin typeface="Arial"/>
                <a:ea typeface="Arial"/>
                <a:cs typeface="Arial"/>
                <a:sym typeface="Arial"/>
              </a:rPr>
              <a:t>Logo in neuer Logosystematik einfügen:</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Zum Anpassen der Fußzeile unter Karteireiter Ansicht &gt; auf Folienmaster klicken. Links in der Übersicht auf die oberste Folie scrollen und dort in die Fußzeile klicken. Das Beispiellogo kann nun entfernt werden. </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Einfügen über Karteireiter Einfügen &gt; Grafik</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Logo auswählen (PNG in RGB) </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Skalieren: Doppelklick auf Logo &gt; unter Schriftgrad (rechts im Kopf) Höhe 2,26 cm  einstellen (Breite variiert je nach     </a:t>
            </a:r>
          </a:p>
          <a:p>
            <a:pPr marL="0" marR="0" lvl="0" indent="0" algn="l" rtl="0">
              <a:lnSpc>
                <a:spcPct val="100000"/>
              </a:lnSpc>
              <a:spcBef>
                <a:spcPts val="0"/>
              </a:spcBef>
              <a:spcAft>
                <a:spcPts val="0"/>
              </a:spcAft>
              <a:buClr>
                <a:schemeClr val="dk1"/>
              </a:buClr>
              <a:buSzPct val="25000"/>
              <a:buFont typeface="Arial"/>
              <a:buNone/>
            </a:pPr>
            <a:r>
              <a:rPr lang="de-DE" sz="1000" b="0" i="0" u="none" strike="noStrike" cap="none">
                <a:solidFill>
                  <a:schemeClr val="dk1"/>
                </a:solidFill>
                <a:latin typeface="Arial"/>
                <a:ea typeface="Arial"/>
                <a:cs typeface="Arial"/>
                <a:sym typeface="Arial"/>
              </a:rPr>
              <a:t>     Schutzraum)</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mit Schutzraum am rechten untern Rand platzieren</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Masteransicht schließen. Das Logo ist nun auf allen  Inhalts-Folien getauscht.</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Zum Tauschen der Logos in Titel- und Abschlussfolie die jeweilige Masterfolie links anklicken und dort ebenso verfahren. </a:t>
            </a:r>
          </a:p>
        </p:txBody>
      </p:sp>
      <p:pic>
        <p:nvPicPr>
          <p:cNvPr id="103" name="Shape 103"/>
          <p:cNvPicPr preferRelativeResize="0"/>
          <p:nvPr/>
        </p:nvPicPr>
        <p:blipFill rotWithShape="1">
          <a:blip r:embed="rId3">
            <a:alphaModFix/>
          </a:blip>
          <a:srcRect/>
          <a:stretch/>
        </p:blipFill>
        <p:spPr>
          <a:xfrm>
            <a:off x="7242371" y="6116617"/>
            <a:ext cx="1408013" cy="619163"/>
          </a:xfrm>
          <a:prstGeom prst="rect">
            <a:avLst/>
          </a:prstGeom>
          <a:noFill/>
          <a:ln>
            <a:noFill/>
          </a:ln>
        </p:spPr>
      </p:pic>
      <p:pic>
        <p:nvPicPr>
          <p:cNvPr id="104" name="Shape 104"/>
          <p:cNvPicPr preferRelativeResize="0"/>
          <p:nvPr/>
        </p:nvPicPr>
        <p:blipFill rotWithShape="1">
          <a:blip r:embed="rId4">
            <a:alphaModFix/>
          </a:blip>
          <a:srcRect t="24828" b="30702"/>
          <a:stretch/>
        </p:blipFill>
        <p:spPr>
          <a:xfrm>
            <a:off x="-661" y="0"/>
            <a:ext cx="9144000" cy="2710831"/>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Inhalt_Aufzählung">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288000" y="201600"/>
            <a:ext cx="8567999" cy="543599"/>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Clr>
                <a:srgbClr val="3E545F"/>
              </a:buClr>
              <a:buFont typeface="Arial"/>
              <a:buNone/>
              <a:defRPr sz="2000" b="1" i="0" u="none" strike="noStrike" cap="none">
                <a:solidFill>
                  <a:srgbClr val="3E545F"/>
                </a:solidFill>
                <a:latin typeface="Arial"/>
                <a:ea typeface="Arial"/>
                <a:cs typeface="Arial"/>
                <a:sym typeface="Arial"/>
              </a:defRPr>
            </a:lvl1pPr>
            <a:lvl2pPr marL="0" marR="0" lvl="1"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5pPr>
            <a:lvl6pPr marL="457200" marR="0" lvl="5"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6pPr>
            <a:lvl7pPr marL="914400" marR="0" lvl="6"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7pPr>
            <a:lvl8pPr marL="1371600" marR="0" lvl="7"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8pPr>
            <a:lvl9pPr marL="1828800" marR="0" lvl="8"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107" name="Shape 107"/>
          <p:cNvSpPr txBox="1">
            <a:spLocks noGrp="1"/>
          </p:cNvSpPr>
          <p:nvPr>
            <p:ph type="body" idx="1"/>
          </p:nvPr>
        </p:nvSpPr>
        <p:spPr>
          <a:xfrm>
            <a:off x="288000" y="1152000"/>
            <a:ext cx="8569325" cy="251998"/>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2000" b="1"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2"/>
              </a:buClr>
              <a:buFont typeface="Noto Sans Symbols"/>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2"/>
              </a:buClr>
              <a:buFont typeface="Noto Sans Symbols"/>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2"/>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90000"/>
              </a:lnSpc>
              <a:spcBef>
                <a:spcPts val="0"/>
              </a:spcBef>
              <a:spcAft>
                <a:spcPts val="0"/>
              </a:spcAft>
              <a:buClr>
                <a:schemeClr val="dk2"/>
              </a:buClr>
              <a:buFont typeface="Arial"/>
              <a:buNone/>
              <a:defRPr sz="1800" b="0" i="0" u="none" strike="noStrike" cap="none">
                <a:solidFill>
                  <a:schemeClr val="dk1"/>
                </a:solidFill>
                <a:latin typeface="Arial"/>
                <a:ea typeface="Arial"/>
                <a:cs typeface="Arial"/>
                <a:sym typeface="Arial"/>
              </a:defRPr>
            </a:lvl5pPr>
            <a:lvl6pPr marL="2514600" marR="0" lvl="5"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08" name="Shape 108"/>
          <p:cNvSpPr txBox="1">
            <a:spLocks noGrp="1"/>
          </p:cNvSpPr>
          <p:nvPr>
            <p:ph type="ftr" idx="11"/>
          </p:nvPr>
        </p:nvSpPr>
        <p:spPr>
          <a:xfrm>
            <a:off x="287337" y="6227762"/>
            <a:ext cx="731837" cy="396873"/>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3E545F"/>
              </a:buClr>
              <a:buFont typeface="Arial"/>
              <a:buNone/>
              <a:defRPr sz="1050" b="0" i="0" u="none" strike="noStrike" cap="none">
                <a:solidFill>
                  <a:srgbClr val="3E545F"/>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109" name="Shape 109"/>
          <p:cNvSpPr txBox="1">
            <a:spLocks noGrp="1"/>
          </p:cNvSpPr>
          <p:nvPr>
            <p:ph type="body" idx="2"/>
          </p:nvPr>
        </p:nvSpPr>
        <p:spPr>
          <a:xfrm>
            <a:off x="287337" y="1684800"/>
            <a:ext cx="8569325" cy="3194048"/>
          </a:xfrm>
          <a:prstGeom prst="rect">
            <a:avLst/>
          </a:prstGeom>
          <a:noFill/>
          <a:ln>
            <a:noFill/>
          </a:ln>
        </p:spPr>
        <p:txBody>
          <a:bodyPr lIns="91425" tIns="91425" rIns="91425" bIns="91425" anchor="t" anchorCtr="0"/>
          <a:lstStyle>
            <a:lvl1pPr marL="216000" marR="0" lvl="0" indent="12600" algn="l" rtl="0">
              <a:lnSpc>
                <a:spcPct val="100000"/>
              </a:lnSpc>
              <a:spcBef>
                <a:spcPts val="0"/>
              </a:spcBef>
              <a:spcAft>
                <a:spcPts val="0"/>
              </a:spcAft>
              <a:buClr>
                <a:srgbClr val="009DE3"/>
              </a:buClr>
              <a:buSzPct val="100000"/>
              <a:buFont typeface="Noto Sans Symbols"/>
              <a:buChar char="▪"/>
              <a:defRPr sz="1800" b="1" i="0" u="none" strike="noStrike" cap="none">
                <a:solidFill>
                  <a:schemeClr val="dk1"/>
                </a:solidFill>
                <a:latin typeface="Arial"/>
                <a:ea typeface="Arial"/>
                <a:cs typeface="Arial"/>
                <a:sym typeface="Arial"/>
              </a:defRPr>
            </a:lvl1pPr>
            <a:lvl2pPr marL="432000" marR="0" lvl="1" indent="-12899" algn="l" rtl="0">
              <a:lnSpc>
                <a:spcPct val="100000"/>
              </a:lnSpc>
              <a:spcBef>
                <a:spcPts val="0"/>
              </a:spcBef>
              <a:spcAft>
                <a:spcPts val="0"/>
              </a:spcAft>
              <a:buClr>
                <a:srgbClr val="009DE3"/>
              </a:buClr>
              <a:buSzPct val="100000"/>
              <a:buFont typeface="Noto Sans Symbols"/>
              <a:buChar char="▪"/>
              <a:defRPr sz="1600" b="0" i="0" u="none" strike="noStrike" cap="none">
                <a:solidFill>
                  <a:schemeClr val="dk1"/>
                </a:solidFill>
                <a:latin typeface="Arial"/>
                <a:ea typeface="Arial"/>
                <a:cs typeface="Arial"/>
                <a:sym typeface="Arial"/>
              </a:defRPr>
            </a:lvl2pPr>
            <a:lvl3pPr marL="648000" marR="0" lvl="2" indent="-81580" algn="l" rtl="0">
              <a:lnSpc>
                <a:spcPct val="100000"/>
              </a:lnSpc>
              <a:spcBef>
                <a:spcPts val="0"/>
              </a:spcBef>
              <a:spcAft>
                <a:spcPts val="0"/>
              </a:spcAft>
              <a:buClr>
                <a:srgbClr val="009DE3"/>
              </a:buClr>
              <a:buSzPct val="80000"/>
              <a:buFont typeface="Noto Sans Symbols"/>
              <a:buChar char="▪"/>
              <a:defRPr sz="1400" b="0" i="0" u="none" strike="noStrike" cap="none">
                <a:solidFill>
                  <a:schemeClr val="dk1"/>
                </a:solidFill>
                <a:latin typeface="Arial"/>
                <a:ea typeface="Arial"/>
                <a:cs typeface="Arial"/>
                <a:sym typeface="Arial"/>
              </a:defRPr>
            </a:lvl3pPr>
            <a:lvl4pPr marL="864000" marR="0" lvl="3" indent="-38499" algn="l" rtl="0">
              <a:lnSpc>
                <a:spcPct val="100000"/>
              </a:lnSpc>
              <a:spcBef>
                <a:spcPts val="0"/>
              </a:spcBef>
              <a:spcAft>
                <a:spcPts val="0"/>
              </a:spcAft>
              <a:buClr>
                <a:srgbClr val="009DE3"/>
              </a:buClr>
              <a:buSzPct val="100000"/>
              <a:buFont typeface="Noto Sans Symbols"/>
              <a:buChar char="▪"/>
              <a:defRPr sz="1400" b="0" i="0" u="none" strike="noStrike" cap="none">
                <a:solidFill>
                  <a:schemeClr val="dk1"/>
                </a:solidFill>
                <a:latin typeface="Arial"/>
                <a:ea typeface="Arial"/>
                <a:cs typeface="Arial"/>
                <a:sym typeface="Arial"/>
              </a:defRPr>
            </a:lvl4pPr>
            <a:lvl5pPr marL="864000" marR="0" lvl="4" indent="-13099" algn="l" rtl="0">
              <a:lnSpc>
                <a:spcPct val="90000"/>
              </a:lnSpc>
              <a:spcBef>
                <a:spcPts val="0"/>
              </a:spcBef>
              <a:spcAft>
                <a:spcPts val="0"/>
              </a:spcAft>
              <a:buClr>
                <a:schemeClr val="dk2"/>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10" name="Shape 110"/>
          <p:cNvSpPr txBox="1"/>
          <p:nvPr/>
        </p:nvSpPr>
        <p:spPr>
          <a:xfrm>
            <a:off x="-2246809" y="506412"/>
            <a:ext cx="2067422" cy="470897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de-DE" sz="1000" b="1" i="0" u="none" strike="noStrike" cap="none">
                <a:solidFill>
                  <a:schemeClr val="dk1"/>
                </a:solidFill>
                <a:latin typeface="Arial"/>
                <a:ea typeface="Arial"/>
                <a:cs typeface="Arial"/>
                <a:sym typeface="Arial"/>
              </a:rPr>
              <a:t>Seitenzahlen:</a:t>
            </a:r>
          </a:p>
          <a:p>
            <a:pPr marL="0" marR="0" lvl="0" indent="0" algn="l" rtl="0">
              <a:lnSpc>
                <a:spcPct val="100000"/>
              </a:lnSpc>
              <a:spcBef>
                <a:spcPts val="0"/>
              </a:spcBef>
              <a:spcAft>
                <a:spcPts val="0"/>
              </a:spcAft>
              <a:buClr>
                <a:schemeClr val="dk1"/>
              </a:buClr>
              <a:buSzPct val="25000"/>
              <a:buFont typeface="Arial"/>
              <a:buNone/>
            </a:pPr>
            <a:r>
              <a:rPr lang="de-DE" sz="1000" b="0" i="0" u="none" strike="noStrike" cap="none">
                <a:solidFill>
                  <a:schemeClr val="dk1"/>
                </a:solidFill>
                <a:latin typeface="Arial"/>
                <a:ea typeface="Arial"/>
                <a:cs typeface="Arial"/>
                <a:sym typeface="Arial"/>
              </a:rPr>
              <a:t>Die Seitenanzeige „1 von X“ ist nicht standardmäßig in Powerpoint verfügbar; daher benötigen Sie dazu ein Add-In. Das Add-In kann im Vorlagencenter heruntergeladen werden.</a:t>
            </a:r>
          </a:p>
          <a:p>
            <a:pPr marL="0" marR="0" lvl="0" indent="0" algn="l" rtl="0">
              <a:lnSpc>
                <a:spcPct val="100000"/>
              </a:lnSpc>
              <a:spcBef>
                <a:spcPts val="0"/>
              </a:spcBef>
              <a:spcAft>
                <a:spcPts val="0"/>
              </a:spcAft>
              <a:buClr>
                <a:schemeClr val="dk1"/>
              </a:buClr>
              <a:buFont typeface="Arial"/>
              <a:buNone/>
            </a:pP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ct val="25000"/>
              <a:buFont typeface="Arial"/>
              <a:buNone/>
            </a:pPr>
            <a:r>
              <a:rPr lang="de-DE" sz="1000" b="1" i="0" u="none" strike="noStrike" cap="none">
                <a:solidFill>
                  <a:schemeClr val="dk1"/>
                </a:solidFill>
                <a:latin typeface="Arial"/>
                <a:ea typeface="Arial"/>
                <a:cs typeface="Arial"/>
                <a:sym typeface="Arial"/>
              </a:rPr>
              <a:t>Aktivieren</a:t>
            </a:r>
          </a:p>
          <a:p>
            <a:pPr marL="0" marR="0" lvl="0" indent="0" algn="l" rtl="0">
              <a:lnSpc>
                <a:spcPct val="100000"/>
              </a:lnSpc>
              <a:spcBef>
                <a:spcPts val="0"/>
              </a:spcBef>
              <a:spcAft>
                <a:spcPts val="0"/>
              </a:spcAft>
              <a:buClr>
                <a:schemeClr val="dk1"/>
              </a:buClr>
              <a:buSzPct val="25000"/>
              <a:buFont typeface="Arial"/>
              <a:buNone/>
            </a:pPr>
            <a:r>
              <a:rPr lang="de-DE" sz="1000" b="0" i="0" u="none" strike="noStrike" cap="none">
                <a:solidFill>
                  <a:schemeClr val="dk1"/>
                </a:solidFill>
                <a:latin typeface="Arial"/>
                <a:ea typeface="Arial"/>
                <a:cs typeface="Arial"/>
                <a:sym typeface="Arial"/>
              </a:rPr>
              <a:t>Nach dem Öffnen der Vorlage, klicken Sie mit einem Doppelklick auf die Datei „RWTH-Addin-Seitenzahlen“, um das Add-In zu aktivieren. Nach dem Schließen von Powerpoint deaktiviert es sich automatisch wieder.</a:t>
            </a:r>
          </a:p>
          <a:p>
            <a:pPr marL="0" marR="0" lvl="0" indent="0" algn="l" rtl="0">
              <a:lnSpc>
                <a:spcPct val="100000"/>
              </a:lnSpc>
              <a:spcBef>
                <a:spcPts val="0"/>
              </a:spcBef>
              <a:spcAft>
                <a:spcPts val="0"/>
              </a:spcAft>
              <a:buClr>
                <a:srgbClr val="000000"/>
              </a:buClr>
              <a:buFont typeface="Arial"/>
              <a:buNone/>
            </a:pP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ct val="25000"/>
              <a:buFont typeface="Arial"/>
              <a:buNone/>
            </a:pPr>
            <a:r>
              <a:rPr lang="de-DE" sz="1000" b="1" i="0" u="none" strike="noStrike" cap="none">
                <a:solidFill>
                  <a:schemeClr val="dk1"/>
                </a:solidFill>
                <a:latin typeface="Arial"/>
                <a:ea typeface="Arial"/>
                <a:cs typeface="Arial"/>
                <a:sym typeface="Arial"/>
              </a:rPr>
              <a:t>Erstellen</a:t>
            </a:r>
          </a:p>
          <a:p>
            <a:pPr marL="0" marR="0" lvl="0" indent="0" algn="l" rtl="0">
              <a:lnSpc>
                <a:spcPct val="100000"/>
              </a:lnSpc>
              <a:spcBef>
                <a:spcPts val="0"/>
              </a:spcBef>
              <a:spcAft>
                <a:spcPts val="0"/>
              </a:spcAft>
              <a:buClr>
                <a:schemeClr val="dk1"/>
              </a:buClr>
              <a:buSzPct val="25000"/>
              <a:buFont typeface="Arial"/>
              <a:buNone/>
            </a:pPr>
            <a:r>
              <a:rPr lang="de-DE" sz="1000" b="0" i="0" u="none" strike="noStrike" cap="none">
                <a:solidFill>
                  <a:schemeClr val="dk1"/>
                </a:solidFill>
                <a:latin typeface="Arial"/>
                <a:ea typeface="Arial"/>
                <a:cs typeface="Arial"/>
                <a:sym typeface="Arial"/>
              </a:rPr>
              <a:t>Gehen Sie in der Symbolleiste auf den Tab „RWTH AddIn“ und klicken Sie den Button. Nun stellen sich die Seitenzahlen automatisch ein. Falls Sie nachträglich noch Folien hinzufügen oder löschen, klicken Sie einfach erneut auf den Button, um die Seitenzahlen zu aktualisieren. </a:t>
            </a:r>
          </a:p>
          <a:p>
            <a:pPr marL="0" marR="0" lvl="0" indent="0" algn="l" rtl="0">
              <a:lnSpc>
                <a:spcPct val="100000"/>
              </a:lnSpc>
              <a:spcBef>
                <a:spcPts val="0"/>
              </a:spcBef>
              <a:spcAft>
                <a:spcPts val="0"/>
              </a:spcAft>
              <a:buClr>
                <a:srgbClr val="000000"/>
              </a:buClr>
              <a:buFont typeface="Arial"/>
              <a:buNone/>
            </a:pPr>
            <a:endParaRPr sz="1000" b="0" i="0" u="none" strike="noStrike" cap="none">
              <a:solidFill>
                <a:schemeClr val="dk1"/>
              </a:solidFill>
              <a:latin typeface="Arial"/>
              <a:ea typeface="Arial"/>
              <a:cs typeface="Arial"/>
              <a:sym typeface="Arial"/>
            </a:endParaRPr>
          </a:p>
        </p:txBody>
      </p:sp>
      <p:sp>
        <p:nvSpPr>
          <p:cNvPr id="111" name="Shape 111"/>
          <p:cNvSpPr txBox="1"/>
          <p:nvPr/>
        </p:nvSpPr>
        <p:spPr>
          <a:xfrm>
            <a:off x="9231085" y="506412"/>
            <a:ext cx="2067422" cy="5170644"/>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de-DE" sz="1000" b="1" i="0" u="none" strike="noStrike" cap="none">
                <a:solidFill>
                  <a:schemeClr val="dk1"/>
                </a:solidFill>
                <a:latin typeface="Arial"/>
                <a:ea typeface="Arial"/>
                <a:cs typeface="Arial"/>
                <a:sym typeface="Arial"/>
              </a:rPr>
              <a:t>Add-In installieren </a:t>
            </a:r>
          </a:p>
          <a:p>
            <a:pPr marL="0" marR="0" lvl="0" indent="0" algn="l" rtl="0">
              <a:lnSpc>
                <a:spcPct val="100000"/>
              </a:lnSpc>
              <a:spcBef>
                <a:spcPts val="0"/>
              </a:spcBef>
              <a:spcAft>
                <a:spcPts val="0"/>
              </a:spcAft>
              <a:buClr>
                <a:schemeClr val="dk1"/>
              </a:buClr>
              <a:buSzPct val="25000"/>
              <a:buFont typeface="Arial"/>
              <a:buNone/>
            </a:pPr>
            <a:r>
              <a:rPr lang="de-DE" sz="1000" b="0" i="0" u="none" strike="noStrike" cap="none">
                <a:solidFill>
                  <a:schemeClr val="dk1"/>
                </a:solidFill>
                <a:latin typeface="Arial"/>
                <a:ea typeface="Arial"/>
                <a:cs typeface="Arial"/>
                <a:sym typeface="Arial"/>
              </a:rPr>
              <a:t>Wenn Sie das Add-In dauerhaft installieren möchten, damit Sie es nicht immer anklicken müssen, gehen Sie wie folgt vor:</a:t>
            </a:r>
          </a:p>
          <a:p>
            <a:pPr marL="0" marR="0" lvl="0" indent="0" algn="l" rtl="0">
              <a:lnSpc>
                <a:spcPct val="100000"/>
              </a:lnSpc>
              <a:spcBef>
                <a:spcPts val="0"/>
              </a:spcBef>
              <a:spcAft>
                <a:spcPts val="0"/>
              </a:spcAft>
              <a:buClr>
                <a:schemeClr val="dk1"/>
              </a:buClr>
              <a:buSzPct val="25000"/>
              <a:buFont typeface="Arial"/>
              <a:buNone/>
            </a:pPr>
            <a:r>
              <a:rPr lang="de-DE" sz="1000" b="0" i="0" u="none" strike="noStrike" cap="none">
                <a:solidFill>
                  <a:schemeClr val="dk1"/>
                </a:solidFill>
                <a:latin typeface="Arial"/>
                <a:ea typeface="Arial"/>
                <a:cs typeface="Arial"/>
                <a:sym typeface="Arial"/>
              </a:rPr>
              <a:t> </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b="1" i="0" u="none" strike="noStrike" cap="none">
                <a:solidFill>
                  <a:schemeClr val="dk1"/>
                </a:solidFill>
                <a:latin typeface="Arial"/>
                <a:ea typeface="Arial"/>
                <a:cs typeface="Arial"/>
                <a:sym typeface="Arial"/>
              </a:rPr>
              <a:t>Schaltfläche Office</a:t>
            </a:r>
            <a:r>
              <a:rPr lang="de-DE" sz="1000" b="0" i="0" u="none" strike="noStrike" cap="none">
                <a:solidFill>
                  <a:schemeClr val="dk1"/>
                </a:solidFill>
                <a:latin typeface="Arial"/>
                <a:ea typeface="Arial"/>
                <a:cs typeface="Arial"/>
                <a:sym typeface="Arial"/>
              </a:rPr>
              <a:t> (für Office 2007-2010, runder Button oben links) bzw. auf </a:t>
            </a:r>
            <a:r>
              <a:rPr lang="de-DE" sz="1000" b="1" i="0" u="none" strike="noStrike" cap="none">
                <a:solidFill>
                  <a:schemeClr val="dk1"/>
                </a:solidFill>
                <a:latin typeface="Arial"/>
                <a:ea typeface="Arial"/>
                <a:cs typeface="Arial"/>
                <a:sym typeface="Arial"/>
              </a:rPr>
              <a:t>Datei</a:t>
            </a:r>
            <a:r>
              <a:rPr lang="de-DE" sz="1000" b="0" i="0" u="none" strike="noStrike" cap="none">
                <a:solidFill>
                  <a:schemeClr val="dk1"/>
                </a:solidFill>
                <a:latin typeface="Arial"/>
                <a:ea typeface="Arial"/>
                <a:cs typeface="Arial"/>
                <a:sym typeface="Arial"/>
              </a:rPr>
              <a:t> (Office 2013) </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b="0" i="0" u="none" strike="noStrike" cap="none">
                <a:solidFill>
                  <a:schemeClr val="dk1"/>
                </a:solidFill>
                <a:latin typeface="Arial"/>
                <a:ea typeface="Arial"/>
                <a:cs typeface="Arial"/>
                <a:sym typeface="Arial"/>
              </a:rPr>
              <a:t>„</a:t>
            </a:r>
            <a:r>
              <a:rPr lang="de-DE" sz="1000" b="1" i="0" u="none" strike="noStrike" cap="none">
                <a:solidFill>
                  <a:schemeClr val="dk1"/>
                </a:solidFill>
                <a:latin typeface="Arial"/>
                <a:ea typeface="Arial"/>
                <a:cs typeface="Arial"/>
                <a:sym typeface="Arial"/>
              </a:rPr>
              <a:t>PowerPoint-Optionen</a:t>
            </a:r>
            <a:r>
              <a:rPr lang="de-DE" sz="1000" b="0" i="0" u="none" strike="noStrike" cap="none">
                <a:solidFill>
                  <a:schemeClr val="dk1"/>
                </a:solidFill>
                <a:latin typeface="Arial"/>
                <a:ea typeface="Arial"/>
                <a:cs typeface="Arial"/>
                <a:sym typeface="Arial"/>
              </a:rPr>
              <a:t>“ (für Office 2007-2010, unten rechts) bzw. </a:t>
            </a:r>
            <a:r>
              <a:rPr lang="de-DE" sz="1000" b="1" i="0" u="none" strike="noStrike" cap="none">
                <a:solidFill>
                  <a:schemeClr val="dk1"/>
                </a:solidFill>
                <a:latin typeface="Arial"/>
                <a:ea typeface="Arial"/>
                <a:cs typeface="Arial"/>
                <a:sym typeface="Arial"/>
              </a:rPr>
              <a:t>Optionen</a:t>
            </a:r>
            <a:r>
              <a:rPr lang="de-DE" sz="1000" b="0" i="0" u="none" strike="noStrike" cap="none">
                <a:solidFill>
                  <a:schemeClr val="dk1"/>
                </a:solidFill>
                <a:latin typeface="Arial"/>
                <a:ea typeface="Arial"/>
                <a:cs typeface="Arial"/>
                <a:sym typeface="Arial"/>
              </a:rPr>
              <a:t> (Office 2013) </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b="1" i="0" u="none" strike="noStrike" cap="none">
                <a:solidFill>
                  <a:schemeClr val="dk1"/>
                </a:solidFill>
                <a:latin typeface="Arial"/>
                <a:ea typeface="Arial"/>
                <a:cs typeface="Arial"/>
                <a:sym typeface="Arial"/>
              </a:rPr>
              <a:t>Add-Ins</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b="0" i="0" u="none" strike="noStrike" cap="none">
                <a:solidFill>
                  <a:schemeClr val="dk1"/>
                </a:solidFill>
                <a:latin typeface="Arial"/>
                <a:ea typeface="Arial"/>
                <a:cs typeface="Arial"/>
                <a:sym typeface="Arial"/>
              </a:rPr>
              <a:t>wählen Sie ganz unten bei </a:t>
            </a:r>
            <a:r>
              <a:rPr lang="de-DE" sz="1000" b="1" i="0" u="none" strike="noStrike" cap="none">
                <a:solidFill>
                  <a:schemeClr val="dk1"/>
                </a:solidFill>
                <a:latin typeface="Arial"/>
                <a:ea typeface="Arial"/>
                <a:cs typeface="Arial"/>
                <a:sym typeface="Arial"/>
              </a:rPr>
              <a:t>Verwalten:</a:t>
            </a:r>
            <a:r>
              <a:rPr lang="de-DE" sz="1000" b="0" i="0" u="none" strike="noStrike" cap="none">
                <a:solidFill>
                  <a:schemeClr val="dk1"/>
                </a:solidFill>
                <a:latin typeface="Arial"/>
                <a:ea typeface="Arial"/>
                <a:cs typeface="Arial"/>
                <a:sym typeface="Arial"/>
              </a:rPr>
              <a:t> den Punkt </a:t>
            </a:r>
            <a:r>
              <a:rPr lang="de-DE" sz="1000" b="1" i="0" u="none" strike="noStrike" cap="none">
                <a:solidFill>
                  <a:schemeClr val="dk1"/>
                </a:solidFill>
                <a:latin typeface="Arial"/>
                <a:ea typeface="Arial"/>
                <a:cs typeface="Arial"/>
                <a:sym typeface="Arial"/>
              </a:rPr>
              <a:t>PowerPoint-Add Ins</a:t>
            </a:r>
            <a:r>
              <a:rPr lang="de-DE" sz="1000" b="0" i="0" u="none" strike="noStrike" cap="none">
                <a:solidFill>
                  <a:schemeClr val="dk1"/>
                </a:solidFill>
                <a:latin typeface="Arial"/>
                <a:ea typeface="Arial"/>
                <a:cs typeface="Arial"/>
                <a:sym typeface="Arial"/>
              </a:rPr>
              <a:t> und klicken Sie </a:t>
            </a:r>
            <a:r>
              <a:rPr lang="de-DE" sz="1000" b="1" i="0" u="none" strike="noStrike" cap="none">
                <a:solidFill>
                  <a:schemeClr val="dk1"/>
                </a:solidFill>
                <a:latin typeface="Arial"/>
                <a:ea typeface="Arial"/>
                <a:cs typeface="Arial"/>
                <a:sym typeface="Arial"/>
              </a:rPr>
              <a:t>Gehe zu…</a:t>
            </a:r>
            <a:r>
              <a:rPr lang="de-DE" sz="1000" b="0" i="0" u="none" strike="noStrike" cap="none">
                <a:solidFill>
                  <a:schemeClr val="dk1"/>
                </a:solidFill>
                <a:latin typeface="Arial"/>
                <a:ea typeface="Arial"/>
                <a:cs typeface="Arial"/>
                <a:sym typeface="Arial"/>
              </a:rPr>
              <a:t>.</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b="0" i="0" u="none" strike="noStrike" cap="none">
                <a:solidFill>
                  <a:schemeClr val="dk1"/>
                </a:solidFill>
                <a:latin typeface="Arial"/>
                <a:ea typeface="Arial"/>
                <a:cs typeface="Arial"/>
                <a:sym typeface="Arial"/>
              </a:rPr>
              <a:t>Sollte das RWTH Add In angezeigt werden, entfernen Sie es! Anders ist eine dauerhafte Installierung nicht möglich.</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b="0" i="0" u="none" strike="noStrike" cap="none">
                <a:solidFill>
                  <a:schemeClr val="dk1"/>
                </a:solidFill>
                <a:latin typeface="Arial"/>
                <a:ea typeface="Arial"/>
                <a:cs typeface="Arial"/>
                <a:sym typeface="Arial"/>
              </a:rPr>
              <a:t>Klicken Sie auf </a:t>
            </a:r>
            <a:r>
              <a:rPr lang="de-DE" sz="1000" b="1" i="0" u="none" strike="noStrike" cap="none">
                <a:solidFill>
                  <a:schemeClr val="dk1"/>
                </a:solidFill>
                <a:latin typeface="Arial"/>
                <a:ea typeface="Arial"/>
                <a:cs typeface="Arial"/>
                <a:sym typeface="Arial"/>
              </a:rPr>
              <a:t>Neu Hinzufügen…</a:t>
            </a:r>
            <a:r>
              <a:rPr lang="de-DE" sz="1000" b="0" i="0" u="none" strike="noStrike" cap="none">
                <a:solidFill>
                  <a:schemeClr val="dk1"/>
                </a:solidFill>
                <a:latin typeface="Arial"/>
                <a:ea typeface="Arial"/>
                <a:cs typeface="Arial"/>
                <a:sym typeface="Arial"/>
              </a:rPr>
              <a:t>, suchen Sie das Add-In auf ihrem PC raus und klicken Sie auf </a:t>
            </a:r>
            <a:r>
              <a:rPr lang="de-DE" sz="1000" b="1" i="0" u="none" strike="noStrike" cap="none">
                <a:solidFill>
                  <a:schemeClr val="dk1"/>
                </a:solidFill>
                <a:latin typeface="Arial"/>
                <a:ea typeface="Arial"/>
                <a:cs typeface="Arial"/>
                <a:sym typeface="Arial"/>
              </a:rPr>
              <a:t>OK</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b="0" i="0" u="none" strike="noStrike" cap="none">
                <a:solidFill>
                  <a:schemeClr val="dk1"/>
                </a:solidFill>
                <a:latin typeface="Arial"/>
                <a:ea typeface="Arial"/>
                <a:cs typeface="Arial"/>
                <a:sym typeface="Arial"/>
              </a:rPr>
              <a:t>Mit </a:t>
            </a:r>
            <a:r>
              <a:rPr lang="de-DE" sz="1000" b="1" i="0" u="none" strike="noStrike" cap="none">
                <a:solidFill>
                  <a:schemeClr val="dk1"/>
                </a:solidFill>
                <a:latin typeface="Arial"/>
                <a:ea typeface="Arial"/>
                <a:cs typeface="Arial"/>
                <a:sym typeface="Arial"/>
              </a:rPr>
              <a:t>Schließen </a:t>
            </a:r>
            <a:r>
              <a:rPr lang="de-DE" sz="1000" b="0" i="0" u="none" strike="noStrike" cap="none">
                <a:solidFill>
                  <a:schemeClr val="dk1"/>
                </a:solidFill>
                <a:latin typeface="Arial"/>
                <a:ea typeface="Arial"/>
                <a:cs typeface="Arial"/>
                <a:sym typeface="Arial"/>
              </a:rPr>
              <a:t>wird das Add-In dauerhaft gespeichert. Sie können es danach jederzeit wieder entfernen</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el_1/3 Farbe">
    <p:spTree>
      <p:nvGrpSpPr>
        <p:cNvPr id="1" name="Shape 112"/>
        <p:cNvGrpSpPr/>
        <p:nvPr/>
      </p:nvGrpSpPr>
      <p:grpSpPr>
        <a:xfrm>
          <a:off x="0" y="0"/>
          <a:ext cx="0" cy="0"/>
          <a:chOff x="0" y="0"/>
          <a:chExt cx="0" cy="0"/>
        </a:xfrm>
      </p:grpSpPr>
      <p:sp>
        <p:nvSpPr>
          <p:cNvPr id="113" name="Shape 113"/>
          <p:cNvSpPr txBox="1">
            <a:spLocks noGrp="1"/>
          </p:cNvSpPr>
          <p:nvPr>
            <p:ph type="ftr" idx="11"/>
          </p:nvPr>
        </p:nvSpPr>
        <p:spPr>
          <a:xfrm>
            <a:off x="287337" y="6227762"/>
            <a:ext cx="731837" cy="396873"/>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3E545F"/>
              </a:buClr>
              <a:buFont typeface="Arial"/>
              <a:buNone/>
              <a:defRPr sz="1050" b="0" i="0" u="none" strike="noStrike" cap="none">
                <a:solidFill>
                  <a:srgbClr val="3E545F"/>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114" name="Shape 114"/>
          <p:cNvSpPr/>
          <p:nvPr/>
        </p:nvSpPr>
        <p:spPr>
          <a:xfrm>
            <a:off x="0" y="0"/>
            <a:ext cx="9144000" cy="2312987"/>
          </a:xfrm>
          <a:prstGeom prst="rect">
            <a:avLst/>
          </a:prstGeom>
          <a:solidFill>
            <a:srgbClr val="009FE3"/>
          </a:solidFill>
          <a:ln>
            <a:noFill/>
          </a:ln>
        </p:spPr>
        <p:txBody>
          <a:bodyPr lIns="288000" tIns="0" rIns="288000" bIns="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rgbClr val="3E545F"/>
              </a:solidFill>
              <a:latin typeface="Arial"/>
              <a:ea typeface="Arial"/>
              <a:cs typeface="Arial"/>
              <a:sym typeface="Arial"/>
            </a:endParaRPr>
          </a:p>
        </p:txBody>
      </p:sp>
      <p:sp>
        <p:nvSpPr>
          <p:cNvPr id="115" name="Shape 115"/>
          <p:cNvSpPr txBox="1">
            <a:spLocks noGrp="1"/>
          </p:cNvSpPr>
          <p:nvPr>
            <p:ph type="ctrTitle"/>
          </p:nvPr>
        </p:nvSpPr>
        <p:spPr>
          <a:xfrm>
            <a:off x="288000" y="2487600"/>
            <a:ext cx="8567999" cy="540000"/>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0"/>
              </a:spcAft>
              <a:buClr>
                <a:srgbClr val="3E545F"/>
              </a:buClr>
              <a:buFont typeface="Arial"/>
              <a:buNone/>
              <a:defRPr sz="3200" b="1" i="0" u="none" strike="noStrike" cap="none">
                <a:solidFill>
                  <a:srgbClr val="3E545F"/>
                </a:solidFill>
                <a:latin typeface="Arial"/>
                <a:ea typeface="Arial"/>
                <a:cs typeface="Arial"/>
                <a:sym typeface="Arial"/>
              </a:defRPr>
            </a:lvl1pPr>
            <a:lvl2pPr marL="0" marR="0" lvl="1"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5pPr>
            <a:lvl6pPr marL="457200" marR="0" lvl="5"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6pPr>
            <a:lvl7pPr marL="914400" marR="0" lvl="6"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7pPr>
            <a:lvl8pPr marL="1371600" marR="0" lvl="7"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8pPr>
            <a:lvl9pPr marL="1828800" marR="0" lvl="8"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116" name="Shape 116"/>
          <p:cNvSpPr txBox="1">
            <a:spLocks noGrp="1"/>
          </p:cNvSpPr>
          <p:nvPr>
            <p:ph type="subTitle" idx="1"/>
          </p:nvPr>
        </p:nvSpPr>
        <p:spPr>
          <a:xfrm>
            <a:off x="288000" y="2980800"/>
            <a:ext cx="8567999" cy="1655761"/>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2000" b="0" i="0" u="none" strike="noStrike" cap="none">
                <a:solidFill>
                  <a:srgbClr val="3E545F"/>
                </a:solidFill>
                <a:latin typeface="Arial"/>
                <a:ea typeface="Arial"/>
                <a:cs typeface="Arial"/>
                <a:sym typeface="Arial"/>
              </a:defRPr>
            </a:lvl1pPr>
            <a:lvl2pPr marL="457200" marR="0" lvl="1" indent="0" algn="ctr" rtl="0">
              <a:lnSpc>
                <a:spcPct val="100000"/>
              </a:lnSpc>
              <a:spcBef>
                <a:spcPts val="0"/>
              </a:spcBef>
              <a:spcAft>
                <a:spcPts val="0"/>
              </a:spcAft>
              <a:buClr>
                <a:schemeClr val="dk2"/>
              </a:buClr>
              <a:buFont typeface="Noto Sans Symbols"/>
              <a:buNone/>
              <a:defRPr sz="2000" b="0" i="0" u="none" strike="noStrike" cap="none">
                <a:solidFill>
                  <a:schemeClr val="dk1"/>
                </a:solidFill>
                <a:latin typeface="Arial"/>
                <a:ea typeface="Arial"/>
                <a:cs typeface="Arial"/>
                <a:sym typeface="Arial"/>
              </a:defRPr>
            </a:lvl2pPr>
            <a:lvl3pPr marL="914400" marR="0" lvl="2" indent="0" algn="ctr" rtl="0">
              <a:lnSpc>
                <a:spcPct val="100000"/>
              </a:lnSpc>
              <a:spcBef>
                <a:spcPts val="0"/>
              </a:spcBef>
              <a:spcAft>
                <a:spcPts val="0"/>
              </a:spcAft>
              <a:buClr>
                <a:schemeClr val="dk2"/>
              </a:buClr>
              <a:buFont typeface="Noto Sans Symbols"/>
              <a:buNone/>
              <a:defRPr sz="1800" b="0" i="0" u="none" strike="noStrike" cap="none">
                <a:solidFill>
                  <a:schemeClr val="dk1"/>
                </a:solidFill>
                <a:latin typeface="Arial"/>
                <a:ea typeface="Arial"/>
                <a:cs typeface="Arial"/>
                <a:sym typeface="Arial"/>
              </a:defRPr>
            </a:lvl3pPr>
            <a:lvl4pPr marL="1371600" marR="0" lvl="3" indent="0" algn="ctr" rtl="0">
              <a:lnSpc>
                <a:spcPct val="100000"/>
              </a:lnSpc>
              <a:spcBef>
                <a:spcPts val="0"/>
              </a:spcBef>
              <a:spcAft>
                <a:spcPts val="0"/>
              </a:spcAft>
              <a:buClr>
                <a:schemeClr val="dk2"/>
              </a:buClr>
              <a:buFont typeface="Arial"/>
              <a:buNone/>
              <a:defRPr sz="1600" b="0" i="0" u="none" strike="noStrike" cap="none">
                <a:solidFill>
                  <a:schemeClr val="dk1"/>
                </a:solidFill>
                <a:latin typeface="Arial"/>
                <a:ea typeface="Arial"/>
                <a:cs typeface="Arial"/>
                <a:sym typeface="Arial"/>
              </a:defRPr>
            </a:lvl4pPr>
            <a:lvl5pPr marL="1828800" marR="0" lvl="4" indent="0" algn="ctr" rtl="0">
              <a:lnSpc>
                <a:spcPct val="90000"/>
              </a:lnSpc>
              <a:spcBef>
                <a:spcPts val="0"/>
              </a:spcBef>
              <a:spcAft>
                <a:spcPts val="0"/>
              </a:spcAft>
              <a:buClr>
                <a:schemeClr val="dk2"/>
              </a:buClr>
              <a:buFont typeface="Arial"/>
              <a:buNone/>
              <a:defRPr sz="1600" b="0" i="0" u="none" strike="noStrike" cap="none">
                <a:solidFill>
                  <a:schemeClr val="dk1"/>
                </a:solidFill>
                <a:latin typeface="Arial"/>
                <a:ea typeface="Arial"/>
                <a:cs typeface="Arial"/>
                <a:sym typeface="Arial"/>
              </a:defRPr>
            </a:lvl5pPr>
            <a:lvl6pPr marL="2286000" marR="0" lvl="5" indent="0" algn="ctr" rtl="0">
              <a:lnSpc>
                <a:spcPct val="90000"/>
              </a:lnSpc>
              <a:spcBef>
                <a:spcPts val="5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6pPr>
            <a:lvl7pPr marL="2743200" marR="0" lvl="6" indent="0" algn="ctr" rtl="0">
              <a:lnSpc>
                <a:spcPct val="90000"/>
              </a:lnSpc>
              <a:spcBef>
                <a:spcPts val="5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7pPr>
            <a:lvl8pPr marL="3200400" marR="0" lvl="7" indent="0" algn="ctr" rtl="0">
              <a:lnSpc>
                <a:spcPct val="90000"/>
              </a:lnSpc>
              <a:spcBef>
                <a:spcPts val="5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8pPr>
            <a:lvl9pPr marL="3657600" marR="0" lvl="8" indent="0" algn="ctr" rtl="0">
              <a:lnSpc>
                <a:spcPct val="90000"/>
              </a:lnSpc>
              <a:spcBef>
                <a:spcPts val="5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117" name="Shape 117"/>
          <p:cNvSpPr txBox="1"/>
          <p:nvPr/>
        </p:nvSpPr>
        <p:spPr>
          <a:xfrm>
            <a:off x="-1755322" y="652189"/>
            <a:ext cx="1641475" cy="620580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3E545F"/>
              </a:buClr>
              <a:buSzPct val="25000"/>
              <a:buFont typeface="Arial"/>
              <a:buNone/>
            </a:pPr>
            <a:r>
              <a:rPr lang="de-DE" sz="1000" b="1" i="0" u="none" strike="noStrike" cap="none">
                <a:solidFill>
                  <a:srgbClr val="3E545F"/>
                </a:solidFill>
                <a:latin typeface="Arial"/>
                <a:ea typeface="Arial"/>
                <a:cs typeface="Arial"/>
                <a:sym typeface="Arial"/>
              </a:rPr>
              <a:t>Logo in neuer Logosystematik einfügen:</a:t>
            </a:r>
          </a:p>
          <a:p>
            <a:pPr marL="171450" marR="0" lvl="0" indent="-171450" algn="l" rtl="0">
              <a:lnSpc>
                <a:spcPct val="100000"/>
              </a:lnSpc>
              <a:spcBef>
                <a:spcPts val="0"/>
              </a:spcBef>
              <a:spcAft>
                <a:spcPts val="0"/>
              </a:spcAft>
              <a:buClr>
                <a:srgbClr val="3E545F"/>
              </a:buClr>
              <a:buSzPct val="100000"/>
              <a:buFont typeface="Arial"/>
              <a:buChar char="-"/>
            </a:pPr>
            <a:r>
              <a:rPr lang="de-DE" sz="1000" b="0" i="0" u="none" strike="noStrike" cap="none">
                <a:solidFill>
                  <a:srgbClr val="3E545F"/>
                </a:solidFill>
                <a:latin typeface="Arial"/>
                <a:ea typeface="Arial"/>
                <a:cs typeface="Arial"/>
                <a:sym typeface="Arial"/>
              </a:rPr>
              <a:t>Zum Anpassen der Fußzeile unter Karteireiter Ansicht &gt; auf Folienmaster klicken. Links in der Übersicht auf die oberste Folie scrollen und dort in die Fußzeile klicken. Das Beispiellogo kann nun entfernt werden. </a:t>
            </a:r>
          </a:p>
          <a:p>
            <a:pPr marL="171450" marR="0" lvl="0" indent="-171450" algn="l" rtl="0">
              <a:lnSpc>
                <a:spcPct val="100000"/>
              </a:lnSpc>
              <a:spcBef>
                <a:spcPts val="0"/>
              </a:spcBef>
              <a:spcAft>
                <a:spcPts val="0"/>
              </a:spcAft>
              <a:buClr>
                <a:srgbClr val="3E545F"/>
              </a:buClr>
              <a:buSzPct val="100000"/>
              <a:buFont typeface="Arial"/>
              <a:buChar char="-"/>
            </a:pPr>
            <a:r>
              <a:rPr lang="de-DE" sz="1000" b="0" i="0" u="none" strike="noStrike" cap="none">
                <a:solidFill>
                  <a:srgbClr val="3E545F"/>
                </a:solidFill>
                <a:latin typeface="Arial"/>
                <a:ea typeface="Arial"/>
                <a:cs typeface="Arial"/>
                <a:sym typeface="Arial"/>
              </a:rPr>
              <a:t>Einfügen über Karteireiter Einfügen &gt; Grafik</a:t>
            </a:r>
          </a:p>
          <a:p>
            <a:pPr marL="171450" marR="0" lvl="0" indent="-171450" algn="l" rtl="0">
              <a:lnSpc>
                <a:spcPct val="100000"/>
              </a:lnSpc>
              <a:spcBef>
                <a:spcPts val="0"/>
              </a:spcBef>
              <a:spcAft>
                <a:spcPts val="0"/>
              </a:spcAft>
              <a:buClr>
                <a:srgbClr val="3E545F"/>
              </a:buClr>
              <a:buSzPct val="100000"/>
              <a:buFont typeface="Arial"/>
              <a:buChar char="-"/>
            </a:pPr>
            <a:r>
              <a:rPr lang="de-DE" sz="1000" b="0" i="0" u="none" strike="noStrike" cap="none">
                <a:solidFill>
                  <a:srgbClr val="3E545F"/>
                </a:solidFill>
                <a:latin typeface="Arial"/>
                <a:ea typeface="Arial"/>
                <a:cs typeface="Arial"/>
                <a:sym typeface="Arial"/>
              </a:rPr>
              <a:t>Logo auswählen (PNG in RGB) </a:t>
            </a:r>
          </a:p>
          <a:p>
            <a:pPr marL="171450" marR="0" lvl="0" indent="-171450" algn="l" rtl="0">
              <a:lnSpc>
                <a:spcPct val="100000"/>
              </a:lnSpc>
              <a:spcBef>
                <a:spcPts val="0"/>
              </a:spcBef>
              <a:spcAft>
                <a:spcPts val="0"/>
              </a:spcAft>
              <a:buClr>
                <a:srgbClr val="3E545F"/>
              </a:buClr>
              <a:buSzPct val="100000"/>
              <a:buFont typeface="Arial"/>
              <a:buChar char="-"/>
            </a:pPr>
            <a:r>
              <a:rPr lang="de-DE" sz="1000" b="0" i="0" u="none" strike="noStrike" cap="none">
                <a:solidFill>
                  <a:srgbClr val="3E545F"/>
                </a:solidFill>
                <a:latin typeface="Arial"/>
                <a:ea typeface="Arial"/>
                <a:cs typeface="Arial"/>
                <a:sym typeface="Arial"/>
              </a:rPr>
              <a:t>Skalieren: Doppelklick auf Logo &gt; unter Schriftgrad (rechts im Kopf) Höhe 2,26 cm  einstellen (Breite variiert je nach     </a:t>
            </a:r>
          </a:p>
          <a:p>
            <a:pPr marL="0" marR="0" lvl="0" indent="0" algn="l" rtl="0">
              <a:lnSpc>
                <a:spcPct val="100000"/>
              </a:lnSpc>
              <a:spcBef>
                <a:spcPts val="0"/>
              </a:spcBef>
              <a:spcAft>
                <a:spcPts val="0"/>
              </a:spcAft>
              <a:buClr>
                <a:srgbClr val="3E545F"/>
              </a:buClr>
              <a:buSzPct val="25000"/>
              <a:buFont typeface="Arial"/>
              <a:buNone/>
            </a:pPr>
            <a:r>
              <a:rPr lang="de-DE" sz="1000" b="0" i="0" u="none" strike="noStrike" cap="none">
                <a:solidFill>
                  <a:srgbClr val="3E545F"/>
                </a:solidFill>
                <a:latin typeface="Arial"/>
                <a:ea typeface="Arial"/>
                <a:cs typeface="Arial"/>
                <a:sym typeface="Arial"/>
              </a:rPr>
              <a:t>     Schutzraum)</a:t>
            </a:r>
          </a:p>
          <a:p>
            <a:pPr marL="171450" marR="0" lvl="0" indent="-171450" algn="l" rtl="0">
              <a:lnSpc>
                <a:spcPct val="100000"/>
              </a:lnSpc>
              <a:spcBef>
                <a:spcPts val="0"/>
              </a:spcBef>
              <a:spcAft>
                <a:spcPts val="0"/>
              </a:spcAft>
              <a:buClr>
                <a:srgbClr val="3E545F"/>
              </a:buClr>
              <a:buSzPct val="100000"/>
              <a:buFont typeface="Arial"/>
              <a:buChar char="-"/>
            </a:pPr>
            <a:r>
              <a:rPr lang="de-DE" sz="1000" b="0" i="0" u="none" strike="noStrike" cap="none">
                <a:solidFill>
                  <a:srgbClr val="3E545F"/>
                </a:solidFill>
                <a:latin typeface="Arial"/>
                <a:ea typeface="Arial"/>
                <a:cs typeface="Arial"/>
                <a:sym typeface="Arial"/>
              </a:rPr>
              <a:t>mit Schutzraum am rechten untern Rand platzieren</a:t>
            </a:r>
          </a:p>
          <a:p>
            <a:pPr marL="171450" marR="0" lvl="0" indent="-171450" algn="l" rtl="0">
              <a:lnSpc>
                <a:spcPct val="100000"/>
              </a:lnSpc>
              <a:spcBef>
                <a:spcPts val="0"/>
              </a:spcBef>
              <a:spcAft>
                <a:spcPts val="0"/>
              </a:spcAft>
              <a:buClr>
                <a:srgbClr val="3E545F"/>
              </a:buClr>
              <a:buSzPct val="100000"/>
              <a:buFont typeface="Arial"/>
              <a:buChar char="-"/>
            </a:pPr>
            <a:r>
              <a:rPr lang="de-DE" sz="1000" b="0" i="0" u="none" strike="noStrike" cap="none">
                <a:solidFill>
                  <a:srgbClr val="3E545F"/>
                </a:solidFill>
                <a:latin typeface="Arial"/>
                <a:ea typeface="Arial"/>
                <a:cs typeface="Arial"/>
                <a:sym typeface="Arial"/>
              </a:rPr>
              <a:t>Masteransicht schließen. Das Logo ist nun auf allen  Inhalts-Folien getauscht.</a:t>
            </a:r>
          </a:p>
          <a:p>
            <a:pPr marL="171450" marR="0" lvl="0" indent="-171450" algn="l" rtl="0">
              <a:lnSpc>
                <a:spcPct val="100000"/>
              </a:lnSpc>
              <a:spcBef>
                <a:spcPts val="0"/>
              </a:spcBef>
              <a:spcAft>
                <a:spcPts val="0"/>
              </a:spcAft>
              <a:buClr>
                <a:srgbClr val="3E545F"/>
              </a:buClr>
              <a:buSzPct val="100000"/>
              <a:buFont typeface="Arial"/>
              <a:buChar char="-"/>
            </a:pPr>
            <a:r>
              <a:rPr lang="de-DE" sz="1000" b="0" i="0" u="none" strike="noStrike" cap="none">
                <a:solidFill>
                  <a:srgbClr val="3E545F"/>
                </a:solidFill>
                <a:latin typeface="Arial"/>
                <a:ea typeface="Arial"/>
                <a:cs typeface="Arial"/>
                <a:sym typeface="Arial"/>
              </a:rPr>
              <a:t>Zum Tauschen der Logos in Titel- und Abschlussfolie die jeweilige Masterfolie links anklicken und dort ebenso verfahren. </a:t>
            </a:r>
          </a:p>
        </p:txBody>
      </p:sp>
      <p:pic>
        <p:nvPicPr>
          <p:cNvPr id="118" name="Shape 118"/>
          <p:cNvPicPr preferRelativeResize="0"/>
          <p:nvPr/>
        </p:nvPicPr>
        <p:blipFill rotWithShape="1">
          <a:blip r:embed="rId2">
            <a:alphaModFix/>
          </a:blip>
          <a:srcRect/>
          <a:stretch/>
        </p:blipFill>
        <p:spPr>
          <a:xfrm>
            <a:off x="7242371" y="6116617"/>
            <a:ext cx="1408013" cy="619163"/>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itel_2/3 Foto">
    <p:spTree>
      <p:nvGrpSpPr>
        <p:cNvPr id="1" name="Shape 119"/>
        <p:cNvGrpSpPr/>
        <p:nvPr/>
      </p:nvGrpSpPr>
      <p:grpSpPr>
        <a:xfrm>
          <a:off x="0" y="0"/>
          <a:ext cx="0" cy="0"/>
          <a:chOff x="0" y="0"/>
          <a:chExt cx="0" cy="0"/>
        </a:xfrm>
      </p:grpSpPr>
      <p:sp>
        <p:nvSpPr>
          <p:cNvPr id="120" name="Shape 120"/>
          <p:cNvSpPr txBox="1">
            <a:spLocks noGrp="1"/>
          </p:cNvSpPr>
          <p:nvPr>
            <p:ph type="ftr" idx="11"/>
          </p:nvPr>
        </p:nvSpPr>
        <p:spPr>
          <a:xfrm>
            <a:off x="287337" y="6227762"/>
            <a:ext cx="731837" cy="396873"/>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1050" b="0" i="0" u="none" strike="noStrike" cap="none">
                <a:solidFill>
                  <a:schemeClr val="dk2"/>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121" name="Shape 121"/>
          <p:cNvSpPr txBox="1">
            <a:spLocks noGrp="1"/>
          </p:cNvSpPr>
          <p:nvPr>
            <p:ph type="ctrTitle"/>
          </p:nvPr>
        </p:nvSpPr>
        <p:spPr>
          <a:xfrm>
            <a:off x="288000" y="4364362"/>
            <a:ext cx="8567999" cy="540000"/>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0"/>
              </a:spcAft>
              <a:buClr>
                <a:srgbClr val="3E545F"/>
              </a:buClr>
              <a:buFont typeface="Arial"/>
              <a:buNone/>
              <a:defRPr sz="3200" b="1" i="0" u="none" strike="noStrike" cap="none">
                <a:solidFill>
                  <a:srgbClr val="3E545F"/>
                </a:solidFill>
                <a:latin typeface="Arial"/>
                <a:ea typeface="Arial"/>
                <a:cs typeface="Arial"/>
                <a:sym typeface="Arial"/>
              </a:defRPr>
            </a:lvl1pPr>
            <a:lvl2pPr marL="0" marR="0" lvl="1"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5pPr>
            <a:lvl6pPr marL="457200" marR="0" lvl="5"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6pPr>
            <a:lvl7pPr marL="914400" marR="0" lvl="6"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7pPr>
            <a:lvl8pPr marL="1371600" marR="0" lvl="7"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8pPr>
            <a:lvl9pPr marL="1828800" marR="0" lvl="8"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122" name="Shape 122"/>
          <p:cNvSpPr txBox="1">
            <a:spLocks noGrp="1"/>
          </p:cNvSpPr>
          <p:nvPr>
            <p:ph type="subTitle" idx="1"/>
          </p:nvPr>
        </p:nvSpPr>
        <p:spPr>
          <a:xfrm>
            <a:off x="288000" y="5125767"/>
            <a:ext cx="8567999" cy="812813"/>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2000" b="0" i="0" u="none" strike="noStrike" cap="none">
                <a:solidFill>
                  <a:schemeClr val="dk1"/>
                </a:solidFill>
                <a:latin typeface="Arial"/>
                <a:ea typeface="Arial"/>
                <a:cs typeface="Arial"/>
                <a:sym typeface="Arial"/>
              </a:defRPr>
            </a:lvl1pPr>
            <a:lvl2pPr marL="457200" marR="0" lvl="1" indent="0" algn="ctr" rtl="0">
              <a:lnSpc>
                <a:spcPct val="100000"/>
              </a:lnSpc>
              <a:spcBef>
                <a:spcPts val="0"/>
              </a:spcBef>
              <a:spcAft>
                <a:spcPts val="0"/>
              </a:spcAft>
              <a:buClr>
                <a:schemeClr val="dk2"/>
              </a:buClr>
              <a:buFont typeface="Noto Sans Symbols"/>
              <a:buNone/>
              <a:defRPr sz="2000" b="0" i="0" u="none" strike="noStrike" cap="none">
                <a:solidFill>
                  <a:schemeClr val="dk1"/>
                </a:solidFill>
                <a:latin typeface="Arial"/>
                <a:ea typeface="Arial"/>
                <a:cs typeface="Arial"/>
                <a:sym typeface="Arial"/>
              </a:defRPr>
            </a:lvl2pPr>
            <a:lvl3pPr marL="914400" marR="0" lvl="2" indent="0" algn="ctr" rtl="0">
              <a:lnSpc>
                <a:spcPct val="100000"/>
              </a:lnSpc>
              <a:spcBef>
                <a:spcPts val="0"/>
              </a:spcBef>
              <a:spcAft>
                <a:spcPts val="0"/>
              </a:spcAft>
              <a:buClr>
                <a:schemeClr val="dk2"/>
              </a:buClr>
              <a:buFont typeface="Noto Sans Symbols"/>
              <a:buNone/>
              <a:defRPr sz="1800" b="0" i="0" u="none" strike="noStrike" cap="none">
                <a:solidFill>
                  <a:schemeClr val="dk1"/>
                </a:solidFill>
                <a:latin typeface="Arial"/>
                <a:ea typeface="Arial"/>
                <a:cs typeface="Arial"/>
                <a:sym typeface="Arial"/>
              </a:defRPr>
            </a:lvl3pPr>
            <a:lvl4pPr marL="1371600" marR="0" lvl="3" indent="0" algn="ctr" rtl="0">
              <a:lnSpc>
                <a:spcPct val="100000"/>
              </a:lnSpc>
              <a:spcBef>
                <a:spcPts val="0"/>
              </a:spcBef>
              <a:spcAft>
                <a:spcPts val="0"/>
              </a:spcAft>
              <a:buClr>
                <a:schemeClr val="dk2"/>
              </a:buClr>
              <a:buFont typeface="Arial"/>
              <a:buNone/>
              <a:defRPr sz="1600" b="0" i="0" u="none" strike="noStrike" cap="none">
                <a:solidFill>
                  <a:schemeClr val="dk1"/>
                </a:solidFill>
                <a:latin typeface="Arial"/>
                <a:ea typeface="Arial"/>
                <a:cs typeface="Arial"/>
                <a:sym typeface="Arial"/>
              </a:defRPr>
            </a:lvl4pPr>
            <a:lvl5pPr marL="1828800" marR="0" lvl="4" indent="0" algn="ctr" rtl="0">
              <a:lnSpc>
                <a:spcPct val="90000"/>
              </a:lnSpc>
              <a:spcBef>
                <a:spcPts val="0"/>
              </a:spcBef>
              <a:spcAft>
                <a:spcPts val="0"/>
              </a:spcAft>
              <a:buClr>
                <a:schemeClr val="dk2"/>
              </a:buClr>
              <a:buFont typeface="Arial"/>
              <a:buNone/>
              <a:defRPr sz="1600" b="0" i="0" u="none" strike="noStrike" cap="none">
                <a:solidFill>
                  <a:schemeClr val="dk1"/>
                </a:solidFill>
                <a:latin typeface="Arial"/>
                <a:ea typeface="Arial"/>
                <a:cs typeface="Arial"/>
                <a:sym typeface="Arial"/>
              </a:defRPr>
            </a:lvl5pPr>
            <a:lvl6pPr marL="2286000" marR="0" lvl="5" indent="0" algn="ctr" rtl="0">
              <a:lnSpc>
                <a:spcPct val="90000"/>
              </a:lnSpc>
              <a:spcBef>
                <a:spcPts val="5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6pPr>
            <a:lvl7pPr marL="2743200" marR="0" lvl="6" indent="0" algn="ctr" rtl="0">
              <a:lnSpc>
                <a:spcPct val="90000"/>
              </a:lnSpc>
              <a:spcBef>
                <a:spcPts val="5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7pPr>
            <a:lvl8pPr marL="3200400" marR="0" lvl="7" indent="0" algn="ctr" rtl="0">
              <a:lnSpc>
                <a:spcPct val="90000"/>
              </a:lnSpc>
              <a:spcBef>
                <a:spcPts val="5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8pPr>
            <a:lvl9pPr marL="3657600" marR="0" lvl="8" indent="0" algn="ctr" rtl="0">
              <a:lnSpc>
                <a:spcPct val="90000"/>
              </a:lnSpc>
              <a:spcBef>
                <a:spcPts val="5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123" name="Shape 123"/>
          <p:cNvSpPr txBox="1"/>
          <p:nvPr/>
        </p:nvSpPr>
        <p:spPr>
          <a:xfrm>
            <a:off x="9258071" y="540456"/>
            <a:ext cx="1641475" cy="1169986"/>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de-DE" sz="1000" b="1" i="0" u="none" strike="noStrike" cap="none">
                <a:solidFill>
                  <a:schemeClr val="dk1"/>
                </a:solidFill>
                <a:latin typeface="Arial"/>
                <a:ea typeface="Arial"/>
                <a:cs typeface="Arial"/>
                <a:sym typeface="Arial"/>
              </a:rPr>
              <a:t>Bild zuschneiden unter:</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Format</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Zuschneiden</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Zuschneidewerkzeug horizontal bis zur ersten oder zweiten Linie ziehen</a:t>
            </a:r>
          </a:p>
        </p:txBody>
      </p:sp>
      <p:sp>
        <p:nvSpPr>
          <p:cNvPr id="124" name="Shape 124"/>
          <p:cNvSpPr txBox="1"/>
          <p:nvPr/>
        </p:nvSpPr>
        <p:spPr>
          <a:xfrm>
            <a:off x="-1755322" y="652189"/>
            <a:ext cx="1641475" cy="620580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de-DE" sz="1000" b="1" i="0" u="none" strike="noStrike" cap="none">
                <a:solidFill>
                  <a:schemeClr val="dk1"/>
                </a:solidFill>
                <a:latin typeface="Arial"/>
                <a:ea typeface="Arial"/>
                <a:cs typeface="Arial"/>
                <a:sym typeface="Arial"/>
              </a:rPr>
              <a:t>Logo in neuer Logosystematik einfügen:</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Zum Anpassen der Fußzeile unter Karteireiter Ansicht &gt; auf Folienmaster klicken. Links in der Übersicht auf die oberste Folie scrollen und dort in die Fußzeile klicken. Das Beispiellogo kann nun entfernt werden. </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Einfügen über Karteireiter Einfügen &gt; Grafik</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Logo auswählen (PNG in RGB) </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Skalieren: Doppelklick auf Logo &gt; unter Schriftgrad (rechts im Kopf) Höhe 2,26 cm  einstellen (Breite variiert je nach     </a:t>
            </a:r>
          </a:p>
          <a:p>
            <a:pPr marL="0" marR="0" lvl="0" indent="0" algn="l" rtl="0">
              <a:lnSpc>
                <a:spcPct val="100000"/>
              </a:lnSpc>
              <a:spcBef>
                <a:spcPts val="0"/>
              </a:spcBef>
              <a:spcAft>
                <a:spcPts val="0"/>
              </a:spcAft>
              <a:buClr>
                <a:schemeClr val="dk1"/>
              </a:buClr>
              <a:buSzPct val="25000"/>
              <a:buFont typeface="Arial"/>
              <a:buNone/>
            </a:pPr>
            <a:r>
              <a:rPr lang="de-DE" sz="1000" b="0" i="0" u="none" strike="noStrike" cap="none">
                <a:solidFill>
                  <a:schemeClr val="dk1"/>
                </a:solidFill>
                <a:latin typeface="Arial"/>
                <a:ea typeface="Arial"/>
                <a:cs typeface="Arial"/>
                <a:sym typeface="Arial"/>
              </a:rPr>
              <a:t>     Schutzraum)</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mit Schutzraum am rechten untern Rand platzieren</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Masteransicht schließen. Das Logo ist nun auf allen  Inhalts-Folien getauscht.</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Zum Tauschen der Logos in Titel- und Abschlussfolie die jeweilige Masterfolie links anklicken und dort ebenso verfahren. </a:t>
            </a:r>
          </a:p>
        </p:txBody>
      </p:sp>
      <p:pic>
        <p:nvPicPr>
          <p:cNvPr id="125" name="Shape 125"/>
          <p:cNvPicPr preferRelativeResize="0"/>
          <p:nvPr/>
        </p:nvPicPr>
        <p:blipFill rotWithShape="1">
          <a:blip r:embed="rId2">
            <a:alphaModFix/>
          </a:blip>
          <a:srcRect t="22789" b="8536"/>
          <a:stretch/>
        </p:blipFill>
        <p:spPr>
          <a:xfrm>
            <a:off x="112" y="0"/>
            <a:ext cx="9144000" cy="4186326"/>
          </a:xfrm>
          <a:prstGeom prst="rect">
            <a:avLst/>
          </a:prstGeom>
          <a:noFill/>
          <a:ln>
            <a:noFill/>
          </a:ln>
        </p:spPr>
      </p:pic>
      <p:pic>
        <p:nvPicPr>
          <p:cNvPr id="126" name="Shape 126"/>
          <p:cNvPicPr preferRelativeResize="0"/>
          <p:nvPr/>
        </p:nvPicPr>
        <p:blipFill rotWithShape="1">
          <a:blip r:embed="rId3">
            <a:alphaModFix/>
          </a:blip>
          <a:srcRect/>
          <a:stretch/>
        </p:blipFill>
        <p:spPr>
          <a:xfrm>
            <a:off x="7242371" y="6116617"/>
            <a:ext cx="1408013" cy="619163"/>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itel_Text">
    <p:spTree>
      <p:nvGrpSpPr>
        <p:cNvPr id="1" name="Shape 127"/>
        <p:cNvGrpSpPr/>
        <p:nvPr/>
      </p:nvGrpSpPr>
      <p:grpSpPr>
        <a:xfrm>
          <a:off x="0" y="0"/>
          <a:ext cx="0" cy="0"/>
          <a:chOff x="0" y="0"/>
          <a:chExt cx="0" cy="0"/>
        </a:xfrm>
      </p:grpSpPr>
      <p:sp>
        <p:nvSpPr>
          <p:cNvPr id="128" name="Shape 128"/>
          <p:cNvSpPr txBox="1">
            <a:spLocks noGrp="1"/>
          </p:cNvSpPr>
          <p:nvPr>
            <p:ph type="ftr" idx="11"/>
          </p:nvPr>
        </p:nvSpPr>
        <p:spPr>
          <a:xfrm>
            <a:off x="287337" y="6227762"/>
            <a:ext cx="731837" cy="396873"/>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1050" b="0" i="0" u="none" strike="noStrike" cap="none">
                <a:solidFill>
                  <a:schemeClr val="dk2"/>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129" name="Shape 129"/>
          <p:cNvSpPr txBox="1">
            <a:spLocks noGrp="1"/>
          </p:cNvSpPr>
          <p:nvPr>
            <p:ph type="ctrTitle"/>
          </p:nvPr>
        </p:nvSpPr>
        <p:spPr>
          <a:xfrm>
            <a:off x="288000" y="2487600"/>
            <a:ext cx="8567999" cy="540000"/>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0"/>
              </a:spcAft>
              <a:buClr>
                <a:srgbClr val="3E545F"/>
              </a:buClr>
              <a:buFont typeface="Arial"/>
              <a:buNone/>
              <a:defRPr sz="3200" b="1" i="0" u="none" strike="noStrike" cap="none">
                <a:solidFill>
                  <a:srgbClr val="3E545F"/>
                </a:solidFill>
                <a:latin typeface="Arial"/>
                <a:ea typeface="Arial"/>
                <a:cs typeface="Arial"/>
                <a:sym typeface="Arial"/>
              </a:defRPr>
            </a:lvl1pPr>
            <a:lvl2pPr marL="0" marR="0" lvl="1"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5pPr>
            <a:lvl6pPr marL="457200" marR="0" lvl="5"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6pPr>
            <a:lvl7pPr marL="914400" marR="0" lvl="6"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7pPr>
            <a:lvl8pPr marL="1371600" marR="0" lvl="7"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8pPr>
            <a:lvl9pPr marL="1828800" marR="0" lvl="8"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130" name="Shape 130"/>
          <p:cNvSpPr txBox="1">
            <a:spLocks noGrp="1"/>
          </p:cNvSpPr>
          <p:nvPr>
            <p:ph type="subTitle" idx="1"/>
          </p:nvPr>
        </p:nvSpPr>
        <p:spPr>
          <a:xfrm>
            <a:off x="288000" y="2980800"/>
            <a:ext cx="8567999" cy="1655761"/>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2000" b="0" i="0" u="none" strike="noStrike" cap="none">
                <a:solidFill>
                  <a:schemeClr val="dk1"/>
                </a:solidFill>
                <a:latin typeface="Arial"/>
                <a:ea typeface="Arial"/>
                <a:cs typeface="Arial"/>
                <a:sym typeface="Arial"/>
              </a:defRPr>
            </a:lvl1pPr>
            <a:lvl2pPr marL="457200" marR="0" lvl="1" indent="0" algn="ctr" rtl="0">
              <a:lnSpc>
                <a:spcPct val="100000"/>
              </a:lnSpc>
              <a:spcBef>
                <a:spcPts val="0"/>
              </a:spcBef>
              <a:spcAft>
                <a:spcPts val="0"/>
              </a:spcAft>
              <a:buClr>
                <a:schemeClr val="dk2"/>
              </a:buClr>
              <a:buFont typeface="Noto Sans Symbols"/>
              <a:buNone/>
              <a:defRPr sz="2000" b="0" i="0" u="none" strike="noStrike" cap="none">
                <a:solidFill>
                  <a:schemeClr val="dk1"/>
                </a:solidFill>
                <a:latin typeface="Arial"/>
                <a:ea typeface="Arial"/>
                <a:cs typeface="Arial"/>
                <a:sym typeface="Arial"/>
              </a:defRPr>
            </a:lvl2pPr>
            <a:lvl3pPr marL="914400" marR="0" lvl="2" indent="0" algn="ctr" rtl="0">
              <a:lnSpc>
                <a:spcPct val="100000"/>
              </a:lnSpc>
              <a:spcBef>
                <a:spcPts val="0"/>
              </a:spcBef>
              <a:spcAft>
                <a:spcPts val="0"/>
              </a:spcAft>
              <a:buClr>
                <a:schemeClr val="dk2"/>
              </a:buClr>
              <a:buFont typeface="Noto Sans Symbols"/>
              <a:buNone/>
              <a:defRPr sz="1800" b="0" i="0" u="none" strike="noStrike" cap="none">
                <a:solidFill>
                  <a:schemeClr val="dk1"/>
                </a:solidFill>
                <a:latin typeface="Arial"/>
                <a:ea typeface="Arial"/>
                <a:cs typeface="Arial"/>
                <a:sym typeface="Arial"/>
              </a:defRPr>
            </a:lvl3pPr>
            <a:lvl4pPr marL="1371600" marR="0" lvl="3" indent="0" algn="ctr" rtl="0">
              <a:lnSpc>
                <a:spcPct val="100000"/>
              </a:lnSpc>
              <a:spcBef>
                <a:spcPts val="0"/>
              </a:spcBef>
              <a:spcAft>
                <a:spcPts val="0"/>
              </a:spcAft>
              <a:buClr>
                <a:schemeClr val="dk2"/>
              </a:buClr>
              <a:buFont typeface="Arial"/>
              <a:buNone/>
              <a:defRPr sz="1600" b="0" i="0" u="none" strike="noStrike" cap="none">
                <a:solidFill>
                  <a:schemeClr val="dk1"/>
                </a:solidFill>
                <a:latin typeface="Arial"/>
                <a:ea typeface="Arial"/>
                <a:cs typeface="Arial"/>
                <a:sym typeface="Arial"/>
              </a:defRPr>
            </a:lvl4pPr>
            <a:lvl5pPr marL="1828800" marR="0" lvl="4" indent="0" algn="ctr" rtl="0">
              <a:lnSpc>
                <a:spcPct val="90000"/>
              </a:lnSpc>
              <a:spcBef>
                <a:spcPts val="0"/>
              </a:spcBef>
              <a:spcAft>
                <a:spcPts val="0"/>
              </a:spcAft>
              <a:buClr>
                <a:schemeClr val="dk2"/>
              </a:buClr>
              <a:buFont typeface="Arial"/>
              <a:buNone/>
              <a:defRPr sz="1600" b="0" i="0" u="none" strike="noStrike" cap="none">
                <a:solidFill>
                  <a:schemeClr val="dk1"/>
                </a:solidFill>
                <a:latin typeface="Arial"/>
                <a:ea typeface="Arial"/>
                <a:cs typeface="Arial"/>
                <a:sym typeface="Arial"/>
              </a:defRPr>
            </a:lvl5pPr>
            <a:lvl6pPr marL="2286000" marR="0" lvl="5" indent="0" algn="ctr" rtl="0">
              <a:lnSpc>
                <a:spcPct val="90000"/>
              </a:lnSpc>
              <a:spcBef>
                <a:spcPts val="5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6pPr>
            <a:lvl7pPr marL="2743200" marR="0" lvl="6" indent="0" algn="ctr" rtl="0">
              <a:lnSpc>
                <a:spcPct val="90000"/>
              </a:lnSpc>
              <a:spcBef>
                <a:spcPts val="5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7pPr>
            <a:lvl8pPr marL="3200400" marR="0" lvl="7" indent="0" algn="ctr" rtl="0">
              <a:lnSpc>
                <a:spcPct val="90000"/>
              </a:lnSpc>
              <a:spcBef>
                <a:spcPts val="5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8pPr>
            <a:lvl9pPr marL="3657600" marR="0" lvl="8" indent="0" algn="ctr" rtl="0">
              <a:lnSpc>
                <a:spcPct val="90000"/>
              </a:lnSpc>
              <a:spcBef>
                <a:spcPts val="5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9pPr>
          </a:lstStyle>
          <a:p>
            <a:endParaRPr/>
          </a:p>
        </p:txBody>
      </p:sp>
      <p:cxnSp>
        <p:nvCxnSpPr>
          <p:cNvPr id="131" name="Shape 131"/>
          <p:cNvCxnSpPr/>
          <p:nvPr/>
        </p:nvCxnSpPr>
        <p:spPr>
          <a:xfrm>
            <a:off x="287337" y="6040437"/>
            <a:ext cx="8569325" cy="0"/>
          </a:xfrm>
          <a:prstGeom prst="straightConnector1">
            <a:avLst/>
          </a:prstGeom>
          <a:noFill/>
          <a:ln w="9525" cap="flat" cmpd="sng">
            <a:solidFill>
              <a:schemeClr val="dk1"/>
            </a:solidFill>
            <a:prstDash val="solid"/>
            <a:miter/>
            <a:headEnd type="none" w="med" len="med"/>
            <a:tailEnd type="none" w="med" len="med"/>
          </a:ln>
        </p:spPr>
      </p:cxnSp>
      <p:sp>
        <p:nvSpPr>
          <p:cNvPr id="132" name="Shape 132"/>
          <p:cNvSpPr txBox="1"/>
          <p:nvPr/>
        </p:nvSpPr>
        <p:spPr>
          <a:xfrm>
            <a:off x="-1755322" y="652189"/>
            <a:ext cx="1641475" cy="620580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de-DE" sz="1000" b="1" i="0" u="none" strike="noStrike" cap="none">
                <a:solidFill>
                  <a:schemeClr val="dk1"/>
                </a:solidFill>
                <a:latin typeface="Arial"/>
                <a:ea typeface="Arial"/>
                <a:cs typeface="Arial"/>
                <a:sym typeface="Arial"/>
              </a:rPr>
              <a:t>Logo in neuer Logosystematik einfügen:</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Zum Anpassen der Fußzeile unter Karteireiter Ansicht &gt; auf Folienmaster klicken. Links in der Übersicht auf die oberste Folie scrollen und dort in die Fußzeile klicken. Das Beispiellogo kann nun entfernt werden. </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Einfügen über Karteireiter Einfügen &gt; Grafik</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Logo auswählen (PNG in RGB) </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Skalieren: Doppelklick auf Logo &gt; unter Schriftgrad (rechts im Kopf) Höhe 2,26 cm  einstellen (Breite variiert je nach     </a:t>
            </a:r>
          </a:p>
          <a:p>
            <a:pPr marL="0" marR="0" lvl="0" indent="0" algn="l" rtl="0">
              <a:lnSpc>
                <a:spcPct val="100000"/>
              </a:lnSpc>
              <a:spcBef>
                <a:spcPts val="0"/>
              </a:spcBef>
              <a:spcAft>
                <a:spcPts val="0"/>
              </a:spcAft>
              <a:buClr>
                <a:schemeClr val="dk1"/>
              </a:buClr>
              <a:buSzPct val="25000"/>
              <a:buFont typeface="Arial"/>
              <a:buNone/>
            </a:pPr>
            <a:r>
              <a:rPr lang="de-DE" sz="1000" b="0" i="0" u="none" strike="noStrike" cap="none">
                <a:solidFill>
                  <a:schemeClr val="dk1"/>
                </a:solidFill>
                <a:latin typeface="Arial"/>
                <a:ea typeface="Arial"/>
                <a:cs typeface="Arial"/>
                <a:sym typeface="Arial"/>
              </a:rPr>
              <a:t>     Schutzraum)</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mit Schutzraum am rechten untern Rand platzieren</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Masteransicht schließen. Das Logo ist nun auf allen  Inhalts-Folien getauscht.</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Zum Tauschen der Logos in Titel- und Abschlussfolie die jeweilige Masterfolie links anklicken und dort ebenso verfahren. </a:t>
            </a:r>
          </a:p>
        </p:txBody>
      </p:sp>
      <p:pic>
        <p:nvPicPr>
          <p:cNvPr id="133" name="Shape 133"/>
          <p:cNvPicPr preferRelativeResize="0"/>
          <p:nvPr/>
        </p:nvPicPr>
        <p:blipFill rotWithShape="1">
          <a:blip r:embed="rId2">
            <a:alphaModFix/>
          </a:blip>
          <a:srcRect/>
          <a:stretch/>
        </p:blipFill>
        <p:spPr>
          <a:xfrm>
            <a:off x="7242371" y="6116617"/>
            <a:ext cx="1408013" cy="619163"/>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Titel_mittig, horizontale Linie">
    <p:spTree>
      <p:nvGrpSpPr>
        <p:cNvPr id="1" name="Shape 134"/>
        <p:cNvGrpSpPr/>
        <p:nvPr/>
      </p:nvGrpSpPr>
      <p:grpSpPr>
        <a:xfrm>
          <a:off x="0" y="0"/>
          <a:ext cx="0" cy="0"/>
          <a:chOff x="0" y="0"/>
          <a:chExt cx="0" cy="0"/>
        </a:xfrm>
      </p:grpSpPr>
      <p:sp>
        <p:nvSpPr>
          <p:cNvPr id="135" name="Shape 135"/>
          <p:cNvSpPr txBox="1">
            <a:spLocks noGrp="1"/>
          </p:cNvSpPr>
          <p:nvPr>
            <p:ph type="ftr" idx="11"/>
          </p:nvPr>
        </p:nvSpPr>
        <p:spPr>
          <a:xfrm>
            <a:off x="287337" y="6227762"/>
            <a:ext cx="731837" cy="396873"/>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1050" b="0" i="0" u="none" strike="noStrike" cap="none">
                <a:solidFill>
                  <a:schemeClr val="dk2"/>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136" name="Shape 136"/>
          <p:cNvSpPr txBox="1">
            <a:spLocks noGrp="1"/>
          </p:cNvSpPr>
          <p:nvPr>
            <p:ph type="ctrTitle"/>
          </p:nvPr>
        </p:nvSpPr>
        <p:spPr>
          <a:xfrm>
            <a:off x="288000" y="2487600"/>
            <a:ext cx="8567999" cy="540000"/>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0"/>
              </a:spcAft>
              <a:buClr>
                <a:srgbClr val="3E545F"/>
              </a:buClr>
              <a:buFont typeface="Arial"/>
              <a:buNone/>
              <a:defRPr sz="3200" b="1" i="0" u="none" strike="noStrike" cap="none">
                <a:solidFill>
                  <a:srgbClr val="3E545F"/>
                </a:solidFill>
                <a:latin typeface="Arial"/>
                <a:ea typeface="Arial"/>
                <a:cs typeface="Arial"/>
                <a:sym typeface="Arial"/>
              </a:defRPr>
            </a:lvl1pPr>
            <a:lvl2pPr marL="0" marR="0" lvl="1"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5pPr>
            <a:lvl6pPr marL="457200" marR="0" lvl="5"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6pPr>
            <a:lvl7pPr marL="914400" marR="0" lvl="6"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7pPr>
            <a:lvl8pPr marL="1371600" marR="0" lvl="7"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8pPr>
            <a:lvl9pPr marL="1828800" marR="0" lvl="8"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137" name="Shape 137"/>
          <p:cNvSpPr txBox="1">
            <a:spLocks noGrp="1"/>
          </p:cNvSpPr>
          <p:nvPr>
            <p:ph type="subTitle" idx="1"/>
          </p:nvPr>
        </p:nvSpPr>
        <p:spPr>
          <a:xfrm>
            <a:off x="288000" y="3196800"/>
            <a:ext cx="8567999" cy="1655761"/>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2000" b="0" i="0" u="none" strike="noStrike" cap="none">
                <a:solidFill>
                  <a:schemeClr val="dk1"/>
                </a:solidFill>
                <a:latin typeface="Arial"/>
                <a:ea typeface="Arial"/>
                <a:cs typeface="Arial"/>
                <a:sym typeface="Arial"/>
              </a:defRPr>
            </a:lvl1pPr>
            <a:lvl2pPr marL="457200" marR="0" lvl="1" indent="0" algn="ctr" rtl="0">
              <a:lnSpc>
                <a:spcPct val="100000"/>
              </a:lnSpc>
              <a:spcBef>
                <a:spcPts val="0"/>
              </a:spcBef>
              <a:spcAft>
                <a:spcPts val="0"/>
              </a:spcAft>
              <a:buClr>
                <a:schemeClr val="dk2"/>
              </a:buClr>
              <a:buFont typeface="Noto Sans Symbols"/>
              <a:buNone/>
              <a:defRPr sz="2000" b="0" i="0" u="none" strike="noStrike" cap="none">
                <a:solidFill>
                  <a:schemeClr val="dk1"/>
                </a:solidFill>
                <a:latin typeface="Arial"/>
                <a:ea typeface="Arial"/>
                <a:cs typeface="Arial"/>
                <a:sym typeface="Arial"/>
              </a:defRPr>
            </a:lvl2pPr>
            <a:lvl3pPr marL="914400" marR="0" lvl="2" indent="0" algn="ctr" rtl="0">
              <a:lnSpc>
                <a:spcPct val="100000"/>
              </a:lnSpc>
              <a:spcBef>
                <a:spcPts val="0"/>
              </a:spcBef>
              <a:spcAft>
                <a:spcPts val="0"/>
              </a:spcAft>
              <a:buClr>
                <a:schemeClr val="dk2"/>
              </a:buClr>
              <a:buFont typeface="Noto Sans Symbols"/>
              <a:buNone/>
              <a:defRPr sz="1800" b="0" i="0" u="none" strike="noStrike" cap="none">
                <a:solidFill>
                  <a:schemeClr val="dk1"/>
                </a:solidFill>
                <a:latin typeface="Arial"/>
                <a:ea typeface="Arial"/>
                <a:cs typeface="Arial"/>
                <a:sym typeface="Arial"/>
              </a:defRPr>
            </a:lvl3pPr>
            <a:lvl4pPr marL="1371600" marR="0" lvl="3" indent="0" algn="ctr" rtl="0">
              <a:lnSpc>
                <a:spcPct val="100000"/>
              </a:lnSpc>
              <a:spcBef>
                <a:spcPts val="0"/>
              </a:spcBef>
              <a:spcAft>
                <a:spcPts val="0"/>
              </a:spcAft>
              <a:buClr>
                <a:schemeClr val="dk2"/>
              </a:buClr>
              <a:buFont typeface="Arial"/>
              <a:buNone/>
              <a:defRPr sz="1600" b="0" i="0" u="none" strike="noStrike" cap="none">
                <a:solidFill>
                  <a:schemeClr val="dk1"/>
                </a:solidFill>
                <a:latin typeface="Arial"/>
                <a:ea typeface="Arial"/>
                <a:cs typeface="Arial"/>
                <a:sym typeface="Arial"/>
              </a:defRPr>
            </a:lvl4pPr>
            <a:lvl5pPr marL="1828800" marR="0" lvl="4" indent="0" algn="ctr" rtl="0">
              <a:lnSpc>
                <a:spcPct val="90000"/>
              </a:lnSpc>
              <a:spcBef>
                <a:spcPts val="0"/>
              </a:spcBef>
              <a:spcAft>
                <a:spcPts val="0"/>
              </a:spcAft>
              <a:buClr>
                <a:schemeClr val="dk2"/>
              </a:buClr>
              <a:buFont typeface="Arial"/>
              <a:buNone/>
              <a:defRPr sz="1600" b="0" i="0" u="none" strike="noStrike" cap="none">
                <a:solidFill>
                  <a:schemeClr val="dk1"/>
                </a:solidFill>
                <a:latin typeface="Arial"/>
                <a:ea typeface="Arial"/>
                <a:cs typeface="Arial"/>
                <a:sym typeface="Arial"/>
              </a:defRPr>
            </a:lvl5pPr>
            <a:lvl6pPr marL="2286000" marR="0" lvl="5" indent="0" algn="ctr" rtl="0">
              <a:lnSpc>
                <a:spcPct val="90000"/>
              </a:lnSpc>
              <a:spcBef>
                <a:spcPts val="5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6pPr>
            <a:lvl7pPr marL="2743200" marR="0" lvl="6" indent="0" algn="ctr" rtl="0">
              <a:lnSpc>
                <a:spcPct val="90000"/>
              </a:lnSpc>
              <a:spcBef>
                <a:spcPts val="5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7pPr>
            <a:lvl8pPr marL="3200400" marR="0" lvl="7" indent="0" algn="ctr" rtl="0">
              <a:lnSpc>
                <a:spcPct val="90000"/>
              </a:lnSpc>
              <a:spcBef>
                <a:spcPts val="5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8pPr>
            <a:lvl9pPr marL="3657600" marR="0" lvl="8" indent="0" algn="ctr" rtl="0">
              <a:lnSpc>
                <a:spcPct val="90000"/>
              </a:lnSpc>
              <a:spcBef>
                <a:spcPts val="5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9pPr>
          </a:lstStyle>
          <a:p>
            <a:endParaRPr/>
          </a:p>
        </p:txBody>
      </p:sp>
      <p:cxnSp>
        <p:nvCxnSpPr>
          <p:cNvPr id="138" name="Shape 138"/>
          <p:cNvCxnSpPr/>
          <p:nvPr/>
        </p:nvCxnSpPr>
        <p:spPr>
          <a:xfrm>
            <a:off x="287337" y="3036888"/>
            <a:ext cx="8569325" cy="0"/>
          </a:xfrm>
          <a:prstGeom prst="straightConnector1">
            <a:avLst/>
          </a:prstGeom>
          <a:noFill/>
          <a:ln w="9525" cap="flat" cmpd="sng">
            <a:solidFill>
              <a:srgbClr val="009FE3"/>
            </a:solidFill>
            <a:prstDash val="solid"/>
            <a:miter/>
            <a:headEnd type="none" w="med" len="med"/>
            <a:tailEnd type="none" w="med" len="med"/>
          </a:ln>
        </p:spPr>
      </p:cxnSp>
      <p:sp>
        <p:nvSpPr>
          <p:cNvPr id="139" name="Shape 139"/>
          <p:cNvSpPr txBox="1"/>
          <p:nvPr/>
        </p:nvSpPr>
        <p:spPr>
          <a:xfrm>
            <a:off x="-1755322" y="652189"/>
            <a:ext cx="1641475" cy="620580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de-DE" sz="1000" b="1" i="0" u="none" strike="noStrike" cap="none">
                <a:solidFill>
                  <a:schemeClr val="dk1"/>
                </a:solidFill>
                <a:latin typeface="Arial"/>
                <a:ea typeface="Arial"/>
                <a:cs typeface="Arial"/>
                <a:sym typeface="Arial"/>
              </a:rPr>
              <a:t>Logo in neuer Logosystematik einfügen:</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Zum Anpassen der Fußzeile unter Karteireiter Ansicht &gt; auf Folienmaster klicken. Links in der Übersicht auf die oberste Folie scrollen und dort in die Fußzeile klicken. Das Beispiellogo kann nun entfernt werden. </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Einfügen über Karteireiter Einfügen &gt; Grafik</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Logo auswählen (PNG in RGB) </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Skalieren: Doppelklick auf Logo &gt; unter Schriftgrad (rechts im Kopf) Höhe 2,26 cm  einstellen (Breite variiert je nach     </a:t>
            </a:r>
          </a:p>
          <a:p>
            <a:pPr marL="0" marR="0" lvl="0" indent="0" algn="l" rtl="0">
              <a:lnSpc>
                <a:spcPct val="100000"/>
              </a:lnSpc>
              <a:spcBef>
                <a:spcPts val="0"/>
              </a:spcBef>
              <a:spcAft>
                <a:spcPts val="0"/>
              </a:spcAft>
              <a:buClr>
                <a:schemeClr val="dk1"/>
              </a:buClr>
              <a:buSzPct val="25000"/>
              <a:buFont typeface="Arial"/>
              <a:buNone/>
            </a:pPr>
            <a:r>
              <a:rPr lang="de-DE" sz="1000" b="0" i="0" u="none" strike="noStrike" cap="none">
                <a:solidFill>
                  <a:schemeClr val="dk1"/>
                </a:solidFill>
                <a:latin typeface="Arial"/>
                <a:ea typeface="Arial"/>
                <a:cs typeface="Arial"/>
                <a:sym typeface="Arial"/>
              </a:rPr>
              <a:t>     Schutzraum)</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mit Schutzraum am rechten untern Rand platzieren</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Masteransicht schließen. Das Logo ist nun auf allen  Inhalts-Folien getauscht.</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Zum Tauschen der Logos in Titel- und Abschlussfolie die jeweilige Masterfolie links anklicken und dort ebenso verfahren. </a:t>
            </a:r>
          </a:p>
        </p:txBody>
      </p:sp>
      <p:pic>
        <p:nvPicPr>
          <p:cNvPr id="140" name="Shape 140"/>
          <p:cNvPicPr preferRelativeResize="0"/>
          <p:nvPr/>
        </p:nvPicPr>
        <p:blipFill rotWithShape="1">
          <a:blip r:embed="rId2">
            <a:alphaModFix/>
          </a:blip>
          <a:srcRect/>
          <a:stretch/>
        </p:blipFill>
        <p:spPr>
          <a:xfrm>
            <a:off x="7242371" y="6116617"/>
            <a:ext cx="1408013" cy="619163"/>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Inhalt_Text">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288000" y="201600"/>
            <a:ext cx="8567999" cy="543599"/>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Clr>
                <a:srgbClr val="3E545F"/>
              </a:buClr>
              <a:buFont typeface="Arial"/>
              <a:buNone/>
              <a:defRPr sz="2000" b="1" i="0" u="none" strike="noStrike" cap="none">
                <a:solidFill>
                  <a:srgbClr val="3E545F"/>
                </a:solidFill>
                <a:latin typeface="Arial"/>
                <a:ea typeface="Arial"/>
                <a:cs typeface="Arial"/>
                <a:sym typeface="Arial"/>
              </a:defRPr>
            </a:lvl1pPr>
            <a:lvl2pPr marL="0" marR="0" lvl="1"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5pPr>
            <a:lvl6pPr marL="457200" marR="0" lvl="5"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6pPr>
            <a:lvl7pPr marL="914400" marR="0" lvl="6"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7pPr>
            <a:lvl8pPr marL="1371600" marR="0" lvl="7"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8pPr>
            <a:lvl9pPr marL="1828800" marR="0" lvl="8"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143" name="Shape 143"/>
          <p:cNvSpPr txBox="1">
            <a:spLocks noGrp="1"/>
          </p:cNvSpPr>
          <p:nvPr>
            <p:ph type="body" idx="1"/>
          </p:nvPr>
        </p:nvSpPr>
        <p:spPr>
          <a:xfrm>
            <a:off x="288000" y="1152000"/>
            <a:ext cx="8567999" cy="251998"/>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2000" b="1" i="0" u="none" strike="noStrike" cap="none">
                <a:solidFill>
                  <a:schemeClr val="dk1"/>
                </a:solidFill>
                <a:latin typeface="Arial"/>
                <a:ea typeface="Arial"/>
                <a:cs typeface="Arial"/>
                <a:sym typeface="Arial"/>
              </a:defRPr>
            </a:lvl1pPr>
            <a:lvl2pPr marL="216000" marR="0" lvl="1" indent="406300" algn="l" rtl="0">
              <a:lnSpc>
                <a:spcPct val="100000"/>
              </a:lnSpc>
              <a:spcBef>
                <a:spcPts val="0"/>
              </a:spcBef>
              <a:spcAft>
                <a:spcPts val="0"/>
              </a:spcAft>
              <a:buClr>
                <a:schemeClr val="dk2"/>
              </a:buClr>
              <a:buSzPct val="100000"/>
              <a:buFont typeface="Noto Sans Symbols"/>
              <a:buChar char="−"/>
              <a:defRPr sz="1800" b="0" i="0" u="none" strike="noStrike" cap="none">
                <a:solidFill>
                  <a:schemeClr val="dk1"/>
                </a:solidFill>
                <a:latin typeface="Arial"/>
                <a:ea typeface="Arial"/>
                <a:cs typeface="Arial"/>
                <a:sym typeface="Arial"/>
              </a:defRPr>
            </a:lvl2pPr>
            <a:lvl3pPr marL="432000" marR="0" lvl="2" indent="335080" algn="l" rtl="0">
              <a:lnSpc>
                <a:spcPct val="100000"/>
              </a:lnSpc>
              <a:spcBef>
                <a:spcPts val="0"/>
              </a:spcBef>
              <a:spcAft>
                <a:spcPts val="0"/>
              </a:spcAft>
              <a:buClr>
                <a:schemeClr val="dk2"/>
              </a:buClr>
              <a:buSzPct val="80000"/>
              <a:buFont typeface="Noto Sans Symbols"/>
              <a:buChar char="−"/>
              <a:defRPr sz="1600" b="0" i="0" u="none" strike="noStrike" cap="none">
                <a:solidFill>
                  <a:schemeClr val="dk1"/>
                </a:solidFill>
                <a:latin typeface="Arial"/>
                <a:ea typeface="Arial"/>
                <a:cs typeface="Arial"/>
                <a:sym typeface="Arial"/>
              </a:defRPr>
            </a:lvl3pPr>
            <a:lvl4pPr marL="648000" marR="0" lvl="3" indent="380700" algn="l" rtl="0">
              <a:lnSpc>
                <a:spcPct val="100000"/>
              </a:lnSpc>
              <a:spcBef>
                <a:spcPts val="0"/>
              </a:spcBef>
              <a:spcAft>
                <a:spcPts val="0"/>
              </a:spcAft>
              <a:buClr>
                <a:schemeClr val="dk2"/>
              </a:buClr>
              <a:buSzPct val="100000"/>
              <a:buFont typeface="Noto Sans Symbols"/>
              <a:buChar char="▪"/>
              <a:defRPr sz="1600" b="0" i="0" u="none" strike="noStrike" cap="none">
                <a:solidFill>
                  <a:schemeClr val="dk1"/>
                </a:solidFill>
                <a:latin typeface="Arial"/>
                <a:ea typeface="Arial"/>
                <a:cs typeface="Arial"/>
                <a:sym typeface="Arial"/>
              </a:defRPr>
            </a:lvl4pPr>
            <a:lvl5pPr marL="864000" marR="0" lvl="4" indent="380600" algn="l" rtl="0">
              <a:lnSpc>
                <a:spcPct val="90000"/>
              </a:lnSpc>
              <a:spcBef>
                <a:spcPts val="0"/>
              </a:spcBef>
              <a:spcAft>
                <a:spcPts val="0"/>
              </a:spcAft>
              <a:buClr>
                <a:schemeClr val="dk2"/>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44" name="Shape 144"/>
          <p:cNvSpPr txBox="1">
            <a:spLocks noGrp="1"/>
          </p:cNvSpPr>
          <p:nvPr>
            <p:ph type="ftr" idx="11"/>
          </p:nvPr>
        </p:nvSpPr>
        <p:spPr>
          <a:xfrm>
            <a:off x="287337" y="6227762"/>
            <a:ext cx="731837" cy="396873"/>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3E545F"/>
              </a:buClr>
              <a:buFont typeface="Arial"/>
              <a:buNone/>
              <a:defRPr sz="1050" b="0" i="0" u="none" strike="noStrike" cap="none">
                <a:solidFill>
                  <a:srgbClr val="3E545F"/>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145" name="Shape 145"/>
          <p:cNvSpPr txBox="1">
            <a:spLocks noGrp="1"/>
          </p:cNvSpPr>
          <p:nvPr>
            <p:ph type="body" idx="2"/>
          </p:nvPr>
        </p:nvSpPr>
        <p:spPr>
          <a:xfrm>
            <a:off x="287337" y="1684800"/>
            <a:ext cx="8569325" cy="3751263"/>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1800" b="0" i="0" u="none" strike="noStrike" cap="none">
                <a:solidFill>
                  <a:schemeClr val="dk1"/>
                </a:solidFill>
                <a:latin typeface="Arial"/>
                <a:ea typeface="Arial"/>
                <a:cs typeface="Arial"/>
                <a:sym typeface="Arial"/>
              </a:defRPr>
            </a:lvl1pPr>
            <a:lvl2pPr marL="432000" marR="0" lvl="1" indent="-12899" algn="l" rtl="0">
              <a:lnSpc>
                <a:spcPct val="100000"/>
              </a:lnSpc>
              <a:spcBef>
                <a:spcPts val="0"/>
              </a:spcBef>
              <a:spcAft>
                <a:spcPts val="0"/>
              </a:spcAft>
              <a:buClr>
                <a:schemeClr val="dk2"/>
              </a:buClr>
              <a:buSzPct val="100000"/>
              <a:buFont typeface="Noto Sans Symbols"/>
              <a:buChar char="−"/>
              <a:defRPr sz="1600" b="0" i="0" u="none" strike="noStrike" cap="none">
                <a:solidFill>
                  <a:schemeClr val="dk1"/>
                </a:solidFill>
                <a:latin typeface="Arial"/>
                <a:ea typeface="Arial"/>
                <a:cs typeface="Arial"/>
                <a:sym typeface="Arial"/>
              </a:defRPr>
            </a:lvl2pPr>
            <a:lvl3pPr marL="648000" marR="0" lvl="2" indent="-58719" algn="l" rtl="0">
              <a:lnSpc>
                <a:spcPct val="100000"/>
              </a:lnSpc>
              <a:spcBef>
                <a:spcPts val="0"/>
              </a:spcBef>
              <a:spcAft>
                <a:spcPts val="0"/>
              </a:spcAft>
              <a:buClr>
                <a:schemeClr val="dk2"/>
              </a:buClr>
              <a:buSzPct val="80000"/>
              <a:buFont typeface="Noto Sans Symbols"/>
              <a:buChar char="▪"/>
              <a:defRPr sz="1600" b="0" i="0" u="none" strike="noStrike" cap="none">
                <a:solidFill>
                  <a:schemeClr val="dk1"/>
                </a:solidFill>
                <a:latin typeface="Arial"/>
                <a:ea typeface="Arial"/>
                <a:cs typeface="Arial"/>
                <a:sym typeface="Arial"/>
              </a:defRPr>
            </a:lvl3pPr>
            <a:lvl4pPr marL="864000" marR="0" lvl="3" indent="-13099" algn="l" rtl="0">
              <a:lnSpc>
                <a:spcPct val="100000"/>
              </a:lnSpc>
              <a:spcBef>
                <a:spcPts val="0"/>
              </a:spcBef>
              <a:spcAft>
                <a:spcPts val="0"/>
              </a:spcAft>
              <a:buClr>
                <a:schemeClr val="dk2"/>
              </a:buClr>
              <a:buSzPct val="100000"/>
              <a:buFont typeface="Arial"/>
              <a:buChar char="-"/>
              <a:defRPr sz="1600" b="0" i="0" u="none" strike="noStrike" cap="none">
                <a:solidFill>
                  <a:schemeClr val="dk1"/>
                </a:solidFill>
                <a:latin typeface="Arial"/>
                <a:ea typeface="Arial"/>
                <a:cs typeface="Arial"/>
                <a:sym typeface="Arial"/>
              </a:defRPr>
            </a:lvl4pPr>
            <a:lvl5pPr marL="864000" marR="0" lvl="4" indent="-13099" algn="l" rtl="0">
              <a:lnSpc>
                <a:spcPct val="90000"/>
              </a:lnSpc>
              <a:spcBef>
                <a:spcPts val="0"/>
              </a:spcBef>
              <a:spcAft>
                <a:spcPts val="0"/>
              </a:spcAft>
              <a:buClr>
                <a:schemeClr val="dk2"/>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46" name="Shape 146"/>
          <p:cNvSpPr txBox="1"/>
          <p:nvPr/>
        </p:nvSpPr>
        <p:spPr>
          <a:xfrm>
            <a:off x="-2246809" y="506412"/>
            <a:ext cx="2067422" cy="470897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de-DE" sz="1000" b="1" i="0" u="none" strike="noStrike" cap="none">
                <a:solidFill>
                  <a:schemeClr val="dk1"/>
                </a:solidFill>
                <a:latin typeface="Arial"/>
                <a:ea typeface="Arial"/>
                <a:cs typeface="Arial"/>
                <a:sym typeface="Arial"/>
              </a:rPr>
              <a:t>Seitenzahlen:</a:t>
            </a:r>
          </a:p>
          <a:p>
            <a:pPr marL="0" marR="0" lvl="0" indent="0" algn="l" rtl="0">
              <a:lnSpc>
                <a:spcPct val="100000"/>
              </a:lnSpc>
              <a:spcBef>
                <a:spcPts val="0"/>
              </a:spcBef>
              <a:spcAft>
                <a:spcPts val="0"/>
              </a:spcAft>
              <a:buClr>
                <a:schemeClr val="dk1"/>
              </a:buClr>
              <a:buSzPct val="25000"/>
              <a:buFont typeface="Arial"/>
              <a:buNone/>
            </a:pPr>
            <a:r>
              <a:rPr lang="de-DE" sz="1000" b="0" i="0" u="none" strike="noStrike" cap="none">
                <a:solidFill>
                  <a:schemeClr val="dk1"/>
                </a:solidFill>
                <a:latin typeface="Arial"/>
                <a:ea typeface="Arial"/>
                <a:cs typeface="Arial"/>
                <a:sym typeface="Arial"/>
              </a:rPr>
              <a:t>Die Seitenanzeige „1 von X“ ist nicht standardmäßig in Powerpoint verfügbar; daher benötigen Sie dazu ein Add-In. Das Add-In kann im Vorlagencenter heruntergeladen werden.</a:t>
            </a:r>
          </a:p>
          <a:p>
            <a:pPr marL="0" marR="0" lvl="0" indent="0" algn="l" rtl="0">
              <a:lnSpc>
                <a:spcPct val="100000"/>
              </a:lnSpc>
              <a:spcBef>
                <a:spcPts val="0"/>
              </a:spcBef>
              <a:spcAft>
                <a:spcPts val="0"/>
              </a:spcAft>
              <a:buClr>
                <a:schemeClr val="dk1"/>
              </a:buClr>
              <a:buFont typeface="Arial"/>
              <a:buNone/>
            </a:pP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ct val="25000"/>
              <a:buFont typeface="Arial"/>
              <a:buNone/>
            </a:pPr>
            <a:r>
              <a:rPr lang="de-DE" sz="1000" b="1" i="0" u="none" strike="noStrike" cap="none">
                <a:solidFill>
                  <a:schemeClr val="dk1"/>
                </a:solidFill>
                <a:latin typeface="Arial"/>
                <a:ea typeface="Arial"/>
                <a:cs typeface="Arial"/>
                <a:sym typeface="Arial"/>
              </a:rPr>
              <a:t>Aktivieren</a:t>
            </a:r>
          </a:p>
          <a:p>
            <a:pPr marL="0" marR="0" lvl="0" indent="0" algn="l" rtl="0">
              <a:lnSpc>
                <a:spcPct val="100000"/>
              </a:lnSpc>
              <a:spcBef>
                <a:spcPts val="0"/>
              </a:spcBef>
              <a:spcAft>
                <a:spcPts val="0"/>
              </a:spcAft>
              <a:buClr>
                <a:schemeClr val="dk1"/>
              </a:buClr>
              <a:buSzPct val="25000"/>
              <a:buFont typeface="Arial"/>
              <a:buNone/>
            </a:pPr>
            <a:r>
              <a:rPr lang="de-DE" sz="1000" b="0" i="0" u="none" strike="noStrike" cap="none">
                <a:solidFill>
                  <a:schemeClr val="dk1"/>
                </a:solidFill>
                <a:latin typeface="Arial"/>
                <a:ea typeface="Arial"/>
                <a:cs typeface="Arial"/>
                <a:sym typeface="Arial"/>
              </a:rPr>
              <a:t>Nach dem Öffnen der Vorlage, klicken Sie mit einem Doppelklick auf die Datei „RWTH-Addin-Seitenzahlen“, um das Add-In zu aktivieren. Nach dem Schließen von Powerpoint deaktiviert es sich automatisch wieder.</a:t>
            </a:r>
          </a:p>
          <a:p>
            <a:pPr marL="0" marR="0" lvl="0" indent="0" algn="l" rtl="0">
              <a:lnSpc>
                <a:spcPct val="100000"/>
              </a:lnSpc>
              <a:spcBef>
                <a:spcPts val="0"/>
              </a:spcBef>
              <a:spcAft>
                <a:spcPts val="0"/>
              </a:spcAft>
              <a:buClr>
                <a:srgbClr val="000000"/>
              </a:buClr>
              <a:buFont typeface="Arial"/>
              <a:buNone/>
            </a:pP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ct val="25000"/>
              <a:buFont typeface="Arial"/>
              <a:buNone/>
            </a:pPr>
            <a:r>
              <a:rPr lang="de-DE" sz="1000" b="1" i="0" u="none" strike="noStrike" cap="none">
                <a:solidFill>
                  <a:schemeClr val="dk1"/>
                </a:solidFill>
                <a:latin typeface="Arial"/>
                <a:ea typeface="Arial"/>
                <a:cs typeface="Arial"/>
                <a:sym typeface="Arial"/>
              </a:rPr>
              <a:t>Erstellen</a:t>
            </a:r>
          </a:p>
          <a:p>
            <a:pPr marL="0" marR="0" lvl="0" indent="0" algn="l" rtl="0">
              <a:lnSpc>
                <a:spcPct val="100000"/>
              </a:lnSpc>
              <a:spcBef>
                <a:spcPts val="0"/>
              </a:spcBef>
              <a:spcAft>
                <a:spcPts val="0"/>
              </a:spcAft>
              <a:buClr>
                <a:schemeClr val="dk1"/>
              </a:buClr>
              <a:buSzPct val="25000"/>
              <a:buFont typeface="Arial"/>
              <a:buNone/>
            </a:pPr>
            <a:r>
              <a:rPr lang="de-DE" sz="1000" b="0" i="0" u="none" strike="noStrike" cap="none">
                <a:solidFill>
                  <a:schemeClr val="dk1"/>
                </a:solidFill>
                <a:latin typeface="Arial"/>
                <a:ea typeface="Arial"/>
                <a:cs typeface="Arial"/>
                <a:sym typeface="Arial"/>
              </a:rPr>
              <a:t>Gehen Sie in der Symbolleiste auf den Tab „RWTH AddIn“ und klicken Sie den Button. Nun stellen sich die Seitenzahlen automatisch ein. Falls Sie nachträglich noch Folien hinzufügen oder löschen, klicken Sie einfach erneut auf den Button, um die Seitenzahlen zu aktualisieren. </a:t>
            </a:r>
          </a:p>
          <a:p>
            <a:pPr marL="0" marR="0" lvl="0" indent="0" algn="l" rtl="0">
              <a:lnSpc>
                <a:spcPct val="100000"/>
              </a:lnSpc>
              <a:spcBef>
                <a:spcPts val="0"/>
              </a:spcBef>
              <a:spcAft>
                <a:spcPts val="0"/>
              </a:spcAft>
              <a:buClr>
                <a:srgbClr val="000000"/>
              </a:buClr>
              <a:buFont typeface="Arial"/>
              <a:buNone/>
            </a:pPr>
            <a:endParaRPr sz="1000" b="0" i="0" u="none" strike="noStrike" cap="none">
              <a:solidFill>
                <a:schemeClr val="dk1"/>
              </a:solidFill>
              <a:latin typeface="Arial"/>
              <a:ea typeface="Arial"/>
              <a:cs typeface="Arial"/>
              <a:sym typeface="Arial"/>
            </a:endParaRPr>
          </a:p>
        </p:txBody>
      </p:sp>
      <p:sp>
        <p:nvSpPr>
          <p:cNvPr id="147" name="Shape 147"/>
          <p:cNvSpPr txBox="1"/>
          <p:nvPr/>
        </p:nvSpPr>
        <p:spPr>
          <a:xfrm>
            <a:off x="9231085" y="506412"/>
            <a:ext cx="2067422" cy="5170644"/>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de-DE" sz="1000" b="1" i="0" u="none" strike="noStrike" cap="none">
                <a:solidFill>
                  <a:schemeClr val="dk1"/>
                </a:solidFill>
                <a:latin typeface="Arial"/>
                <a:ea typeface="Arial"/>
                <a:cs typeface="Arial"/>
                <a:sym typeface="Arial"/>
              </a:rPr>
              <a:t>Add-In installieren </a:t>
            </a:r>
          </a:p>
          <a:p>
            <a:pPr marL="0" marR="0" lvl="0" indent="0" algn="l" rtl="0">
              <a:lnSpc>
                <a:spcPct val="100000"/>
              </a:lnSpc>
              <a:spcBef>
                <a:spcPts val="0"/>
              </a:spcBef>
              <a:spcAft>
                <a:spcPts val="0"/>
              </a:spcAft>
              <a:buClr>
                <a:schemeClr val="dk1"/>
              </a:buClr>
              <a:buSzPct val="25000"/>
              <a:buFont typeface="Arial"/>
              <a:buNone/>
            </a:pPr>
            <a:r>
              <a:rPr lang="de-DE" sz="1000" b="0" i="0" u="none" strike="noStrike" cap="none">
                <a:solidFill>
                  <a:schemeClr val="dk1"/>
                </a:solidFill>
                <a:latin typeface="Arial"/>
                <a:ea typeface="Arial"/>
                <a:cs typeface="Arial"/>
                <a:sym typeface="Arial"/>
              </a:rPr>
              <a:t>Wenn Sie das Add-In dauerhaft installieren möchten, damit Sie es nicht immer anklicken müssen, gehen Sie wie folgt vor:</a:t>
            </a:r>
          </a:p>
          <a:p>
            <a:pPr marL="0" marR="0" lvl="0" indent="0" algn="l" rtl="0">
              <a:lnSpc>
                <a:spcPct val="100000"/>
              </a:lnSpc>
              <a:spcBef>
                <a:spcPts val="0"/>
              </a:spcBef>
              <a:spcAft>
                <a:spcPts val="0"/>
              </a:spcAft>
              <a:buClr>
                <a:schemeClr val="dk1"/>
              </a:buClr>
              <a:buSzPct val="25000"/>
              <a:buFont typeface="Arial"/>
              <a:buNone/>
            </a:pPr>
            <a:r>
              <a:rPr lang="de-DE" sz="1000" b="0" i="0" u="none" strike="noStrike" cap="none">
                <a:solidFill>
                  <a:schemeClr val="dk1"/>
                </a:solidFill>
                <a:latin typeface="Arial"/>
                <a:ea typeface="Arial"/>
                <a:cs typeface="Arial"/>
                <a:sym typeface="Arial"/>
              </a:rPr>
              <a:t> </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b="1" i="0" u="none" strike="noStrike" cap="none">
                <a:solidFill>
                  <a:schemeClr val="dk1"/>
                </a:solidFill>
                <a:latin typeface="Arial"/>
                <a:ea typeface="Arial"/>
                <a:cs typeface="Arial"/>
                <a:sym typeface="Arial"/>
              </a:rPr>
              <a:t>Schaltfläche Office</a:t>
            </a:r>
            <a:r>
              <a:rPr lang="de-DE" sz="1000" b="0" i="0" u="none" strike="noStrike" cap="none">
                <a:solidFill>
                  <a:schemeClr val="dk1"/>
                </a:solidFill>
                <a:latin typeface="Arial"/>
                <a:ea typeface="Arial"/>
                <a:cs typeface="Arial"/>
                <a:sym typeface="Arial"/>
              </a:rPr>
              <a:t> (für Office 2007-2010, runder Button oben links) bzw. auf </a:t>
            </a:r>
            <a:r>
              <a:rPr lang="de-DE" sz="1000" b="1" i="0" u="none" strike="noStrike" cap="none">
                <a:solidFill>
                  <a:schemeClr val="dk1"/>
                </a:solidFill>
                <a:latin typeface="Arial"/>
                <a:ea typeface="Arial"/>
                <a:cs typeface="Arial"/>
                <a:sym typeface="Arial"/>
              </a:rPr>
              <a:t>Datei</a:t>
            </a:r>
            <a:r>
              <a:rPr lang="de-DE" sz="1000" b="0" i="0" u="none" strike="noStrike" cap="none">
                <a:solidFill>
                  <a:schemeClr val="dk1"/>
                </a:solidFill>
                <a:latin typeface="Arial"/>
                <a:ea typeface="Arial"/>
                <a:cs typeface="Arial"/>
                <a:sym typeface="Arial"/>
              </a:rPr>
              <a:t> (Office 2013) </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b="0" i="0" u="none" strike="noStrike" cap="none">
                <a:solidFill>
                  <a:schemeClr val="dk1"/>
                </a:solidFill>
                <a:latin typeface="Arial"/>
                <a:ea typeface="Arial"/>
                <a:cs typeface="Arial"/>
                <a:sym typeface="Arial"/>
              </a:rPr>
              <a:t>„</a:t>
            </a:r>
            <a:r>
              <a:rPr lang="de-DE" sz="1000" b="1" i="0" u="none" strike="noStrike" cap="none">
                <a:solidFill>
                  <a:schemeClr val="dk1"/>
                </a:solidFill>
                <a:latin typeface="Arial"/>
                <a:ea typeface="Arial"/>
                <a:cs typeface="Arial"/>
                <a:sym typeface="Arial"/>
              </a:rPr>
              <a:t>PowerPoint-Optionen</a:t>
            </a:r>
            <a:r>
              <a:rPr lang="de-DE" sz="1000" b="0" i="0" u="none" strike="noStrike" cap="none">
                <a:solidFill>
                  <a:schemeClr val="dk1"/>
                </a:solidFill>
                <a:latin typeface="Arial"/>
                <a:ea typeface="Arial"/>
                <a:cs typeface="Arial"/>
                <a:sym typeface="Arial"/>
              </a:rPr>
              <a:t>“ (für Office 2007-2010, unten rechts) bzw. </a:t>
            </a:r>
            <a:r>
              <a:rPr lang="de-DE" sz="1000" b="1" i="0" u="none" strike="noStrike" cap="none">
                <a:solidFill>
                  <a:schemeClr val="dk1"/>
                </a:solidFill>
                <a:latin typeface="Arial"/>
                <a:ea typeface="Arial"/>
                <a:cs typeface="Arial"/>
                <a:sym typeface="Arial"/>
              </a:rPr>
              <a:t>Optionen</a:t>
            </a:r>
            <a:r>
              <a:rPr lang="de-DE" sz="1000" b="0" i="0" u="none" strike="noStrike" cap="none">
                <a:solidFill>
                  <a:schemeClr val="dk1"/>
                </a:solidFill>
                <a:latin typeface="Arial"/>
                <a:ea typeface="Arial"/>
                <a:cs typeface="Arial"/>
                <a:sym typeface="Arial"/>
              </a:rPr>
              <a:t> (Office 2013) </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b="1" i="0" u="none" strike="noStrike" cap="none">
                <a:solidFill>
                  <a:schemeClr val="dk1"/>
                </a:solidFill>
                <a:latin typeface="Arial"/>
                <a:ea typeface="Arial"/>
                <a:cs typeface="Arial"/>
                <a:sym typeface="Arial"/>
              </a:rPr>
              <a:t>Add-Ins</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b="0" i="0" u="none" strike="noStrike" cap="none">
                <a:solidFill>
                  <a:schemeClr val="dk1"/>
                </a:solidFill>
                <a:latin typeface="Arial"/>
                <a:ea typeface="Arial"/>
                <a:cs typeface="Arial"/>
                <a:sym typeface="Arial"/>
              </a:rPr>
              <a:t>wählen Sie ganz unten bei </a:t>
            </a:r>
            <a:r>
              <a:rPr lang="de-DE" sz="1000" b="1" i="0" u="none" strike="noStrike" cap="none">
                <a:solidFill>
                  <a:schemeClr val="dk1"/>
                </a:solidFill>
                <a:latin typeface="Arial"/>
                <a:ea typeface="Arial"/>
                <a:cs typeface="Arial"/>
                <a:sym typeface="Arial"/>
              </a:rPr>
              <a:t>Verwalten:</a:t>
            </a:r>
            <a:r>
              <a:rPr lang="de-DE" sz="1000" b="0" i="0" u="none" strike="noStrike" cap="none">
                <a:solidFill>
                  <a:schemeClr val="dk1"/>
                </a:solidFill>
                <a:latin typeface="Arial"/>
                <a:ea typeface="Arial"/>
                <a:cs typeface="Arial"/>
                <a:sym typeface="Arial"/>
              </a:rPr>
              <a:t> den Punkt </a:t>
            </a:r>
            <a:r>
              <a:rPr lang="de-DE" sz="1000" b="1" i="0" u="none" strike="noStrike" cap="none">
                <a:solidFill>
                  <a:schemeClr val="dk1"/>
                </a:solidFill>
                <a:latin typeface="Arial"/>
                <a:ea typeface="Arial"/>
                <a:cs typeface="Arial"/>
                <a:sym typeface="Arial"/>
              </a:rPr>
              <a:t>PowerPoint-Add Ins</a:t>
            </a:r>
            <a:r>
              <a:rPr lang="de-DE" sz="1000" b="0" i="0" u="none" strike="noStrike" cap="none">
                <a:solidFill>
                  <a:schemeClr val="dk1"/>
                </a:solidFill>
                <a:latin typeface="Arial"/>
                <a:ea typeface="Arial"/>
                <a:cs typeface="Arial"/>
                <a:sym typeface="Arial"/>
              </a:rPr>
              <a:t> und klicken Sie </a:t>
            </a:r>
            <a:r>
              <a:rPr lang="de-DE" sz="1000" b="1" i="0" u="none" strike="noStrike" cap="none">
                <a:solidFill>
                  <a:schemeClr val="dk1"/>
                </a:solidFill>
                <a:latin typeface="Arial"/>
                <a:ea typeface="Arial"/>
                <a:cs typeface="Arial"/>
                <a:sym typeface="Arial"/>
              </a:rPr>
              <a:t>Gehe zu…</a:t>
            </a:r>
            <a:r>
              <a:rPr lang="de-DE" sz="1000" b="0" i="0" u="none" strike="noStrike" cap="none">
                <a:solidFill>
                  <a:schemeClr val="dk1"/>
                </a:solidFill>
                <a:latin typeface="Arial"/>
                <a:ea typeface="Arial"/>
                <a:cs typeface="Arial"/>
                <a:sym typeface="Arial"/>
              </a:rPr>
              <a:t>.</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b="0" i="0" u="none" strike="noStrike" cap="none">
                <a:solidFill>
                  <a:schemeClr val="dk1"/>
                </a:solidFill>
                <a:latin typeface="Arial"/>
                <a:ea typeface="Arial"/>
                <a:cs typeface="Arial"/>
                <a:sym typeface="Arial"/>
              </a:rPr>
              <a:t>Sollte das RWTH Add In angezeigt werden, entfernen Sie es! Anders ist eine dauerhafte Installierung nicht möglich.</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b="0" i="0" u="none" strike="noStrike" cap="none">
                <a:solidFill>
                  <a:schemeClr val="dk1"/>
                </a:solidFill>
                <a:latin typeface="Arial"/>
                <a:ea typeface="Arial"/>
                <a:cs typeface="Arial"/>
                <a:sym typeface="Arial"/>
              </a:rPr>
              <a:t>Klicken Sie auf </a:t>
            </a:r>
            <a:r>
              <a:rPr lang="de-DE" sz="1000" b="1" i="0" u="none" strike="noStrike" cap="none">
                <a:solidFill>
                  <a:schemeClr val="dk1"/>
                </a:solidFill>
                <a:latin typeface="Arial"/>
                <a:ea typeface="Arial"/>
                <a:cs typeface="Arial"/>
                <a:sym typeface="Arial"/>
              </a:rPr>
              <a:t>Neu Hinzufügen…</a:t>
            </a:r>
            <a:r>
              <a:rPr lang="de-DE" sz="1000" b="0" i="0" u="none" strike="noStrike" cap="none">
                <a:solidFill>
                  <a:schemeClr val="dk1"/>
                </a:solidFill>
                <a:latin typeface="Arial"/>
                <a:ea typeface="Arial"/>
                <a:cs typeface="Arial"/>
                <a:sym typeface="Arial"/>
              </a:rPr>
              <a:t>, suchen Sie das Add-In auf ihrem PC raus und klicken Sie auf </a:t>
            </a:r>
            <a:r>
              <a:rPr lang="de-DE" sz="1000" b="1" i="0" u="none" strike="noStrike" cap="none">
                <a:solidFill>
                  <a:schemeClr val="dk1"/>
                </a:solidFill>
                <a:latin typeface="Arial"/>
                <a:ea typeface="Arial"/>
                <a:cs typeface="Arial"/>
                <a:sym typeface="Arial"/>
              </a:rPr>
              <a:t>OK</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b="0" i="0" u="none" strike="noStrike" cap="none">
                <a:solidFill>
                  <a:schemeClr val="dk1"/>
                </a:solidFill>
                <a:latin typeface="Arial"/>
                <a:ea typeface="Arial"/>
                <a:cs typeface="Arial"/>
                <a:sym typeface="Arial"/>
              </a:rPr>
              <a:t>Mit </a:t>
            </a:r>
            <a:r>
              <a:rPr lang="de-DE" sz="1000" b="1" i="0" u="none" strike="noStrike" cap="none">
                <a:solidFill>
                  <a:schemeClr val="dk1"/>
                </a:solidFill>
                <a:latin typeface="Arial"/>
                <a:ea typeface="Arial"/>
                <a:cs typeface="Arial"/>
                <a:sym typeface="Arial"/>
              </a:rPr>
              <a:t>Schließen </a:t>
            </a:r>
            <a:r>
              <a:rPr lang="de-DE" sz="1000" b="0" i="0" u="none" strike="noStrike" cap="none">
                <a:solidFill>
                  <a:schemeClr val="dk1"/>
                </a:solidFill>
                <a:latin typeface="Arial"/>
                <a:ea typeface="Arial"/>
                <a:cs typeface="Arial"/>
                <a:sym typeface="Arial"/>
              </a:rPr>
              <a:t>wird das Add-In dauerhaft gespeichert. Sie können es danach jederzeit wieder entfernen</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Inhalt_Bi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288000" y="201600"/>
            <a:ext cx="8567999" cy="543599"/>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Clr>
                <a:srgbClr val="3E545F"/>
              </a:buClr>
              <a:buFont typeface="Arial"/>
              <a:buNone/>
              <a:defRPr sz="2000" b="1" i="0" u="none" strike="noStrike" cap="none">
                <a:solidFill>
                  <a:srgbClr val="3E545F"/>
                </a:solidFill>
                <a:latin typeface="Arial"/>
                <a:ea typeface="Arial"/>
                <a:cs typeface="Arial"/>
                <a:sym typeface="Arial"/>
              </a:defRPr>
            </a:lvl1pPr>
            <a:lvl2pPr marL="0" marR="0" lvl="1"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5pPr>
            <a:lvl6pPr marL="457200" marR="0" lvl="5"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6pPr>
            <a:lvl7pPr marL="914400" marR="0" lvl="6"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7pPr>
            <a:lvl8pPr marL="1371600" marR="0" lvl="7"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8pPr>
            <a:lvl9pPr marL="1828800" marR="0" lvl="8"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150" name="Shape 150"/>
          <p:cNvSpPr txBox="1">
            <a:spLocks noGrp="1"/>
          </p:cNvSpPr>
          <p:nvPr>
            <p:ph type="ftr" idx="11"/>
          </p:nvPr>
        </p:nvSpPr>
        <p:spPr>
          <a:xfrm>
            <a:off x="287337" y="6227762"/>
            <a:ext cx="731837" cy="396873"/>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3E545F"/>
              </a:buClr>
              <a:buFont typeface="Arial"/>
              <a:buNone/>
              <a:defRPr sz="1050" b="0" i="0" u="none" strike="noStrike" cap="none">
                <a:solidFill>
                  <a:srgbClr val="3E545F"/>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151" name="Shape 151"/>
          <p:cNvSpPr txBox="1">
            <a:spLocks noGrp="1"/>
          </p:cNvSpPr>
          <p:nvPr>
            <p:ph type="body" idx="1"/>
          </p:nvPr>
        </p:nvSpPr>
        <p:spPr>
          <a:xfrm>
            <a:off x="287337" y="5359400"/>
            <a:ext cx="8559667" cy="499532"/>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Clr>
                <a:schemeClr val="dk2"/>
              </a:buClr>
              <a:buFont typeface="Arial"/>
              <a:buNone/>
              <a:defRPr sz="900" b="0" i="0" u="none" strike="noStrike" cap="none">
                <a:solidFill>
                  <a:schemeClr val="dk1"/>
                </a:solidFill>
                <a:latin typeface="Arial"/>
                <a:ea typeface="Arial"/>
                <a:cs typeface="Arial"/>
                <a:sym typeface="Arial"/>
              </a:defRPr>
            </a:lvl1pPr>
            <a:lvl2pPr marL="432000" marR="0" lvl="1" indent="-12899" algn="l" rtl="0">
              <a:lnSpc>
                <a:spcPct val="100000"/>
              </a:lnSpc>
              <a:spcBef>
                <a:spcPts val="0"/>
              </a:spcBef>
              <a:spcAft>
                <a:spcPts val="0"/>
              </a:spcAft>
              <a:buClr>
                <a:schemeClr val="dk2"/>
              </a:buClr>
              <a:buSzPct val="100000"/>
              <a:buFont typeface="Noto Sans Symbols"/>
              <a:buChar char="−"/>
              <a:defRPr sz="1600" b="0" i="0" u="none" strike="noStrike" cap="none">
                <a:solidFill>
                  <a:schemeClr val="dk1"/>
                </a:solidFill>
                <a:latin typeface="Arial"/>
                <a:ea typeface="Arial"/>
                <a:cs typeface="Arial"/>
                <a:sym typeface="Arial"/>
              </a:defRPr>
            </a:lvl2pPr>
            <a:lvl3pPr marL="648000" marR="0" lvl="2" indent="-58719" algn="l" rtl="0">
              <a:lnSpc>
                <a:spcPct val="100000"/>
              </a:lnSpc>
              <a:spcBef>
                <a:spcPts val="0"/>
              </a:spcBef>
              <a:spcAft>
                <a:spcPts val="0"/>
              </a:spcAft>
              <a:buClr>
                <a:schemeClr val="dk2"/>
              </a:buClr>
              <a:buSzPct val="80000"/>
              <a:buFont typeface="Noto Sans Symbols"/>
              <a:buChar char="▪"/>
              <a:defRPr sz="1600" b="0" i="0" u="none" strike="noStrike" cap="none">
                <a:solidFill>
                  <a:schemeClr val="dk1"/>
                </a:solidFill>
                <a:latin typeface="Arial"/>
                <a:ea typeface="Arial"/>
                <a:cs typeface="Arial"/>
                <a:sym typeface="Arial"/>
              </a:defRPr>
            </a:lvl3pPr>
            <a:lvl4pPr marL="864000" marR="0" lvl="3" indent="-13099" algn="l" rtl="0">
              <a:lnSpc>
                <a:spcPct val="100000"/>
              </a:lnSpc>
              <a:spcBef>
                <a:spcPts val="0"/>
              </a:spcBef>
              <a:spcAft>
                <a:spcPts val="0"/>
              </a:spcAft>
              <a:buClr>
                <a:schemeClr val="dk2"/>
              </a:buClr>
              <a:buSzPct val="100000"/>
              <a:buFont typeface="Arial"/>
              <a:buChar char="-"/>
              <a:defRPr sz="1600" b="0" i="0" u="none" strike="noStrike" cap="none">
                <a:solidFill>
                  <a:schemeClr val="dk1"/>
                </a:solidFill>
                <a:latin typeface="Arial"/>
                <a:ea typeface="Arial"/>
                <a:cs typeface="Arial"/>
                <a:sym typeface="Arial"/>
              </a:defRPr>
            </a:lvl4pPr>
            <a:lvl5pPr marL="864000" marR="0" lvl="4" indent="-13099" algn="l" rtl="0">
              <a:lnSpc>
                <a:spcPct val="90000"/>
              </a:lnSpc>
              <a:spcBef>
                <a:spcPts val="0"/>
              </a:spcBef>
              <a:spcAft>
                <a:spcPts val="0"/>
              </a:spcAft>
              <a:buClr>
                <a:schemeClr val="dk2"/>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152" name="Shape 152"/>
          <p:cNvPicPr preferRelativeResize="0"/>
          <p:nvPr/>
        </p:nvPicPr>
        <p:blipFill rotWithShape="1">
          <a:blip r:embed="rId2">
            <a:alphaModFix/>
          </a:blip>
          <a:srcRect l="1724" t="22789" r="10309" b="15439"/>
          <a:stretch/>
        </p:blipFill>
        <p:spPr>
          <a:xfrm>
            <a:off x="545429" y="1225103"/>
            <a:ext cx="8043482" cy="3765467"/>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Esquema personalizado 1">
    <p:spTree>
      <p:nvGrpSpPr>
        <p:cNvPr id="1" name="Shape 27"/>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Inhalt_Diagramm">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288000" y="201600"/>
            <a:ext cx="8567999" cy="543599"/>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Clr>
                <a:srgbClr val="3E545F"/>
              </a:buClr>
              <a:buFont typeface="Arial"/>
              <a:buNone/>
              <a:defRPr sz="2000" b="1" i="0" u="none" strike="noStrike" cap="none">
                <a:solidFill>
                  <a:srgbClr val="3E545F"/>
                </a:solidFill>
                <a:latin typeface="Arial"/>
                <a:ea typeface="Arial"/>
                <a:cs typeface="Arial"/>
                <a:sym typeface="Arial"/>
              </a:defRPr>
            </a:lvl1pPr>
            <a:lvl2pPr marL="0" marR="0" lvl="1"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5pPr>
            <a:lvl6pPr marL="457200" marR="0" lvl="5"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6pPr>
            <a:lvl7pPr marL="914400" marR="0" lvl="6"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7pPr>
            <a:lvl8pPr marL="1371600" marR="0" lvl="7"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8pPr>
            <a:lvl9pPr marL="1828800" marR="0" lvl="8"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155" name="Shape 155"/>
          <p:cNvSpPr txBox="1">
            <a:spLocks noGrp="1"/>
          </p:cNvSpPr>
          <p:nvPr>
            <p:ph type="body" idx="1"/>
          </p:nvPr>
        </p:nvSpPr>
        <p:spPr>
          <a:xfrm>
            <a:off x="288000" y="1152000"/>
            <a:ext cx="8569325" cy="251998"/>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2000" b="1"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2"/>
              </a:buClr>
              <a:buFont typeface="Noto Sans Symbols"/>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2"/>
              </a:buClr>
              <a:buFont typeface="Noto Sans Symbols"/>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2"/>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90000"/>
              </a:lnSpc>
              <a:spcBef>
                <a:spcPts val="0"/>
              </a:spcBef>
              <a:spcAft>
                <a:spcPts val="0"/>
              </a:spcAft>
              <a:buClr>
                <a:schemeClr val="dk2"/>
              </a:buClr>
              <a:buFont typeface="Arial"/>
              <a:buNone/>
              <a:defRPr sz="1800" b="0" i="0" u="none" strike="noStrike" cap="none">
                <a:solidFill>
                  <a:schemeClr val="dk1"/>
                </a:solidFill>
                <a:latin typeface="Arial"/>
                <a:ea typeface="Arial"/>
                <a:cs typeface="Arial"/>
                <a:sym typeface="Arial"/>
              </a:defRPr>
            </a:lvl5pPr>
            <a:lvl6pPr marL="2514600" marR="0" lvl="5"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56" name="Shape 156"/>
          <p:cNvSpPr txBox="1">
            <a:spLocks noGrp="1"/>
          </p:cNvSpPr>
          <p:nvPr>
            <p:ph type="ftr" idx="11"/>
          </p:nvPr>
        </p:nvSpPr>
        <p:spPr>
          <a:xfrm>
            <a:off x="287337" y="6227762"/>
            <a:ext cx="731837" cy="396873"/>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3E545F"/>
              </a:buClr>
              <a:buFont typeface="Arial"/>
              <a:buNone/>
              <a:defRPr sz="1050" b="0" i="0" u="none" strike="noStrike" cap="none">
                <a:solidFill>
                  <a:srgbClr val="3E545F"/>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157" name="Shape 157"/>
          <p:cNvSpPr>
            <a:spLocks noGrp="1"/>
          </p:cNvSpPr>
          <p:nvPr>
            <p:ph type="chart" idx="2"/>
          </p:nvPr>
        </p:nvSpPr>
        <p:spPr>
          <a:xfrm>
            <a:off x="287337" y="1684800"/>
            <a:ext cx="8569325" cy="3632199"/>
          </a:xfrm>
          <a:prstGeom prst="rect">
            <a:avLst/>
          </a:prstGeom>
          <a:noFill/>
          <a:ln>
            <a:noFill/>
          </a:ln>
        </p:spPr>
        <p:txBody>
          <a:bodyPr lIns="91425" tIns="91425" rIns="91425" bIns="91425" anchor="t" anchorCtr="0"/>
          <a:lstStyle>
            <a:lvl1pPr marL="216000" marR="0" lvl="0" indent="12600" algn="l" rtl="0">
              <a:lnSpc>
                <a:spcPct val="100000"/>
              </a:lnSpc>
              <a:spcBef>
                <a:spcPts val="0"/>
              </a:spcBef>
              <a:spcAft>
                <a:spcPts val="0"/>
              </a:spcAft>
              <a:buClr>
                <a:schemeClr val="dk2"/>
              </a:buClr>
              <a:buSzPct val="100000"/>
              <a:buFont typeface="Arial"/>
              <a:buChar char="•"/>
              <a:defRPr sz="1800" b="0" i="0" u="none" strike="noStrike" cap="none">
                <a:solidFill>
                  <a:schemeClr val="dk1"/>
                </a:solidFill>
                <a:latin typeface="Arial"/>
                <a:ea typeface="Arial"/>
                <a:cs typeface="Arial"/>
                <a:sym typeface="Arial"/>
              </a:defRPr>
            </a:lvl1pPr>
            <a:lvl2pPr marL="432000" marR="0" lvl="1" indent="-12899" algn="l" rtl="0">
              <a:lnSpc>
                <a:spcPct val="100000"/>
              </a:lnSpc>
              <a:spcBef>
                <a:spcPts val="0"/>
              </a:spcBef>
              <a:spcAft>
                <a:spcPts val="0"/>
              </a:spcAft>
              <a:buClr>
                <a:schemeClr val="dk2"/>
              </a:buClr>
              <a:buSzPct val="100000"/>
              <a:buFont typeface="Noto Sans Symbols"/>
              <a:buChar char="−"/>
              <a:defRPr sz="1600" b="0" i="0" u="none" strike="noStrike" cap="none">
                <a:solidFill>
                  <a:schemeClr val="dk1"/>
                </a:solidFill>
                <a:latin typeface="Arial"/>
                <a:ea typeface="Arial"/>
                <a:cs typeface="Arial"/>
                <a:sym typeface="Arial"/>
              </a:defRPr>
            </a:lvl2pPr>
            <a:lvl3pPr marL="648000" marR="0" lvl="2" indent="-58719" algn="l" rtl="0">
              <a:lnSpc>
                <a:spcPct val="100000"/>
              </a:lnSpc>
              <a:spcBef>
                <a:spcPts val="0"/>
              </a:spcBef>
              <a:spcAft>
                <a:spcPts val="0"/>
              </a:spcAft>
              <a:buClr>
                <a:schemeClr val="dk2"/>
              </a:buClr>
              <a:buSzPct val="80000"/>
              <a:buFont typeface="Noto Sans Symbols"/>
              <a:buChar char="▪"/>
              <a:defRPr sz="1600" b="0" i="0" u="none" strike="noStrike" cap="none">
                <a:solidFill>
                  <a:schemeClr val="dk1"/>
                </a:solidFill>
                <a:latin typeface="Arial"/>
                <a:ea typeface="Arial"/>
                <a:cs typeface="Arial"/>
                <a:sym typeface="Arial"/>
              </a:defRPr>
            </a:lvl3pPr>
            <a:lvl4pPr marL="864000" marR="0" lvl="3" indent="-13099" algn="l" rtl="0">
              <a:lnSpc>
                <a:spcPct val="100000"/>
              </a:lnSpc>
              <a:spcBef>
                <a:spcPts val="0"/>
              </a:spcBef>
              <a:spcAft>
                <a:spcPts val="0"/>
              </a:spcAft>
              <a:buClr>
                <a:schemeClr val="dk2"/>
              </a:buClr>
              <a:buSzPct val="100000"/>
              <a:buFont typeface="Arial"/>
              <a:buChar char="-"/>
              <a:defRPr sz="1600" b="0" i="0" u="none" strike="noStrike" cap="none">
                <a:solidFill>
                  <a:schemeClr val="dk1"/>
                </a:solidFill>
                <a:latin typeface="Arial"/>
                <a:ea typeface="Arial"/>
                <a:cs typeface="Arial"/>
                <a:sym typeface="Arial"/>
              </a:defRPr>
            </a:lvl4pPr>
            <a:lvl5pPr marL="864000" marR="0" lvl="4" indent="-13099" algn="l" rtl="0">
              <a:lnSpc>
                <a:spcPct val="90000"/>
              </a:lnSpc>
              <a:spcBef>
                <a:spcPts val="0"/>
              </a:spcBef>
              <a:spcAft>
                <a:spcPts val="0"/>
              </a:spcAft>
              <a:buClr>
                <a:schemeClr val="dk2"/>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Abschlussfolie">
    <p:spTree>
      <p:nvGrpSpPr>
        <p:cNvPr id="1" name="Shape 158"/>
        <p:cNvGrpSpPr/>
        <p:nvPr/>
      </p:nvGrpSpPr>
      <p:grpSpPr>
        <a:xfrm>
          <a:off x="0" y="0"/>
          <a:ext cx="0" cy="0"/>
          <a:chOff x="0" y="0"/>
          <a:chExt cx="0" cy="0"/>
        </a:xfrm>
      </p:grpSpPr>
      <p:sp>
        <p:nvSpPr>
          <p:cNvPr id="159" name="Shape 159"/>
          <p:cNvSpPr txBox="1">
            <a:spLocks noGrp="1"/>
          </p:cNvSpPr>
          <p:nvPr>
            <p:ph type="ftr" idx="11"/>
          </p:nvPr>
        </p:nvSpPr>
        <p:spPr>
          <a:xfrm>
            <a:off x="287337" y="6227762"/>
            <a:ext cx="731837" cy="396873"/>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1050" b="0" i="0" u="none" strike="noStrike" cap="none">
                <a:solidFill>
                  <a:schemeClr val="dk2"/>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cxnSp>
        <p:nvCxnSpPr>
          <p:cNvPr id="160" name="Shape 160"/>
          <p:cNvCxnSpPr/>
          <p:nvPr/>
        </p:nvCxnSpPr>
        <p:spPr>
          <a:xfrm>
            <a:off x="287337" y="6040437"/>
            <a:ext cx="8569325" cy="0"/>
          </a:xfrm>
          <a:prstGeom prst="straightConnector1">
            <a:avLst/>
          </a:prstGeom>
          <a:noFill/>
          <a:ln w="9525" cap="flat" cmpd="sng">
            <a:solidFill>
              <a:schemeClr val="dk1"/>
            </a:solidFill>
            <a:prstDash val="solid"/>
            <a:miter/>
            <a:headEnd type="none" w="med" len="med"/>
            <a:tailEnd type="none" w="med" len="med"/>
          </a:ln>
        </p:spPr>
      </p:cxnSp>
      <p:sp>
        <p:nvSpPr>
          <p:cNvPr id="161" name="Shape 161"/>
          <p:cNvSpPr txBox="1"/>
          <p:nvPr/>
        </p:nvSpPr>
        <p:spPr>
          <a:xfrm>
            <a:off x="287337" y="2487613"/>
            <a:ext cx="8569325" cy="1079499"/>
          </a:xfrm>
          <a:prstGeom prst="rect">
            <a:avLst/>
          </a:prstGeom>
          <a:noFill/>
          <a:ln>
            <a:noFill/>
          </a:ln>
        </p:spPr>
        <p:txBody>
          <a:bodyPr lIns="0" tIns="0" rIns="0" bIns="0" anchor="t" anchorCtr="0">
            <a:noAutofit/>
          </a:bodyPr>
          <a:lstStyle/>
          <a:p>
            <a:pPr marL="0" marR="0" lvl="0" indent="0" algn="l" rtl="0">
              <a:lnSpc>
                <a:spcPct val="90000"/>
              </a:lnSpc>
              <a:spcBef>
                <a:spcPts val="0"/>
              </a:spcBef>
              <a:spcAft>
                <a:spcPts val="0"/>
              </a:spcAft>
              <a:buClr>
                <a:srgbClr val="3E545F"/>
              </a:buClr>
              <a:buSzPct val="25000"/>
              <a:buFont typeface="Arial"/>
              <a:buNone/>
            </a:pPr>
            <a:r>
              <a:rPr lang="de-DE" sz="3200" b="1" i="0" u="none" strike="noStrike" cap="none">
                <a:solidFill>
                  <a:srgbClr val="3E545F"/>
                </a:solidFill>
                <a:latin typeface="Arial"/>
                <a:ea typeface="Arial"/>
                <a:cs typeface="Arial"/>
                <a:sym typeface="Arial"/>
              </a:rPr>
              <a:t>Vielen Dank</a:t>
            </a:r>
            <a:br>
              <a:rPr lang="de-DE" sz="3200" b="1" i="0" u="none" strike="noStrike" cap="none">
                <a:solidFill>
                  <a:srgbClr val="3E545F"/>
                </a:solidFill>
                <a:latin typeface="Arial"/>
                <a:ea typeface="Arial"/>
                <a:cs typeface="Arial"/>
                <a:sym typeface="Arial"/>
              </a:rPr>
            </a:br>
            <a:r>
              <a:rPr lang="de-DE" sz="3200" b="1" i="0" u="none" strike="noStrike" cap="none">
                <a:solidFill>
                  <a:srgbClr val="3E545F"/>
                </a:solidFill>
                <a:latin typeface="Arial"/>
                <a:ea typeface="Arial"/>
                <a:cs typeface="Arial"/>
                <a:sym typeface="Arial"/>
              </a:rPr>
              <a:t>für Ihre Aufmerksamkeit</a:t>
            </a:r>
          </a:p>
        </p:txBody>
      </p:sp>
      <p:sp>
        <p:nvSpPr>
          <p:cNvPr id="162" name="Shape 162"/>
          <p:cNvSpPr txBox="1">
            <a:spLocks noGrp="1"/>
          </p:cNvSpPr>
          <p:nvPr>
            <p:ph type="body" idx="1"/>
          </p:nvPr>
        </p:nvSpPr>
        <p:spPr>
          <a:xfrm>
            <a:off x="288000" y="3988800"/>
            <a:ext cx="8569325" cy="16559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16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2"/>
              </a:buClr>
              <a:buFont typeface="Noto Sans Symbols"/>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2"/>
              </a:buClr>
              <a:buFont typeface="Noto Sans Symbols"/>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2"/>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90000"/>
              </a:lnSpc>
              <a:spcBef>
                <a:spcPts val="0"/>
              </a:spcBef>
              <a:spcAft>
                <a:spcPts val="0"/>
              </a:spcAft>
              <a:buClr>
                <a:schemeClr val="dk2"/>
              </a:buClr>
              <a:buFont typeface="Arial"/>
              <a:buNone/>
              <a:defRPr sz="1800" b="0" i="0" u="none" strike="noStrike" cap="none">
                <a:solidFill>
                  <a:schemeClr val="dk1"/>
                </a:solidFill>
                <a:latin typeface="Arial"/>
                <a:ea typeface="Arial"/>
                <a:cs typeface="Arial"/>
                <a:sym typeface="Arial"/>
              </a:defRPr>
            </a:lvl5pPr>
            <a:lvl6pPr marL="2514600" marR="0" lvl="5"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163" name="Shape 163"/>
          <p:cNvPicPr preferRelativeResize="0"/>
          <p:nvPr/>
        </p:nvPicPr>
        <p:blipFill rotWithShape="1">
          <a:blip r:embed="rId2">
            <a:alphaModFix/>
          </a:blip>
          <a:srcRect/>
          <a:stretch/>
        </p:blipFill>
        <p:spPr>
          <a:xfrm>
            <a:off x="7242371" y="6116617"/>
            <a:ext cx="1408013" cy="619163"/>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Inhalt_Aufzählung">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288000" y="201600"/>
            <a:ext cx="8567999" cy="543599"/>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Clr>
                <a:srgbClr val="3E545F"/>
              </a:buClr>
              <a:buFont typeface="Arial"/>
              <a:buNone/>
              <a:defRPr sz="2000" b="1" i="0" u="none" strike="noStrike" cap="none">
                <a:solidFill>
                  <a:srgbClr val="3E545F"/>
                </a:solidFill>
                <a:latin typeface="Arial"/>
                <a:ea typeface="Arial"/>
                <a:cs typeface="Arial"/>
                <a:sym typeface="Arial"/>
              </a:defRPr>
            </a:lvl1pPr>
            <a:lvl2pPr marL="0" marR="0" lvl="1"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5pPr>
            <a:lvl6pPr marL="457200" marR="0" lvl="5"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6pPr>
            <a:lvl7pPr marL="914400" marR="0" lvl="6"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7pPr>
            <a:lvl8pPr marL="1371600" marR="0" lvl="7"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8pPr>
            <a:lvl9pPr marL="1828800" marR="0" lvl="8"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30" name="Shape 30"/>
          <p:cNvSpPr txBox="1">
            <a:spLocks noGrp="1"/>
          </p:cNvSpPr>
          <p:nvPr>
            <p:ph type="body" idx="1"/>
          </p:nvPr>
        </p:nvSpPr>
        <p:spPr>
          <a:xfrm>
            <a:off x="288000" y="1152000"/>
            <a:ext cx="8569325" cy="251998"/>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2000" b="1"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2"/>
              </a:buClr>
              <a:buFont typeface="Noto Sans Symbols"/>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2"/>
              </a:buClr>
              <a:buFont typeface="Noto Sans Symbols"/>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2"/>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90000"/>
              </a:lnSpc>
              <a:spcBef>
                <a:spcPts val="0"/>
              </a:spcBef>
              <a:spcAft>
                <a:spcPts val="0"/>
              </a:spcAft>
              <a:buClr>
                <a:schemeClr val="dk2"/>
              </a:buClr>
              <a:buFont typeface="Arial"/>
              <a:buNone/>
              <a:defRPr sz="1800" b="0" i="0" u="none" strike="noStrike" cap="none">
                <a:solidFill>
                  <a:schemeClr val="dk1"/>
                </a:solidFill>
                <a:latin typeface="Arial"/>
                <a:ea typeface="Arial"/>
                <a:cs typeface="Arial"/>
                <a:sym typeface="Arial"/>
              </a:defRPr>
            </a:lvl5pPr>
            <a:lvl6pPr marL="2514600" marR="0" lvl="5"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1" name="Shape 31"/>
          <p:cNvSpPr txBox="1">
            <a:spLocks noGrp="1"/>
          </p:cNvSpPr>
          <p:nvPr>
            <p:ph type="ftr" idx="11"/>
          </p:nvPr>
        </p:nvSpPr>
        <p:spPr>
          <a:xfrm>
            <a:off x="287337" y="6227762"/>
            <a:ext cx="731837" cy="396873"/>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3E545F"/>
              </a:buClr>
              <a:buFont typeface="Arial"/>
              <a:buNone/>
              <a:defRPr sz="1050" b="0" i="0" u="none" strike="noStrike" cap="none">
                <a:solidFill>
                  <a:srgbClr val="3E545F"/>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32" name="Shape 32"/>
          <p:cNvSpPr txBox="1">
            <a:spLocks noGrp="1"/>
          </p:cNvSpPr>
          <p:nvPr>
            <p:ph type="body" idx="2"/>
          </p:nvPr>
        </p:nvSpPr>
        <p:spPr>
          <a:xfrm>
            <a:off x="287337" y="1684800"/>
            <a:ext cx="8569325" cy="3194048"/>
          </a:xfrm>
          <a:prstGeom prst="rect">
            <a:avLst/>
          </a:prstGeom>
          <a:noFill/>
          <a:ln>
            <a:noFill/>
          </a:ln>
        </p:spPr>
        <p:txBody>
          <a:bodyPr lIns="91425" tIns="91425" rIns="91425" bIns="91425" anchor="t" anchorCtr="0"/>
          <a:lstStyle>
            <a:lvl1pPr marL="216000" marR="0" lvl="0" indent="12600" algn="l" rtl="0">
              <a:lnSpc>
                <a:spcPct val="100000"/>
              </a:lnSpc>
              <a:spcBef>
                <a:spcPts val="0"/>
              </a:spcBef>
              <a:spcAft>
                <a:spcPts val="0"/>
              </a:spcAft>
              <a:buClr>
                <a:srgbClr val="009DE3"/>
              </a:buClr>
              <a:buSzPct val="100000"/>
              <a:buFont typeface="Noto Sans Symbols"/>
              <a:buChar char="▪"/>
              <a:defRPr sz="1800" b="1" i="0" u="none" strike="noStrike" cap="none">
                <a:solidFill>
                  <a:schemeClr val="dk1"/>
                </a:solidFill>
                <a:latin typeface="Arial"/>
                <a:ea typeface="Arial"/>
                <a:cs typeface="Arial"/>
                <a:sym typeface="Arial"/>
              </a:defRPr>
            </a:lvl1pPr>
            <a:lvl2pPr marL="432000" marR="0" lvl="1" indent="-12899" algn="l" rtl="0">
              <a:lnSpc>
                <a:spcPct val="100000"/>
              </a:lnSpc>
              <a:spcBef>
                <a:spcPts val="0"/>
              </a:spcBef>
              <a:spcAft>
                <a:spcPts val="0"/>
              </a:spcAft>
              <a:buClr>
                <a:srgbClr val="009DE3"/>
              </a:buClr>
              <a:buSzPct val="100000"/>
              <a:buFont typeface="Noto Sans Symbols"/>
              <a:buChar char="▪"/>
              <a:defRPr sz="1600" b="0" i="0" u="none" strike="noStrike" cap="none">
                <a:solidFill>
                  <a:schemeClr val="dk1"/>
                </a:solidFill>
                <a:latin typeface="Arial"/>
                <a:ea typeface="Arial"/>
                <a:cs typeface="Arial"/>
                <a:sym typeface="Arial"/>
              </a:defRPr>
            </a:lvl2pPr>
            <a:lvl3pPr marL="648000" marR="0" lvl="2" indent="-81580" algn="l" rtl="0">
              <a:lnSpc>
                <a:spcPct val="100000"/>
              </a:lnSpc>
              <a:spcBef>
                <a:spcPts val="0"/>
              </a:spcBef>
              <a:spcAft>
                <a:spcPts val="0"/>
              </a:spcAft>
              <a:buClr>
                <a:srgbClr val="009DE3"/>
              </a:buClr>
              <a:buSzPct val="80000"/>
              <a:buFont typeface="Noto Sans Symbols"/>
              <a:buChar char="▪"/>
              <a:defRPr sz="1400" b="0" i="0" u="none" strike="noStrike" cap="none">
                <a:solidFill>
                  <a:schemeClr val="dk1"/>
                </a:solidFill>
                <a:latin typeface="Arial"/>
                <a:ea typeface="Arial"/>
                <a:cs typeface="Arial"/>
                <a:sym typeface="Arial"/>
              </a:defRPr>
            </a:lvl3pPr>
            <a:lvl4pPr marL="864000" marR="0" lvl="3" indent="-38499" algn="l" rtl="0">
              <a:lnSpc>
                <a:spcPct val="100000"/>
              </a:lnSpc>
              <a:spcBef>
                <a:spcPts val="0"/>
              </a:spcBef>
              <a:spcAft>
                <a:spcPts val="0"/>
              </a:spcAft>
              <a:buClr>
                <a:srgbClr val="009DE3"/>
              </a:buClr>
              <a:buSzPct val="100000"/>
              <a:buFont typeface="Noto Sans Symbols"/>
              <a:buChar char="▪"/>
              <a:defRPr sz="1400" b="0" i="0" u="none" strike="noStrike" cap="none">
                <a:solidFill>
                  <a:schemeClr val="dk1"/>
                </a:solidFill>
                <a:latin typeface="Arial"/>
                <a:ea typeface="Arial"/>
                <a:cs typeface="Arial"/>
                <a:sym typeface="Arial"/>
              </a:defRPr>
            </a:lvl4pPr>
            <a:lvl5pPr marL="864000" marR="0" lvl="4" indent="-13099" algn="l" rtl="0">
              <a:lnSpc>
                <a:spcPct val="90000"/>
              </a:lnSpc>
              <a:spcBef>
                <a:spcPts val="0"/>
              </a:spcBef>
              <a:spcAft>
                <a:spcPts val="0"/>
              </a:spcAft>
              <a:buClr>
                <a:schemeClr val="dk2"/>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3" name="Shape 33"/>
          <p:cNvSpPr txBox="1"/>
          <p:nvPr/>
        </p:nvSpPr>
        <p:spPr>
          <a:xfrm>
            <a:off x="-2246809" y="506412"/>
            <a:ext cx="2067422" cy="470897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de-DE" sz="1000" b="1" i="0" u="none" strike="noStrike" cap="none">
                <a:solidFill>
                  <a:schemeClr val="dk1"/>
                </a:solidFill>
                <a:latin typeface="Arial"/>
                <a:ea typeface="Arial"/>
                <a:cs typeface="Arial"/>
                <a:sym typeface="Arial"/>
              </a:rPr>
              <a:t>Seitenzahlen:</a:t>
            </a:r>
          </a:p>
          <a:p>
            <a:pPr marL="0" marR="0" lvl="0" indent="0" algn="l" rtl="0">
              <a:lnSpc>
                <a:spcPct val="100000"/>
              </a:lnSpc>
              <a:spcBef>
                <a:spcPts val="0"/>
              </a:spcBef>
              <a:spcAft>
                <a:spcPts val="0"/>
              </a:spcAft>
              <a:buClr>
                <a:schemeClr val="dk1"/>
              </a:buClr>
              <a:buSzPct val="25000"/>
              <a:buFont typeface="Arial"/>
              <a:buNone/>
            </a:pPr>
            <a:r>
              <a:rPr lang="de-DE" sz="1000" b="0" i="0" u="none" strike="noStrike" cap="none">
                <a:solidFill>
                  <a:schemeClr val="dk1"/>
                </a:solidFill>
                <a:latin typeface="Arial"/>
                <a:ea typeface="Arial"/>
                <a:cs typeface="Arial"/>
                <a:sym typeface="Arial"/>
              </a:rPr>
              <a:t>Die Seitenanzeige „1 von X“ ist nicht standardmäßig in Powerpoint verfügbar; daher benötigen Sie dazu ein Add-In. Das Add-In kann im Vorlagencenter heruntergeladen werden.</a:t>
            </a:r>
          </a:p>
          <a:p>
            <a:pPr marL="0" marR="0" lvl="0" indent="0" algn="l" rtl="0">
              <a:lnSpc>
                <a:spcPct val="100000"/>
              </a:lnSpc>
              <a:spcBef>
                <a:spcPts val="0"/>
              </a:spcBef>
              <a:spcAft>
                <a:spcPts val="0"/>
              </a:spcAft>
              <a:buClr>
                <a:schemeClr val="dk1"/>
              </a:buClr>
              <a:buFont typeface="Arial"/>
              <a:buNone/>
            </a:pP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ct val="25000"/>
              <a:buFont typeface="Arial"/>
              <a:buNone/>
            </a:pPr>
            <a:r>
              <a:rPr lang="de-DE" sz="1000" b="1" i="0" u="none" strike="noStrike" cap="none">
                <a:solidFill>
                  <a:schemeClr val="dk1"/>
                </a:solidFill>
                <a:latin typeface="Arial"/>
                <a:ea typeface="Arial"/>
                <a:cs typeface="Arial"/>
                <a:sym typeface="Arial"/>
              </a:rPr>
              <a:t>Aktivieren</a:t>
            </a:r>
          </a:p>
          <a:p>
            <a:pPr marL="0" marR="0" lvl="0" indent="0" algn="l" rtl="0">
              <a:lnSpc>
                <a:spcPct val="100000"/>
              </a:lnSpc>
              <a:spcBef>
                <a:spcPts val="0"/>
              </a:spcBef>
              <a:spcAft>
                <a:spcPts val="0"/>
              </a:spcAft>
              <a:buClr>
                <a:schemeClr val="dk1"/>
              </a:buClr>
              <a:buSzPct val="25000"/>
              <a:buFont typeface="Arial"/>
              <a:buNone/>
            </a:pPr>
            <a:r>
              <a:rPr lang="de-DE" sz="1000" b="0" i="0" u="none" strike="noStrike" cap="none">
                <a:solidFill>
                  <a:schemeClr val="dk1"/>
                </a:solidFill>
                <a:latin typeface="Arial"/>
                <a:ea typeface="Arial"/>
                <a:cs typeface="Arial"/>
                <a:sym typeface="Arial"/>
              </a:rPr>
              <a:t>Nach dem Öffnen der Vorlage, klicken Sie mit einem Doppelklick auf die Datei „RWTH-Addin-Seitenzahlen“, um das Add-In zu aktivieren. Nach dem Schließen von Powerpoint deaktiviert es sich automatisch wieder.</a:t>
            </a:r>
          </a:p>
          <a:p>
            <a:pPr marL="0" marR="0" lvl="0" indent="0" algn="l" rtl="0">
              <a:lnSpc>
                <a:spcPct val="100000"/>
              </a:lnSpc>
              <a:spcBef>
                <a:spcPts val="0"/>
              </a:spcBef>
              <a:spcAft>
                <a:spcPts val="0"/>
              </a:spcAft>
              <a:buClr>
                <a:srgbClr val="000000"/>
              </a:buClr>
              <a:buFont typeface="Arial"/>
              <a:buNone/>
            </a:pP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ct val="25000"/>
              <a:buFont typeface="Arial"/>
              <a:buNone/>
            </a:pPr>
            <a:r>
              <a:rPr lang="de-DE" sz="1000" b="1" i="0" u="none" strike="noStrike" cap="none">
                <a:solidFill>
                  <a:schemeClr val="dk1"/>
                </a:solidFill>
                <a:latin typeface="Arial"/>
                <a:ea typeface="Arial"/>
                <a:cs typeface="Arial"/>
                <a:sym typeface="Arial"/>
              </a:rPr>
              <a:t>Erstellen</a:t>
            </a:r>
          </a:p>
          <a:p>
            <a:pPr marL="0" marR="0" lvl="0" indent="0" algn="l" rtl="0">
              <a:lnSpc>
                <a:spcPct val="100000"/>
              </a:lnSpc>
              <a:spcBef>
                <a:spcPts val="0"/>
              </a:spcBef>
              <a:spcAft>
                <a:spcPts val="0"/>
              </a:spcAft>
              <a:buClr>
                <a:schemeClr val="dk1"/>
              </a:buClr>
              <a:buSzPct val="25000"/>
              <a:buFont typeface="Arial"/>
              <a:buNone/>
            </a:pPr>
            <a:r>
              <a:rPr lang="de-DE" sz="1000" b="0" i="0" u="none" strike="noStrike" cap="none">
                <a:solidFill>
                  <a:schemeClr val="dk1"/>
                </a:solidFill>
                <a:latin typeface="Arial"/>
                <a:ea typeface="Arial"/>
                <a:cs typeface="Arial"/>
                <a:sym typeface="Arial"/>
              </a:rPr>
              <a:t>Gehen Sie in der Symbolleiste auf den Tab „RWTH AddIn“ und klicken Sie den Button. Nun stellen sich die Seitenzahlen automatisch ein. Falls Sie nachträglich noch Folien hinzufügen oder löschen, klicken Sie einfach erneut auf den Button, um die Seitenzahlen zu aktualisieren. </a:t>
            </a:r>
          </a:p>
          <a:p>
            <a:pPr marL="0" marR="0" lvl="0" indent="0" algn="l" rtl="0">
              <a:lnSpc>
                <a:spcPct val="100000"/>
              </a:lnSpc>
              <a:spcBef>
                <a:spcPts val="0"/>
              </a:spcBef>
              <a:spcAft>
                <a:spcPts val="0"/>
              </a:spcAft>
              <a:buClr>
                <a:srgbClr val="000000"/>
              </a:buClr>
              <a:buFont typeface="Arial"/>
              <a:buNone/>
            </a:pPr>
            <a:endParaRPr sz="1000" b="0" i="0" u="none" strike="noStrike" cap="none">
              <a:solidFill>
                <a:schemeClr val="dk1"/>
              </a:solidFill>
              <a:latin typeface="Arial"/>
              <a:ea typeface="Arial"/>
              <a:cs typeface="Arial"/>
              <a:sym typeface="Arial"/>
            </a:endParaRPr>
          </a:p>
        </p:txBody>
      </p:sp>
      <p:sp>
        <p:nvSpPr>
          <p:cNvPr id="34" name="Shape 34"/>
          <p:cNvSpPr txBox="1"/>
          <p:nvPr/>
        </p:nvSpPr>
        <p:spPr>
          <a:xfrm>
            <a:off x="9231085" y="506412"/>
            <a:ext cx="2067422" cy="5170644"/>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de-DE" sz="1000" b="1" i="0" u="none" strike="noStrike" cap="none">
                <a:solidFill>
                  <a:schemeClr val="dk1"/>
                </a:solidFill>
                <a:latin typeface="Arial"/>
                <a:ea typeface="Arial"/>
                <a:cs typeface="Arial"/>
                <a:sym typeface="Arial"/>
              </a:rPr>
              <a:t>Add-In installieren </a:t>
            </a:r>
          </a:p>
          <a:p>
            <a:pPr marL="0" marR="0" lvl="0" indent="0" algn="l" rtl="0">
              <a:lnSpc>
                <a:spcPct val="100000"/>
              </a:lnSpc>
              <a:spcBef>
                <a:spcPts val="0"/>
              </a:spcBef>
              <a:spcAft>
                <a:spcPts val="0"/>
              </a:spcAft>
              <a:buClr>
                <a:schemeClr val="dk1"/>
              </a:buClr>
              <a:buSzPct val="25000"/>
              <a:buFont typeface="Arial"/>
              <a:buNone/>
            </a:pPr>
            <a:r>
              <a:rPr lang="de-DE" sz="1000" b="0" i="0" u="none" strike="noStrike" cap="none">
                <a:solidFill>
                  <a:schemeClr val="dk1"/>
                </a:solidFill>
                <a:latin typeface="Arial"/>
                <a:ea typeface="Arial"/>
                <a:cs typeface="Arial"/>
                <a:sym typeface="Arial"/>
              </a:rPr>
              <a:t>Wenn Sie das Add-In dauerhaft installieren möchten, damit Sie es nicht immer anklicken müssen, gehen Sie wie folgt vor:</a:t>
            </a:r>
          </a:p>
          <a:p>
            <a:pPr marL="0" marR="0" lvl="0" indent="0" algn="l" rtl="0">
              <a:lnSpc>
                <a:spcPct val="100000"/>
              </a:lnSpc>
              <a:spcBef>
                <a:spcPts val="0"/>
              </a:spcBef>
              <a:spcAft>
                <a:spcPts val="0"/>
              </a:spcAft>
              <a:buClr>
                <a:schemeClr val="dk1"/>
              </a:buClr>
              <a:buSzPct val="25000"/>
              <a:buFont typeface="Arial"/>
              <a:buNone/>
            </a:pPr>
            <a:r>
              <a:rPr lang="de-DE" sz="1000" b="0" i="0" u="none" strike="noStrike" cap="none">
                <a:solidFill>
                  <a:schemeClr val="dk1"/>
                </a:solidFill>
                <a:latin typeface="Arial"/>
                <a:ea typeface="Arial"/>
                <a:cs typeface="Arial"/>
                <a:sym typeface="Arial"/>
              </a:rPr>
              <a:t> </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b="1" i="0" u="none" strike="noStrike" cap="none">
                <a:solidFill>
                  <a:schemeClr val="dk1"/>
                </a:solidFill>
                <a:latin typeface="Arial"/>
                <a:ea typeface="Arial"/>
                <a:cs typeface="Arial"/>
                <a:sym typeface="Arial"/>
              </a:rPr>
              <a:t>Schaltfläche Office</a:t>
            </a:r>
            <a:r>
              <a:rPr lang="de-DE" sz="1000" b="0" i="0" u="none" strike="noStrike" cap="none">
                <a:solidFill>
                  <a:schemeClr val="dk1"/>
                </a:solidFill>
                <a:latin typeface="Arial"/>
                <a:ea typeface="Arial"/>
                <a:cs typeface="Arial"/>
                <a:sym typeface="Arial"/>
              </a:rPr>
              <a:t> (für Office 2007-2010, runder Button oben links) bzw. auf </a:t>
            </a:r>
            <a:r>
              <a:rPr lang="de-DE" sz="1000" b="1" i="0" u="none" strike="noStrike" cap="none">
                <a:solidFill>
                  <a:schemeClr val="dk1"/>
                </a:solidFill>
                <a:latin typeface="Arial"/>
                <a:ea typeface="Arial"/>
                <a:cs typeface="Arial"/>
                <a:sym typeface="Arial"/>
              </a:rPr>
              <a:t>Datei</a:t>
            </a:r>
            <a:r>
              <a:rPr lang="de-DE" sz="1000" b="0" i="0" u="none" strike="noStrike" cap="none">
                <a:solidFill>
                  <a:schemeClr val="dk1"/>
                </a:solidFill>
                <a:latin typeface="Arial"/>
                <a:ea typeface="Arial"/>
                <a:cs typeface="Arial"/>
                <a:sym typeface="Arial"/>
              </a:rPr>
              <a:t> (Office 2013) </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b="0" i="0" u="none" strike="noStrike" cap="none">
                <a:solidFill>
                  <a:schemeClr val="dk1"/>
                </a:solidFill>
                <a:latin typeface="Arial"/>
                <a:ea typeface="Arial"/>
                <a:cs typeface="Arial"/>
                <a:sym typeface="Arial"/>
              </a:rPr>
              <a:t>„</a:t>
            </a:r>
            <a:r>
              <a:rPr lang="de-DE" sz="1000" b="1" i="0" u="none" strike="noStrike" cap="none">
                <a:solidFill>
                  <a:schemeClr val="dk1"/>
                </a:solidFill>
                <a:latin typeface="Arial"/>
                <a:ea typeface="Arial"/>
                <a:cs typeface="Arial"/>
                <a:sym typeface="Arial"/>
              </a:rPr>
              <a:t>PowerPoint-Optionen</a:t>
            </a:r>
            <a:r>
              <a:rPr lang="de-DE" sz="1000" b="0" i="0" u="none" strike="noStrike" cap="none">
                <a:solidFill>
                  <a:schemeClr val="dk1"/>
                </a:solidFill>
                <a:latin typeface="Arial"/>
                <a:ea typeface="Arial"/>
                <a:cs typeface="Arial"/>
                <a:sym typeface="Arial"/>
              </a:rPr>
              <a:t>“ (für Office 2007-2010, unten rechts) bzw. </a:t>
            </a:r>
            <a:r>
              <a:rPr lang="de-DE" sz="1000" b="1" i="0" u="none" strike="noStrike" cap="none">
                <a:solidFill>
                  <a:schemeClr val="dk1"/>
                </a:solidFill>
                <a:latin typeface="Arial"/>
                <a:ea typeface="Arial"/>
                <a:cs typeface="Arial"/>
                <a:sym typeface="Arial"/>
              </a:rPr>
              <a:t>Optionen</a:t>
            </a:r>
            <a:r>
              <a:rPr lang="de-DE" sz="1000" b="0" i="0" u="none" strike="noStrike" cap="none">
                <a:solidFill>
                  <a:schemeClr val="dk1"/>
                </a:solidFill>
                <a:latin typeface="Arial"/>
                <a:ea typeface="Arial"/>
                <a:cs typeface="Arial"/>
                <a:sym typeface="Arial"/>
              </a:rPr>
              <a:t> (Office 2013) </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b="1" i="0" u="none" strike="noStrike" cap="none">
                <a:solidFill>
                  <a:schemeClr val="dk1"/>
                </a:solidFill>
                <a:latin typeface="Arial"/>
                <a:ea typeface="Arial"/>
                <a:cs typeface="Arial"/>
                <a:sym typeface="Arial"/>
              </a:rPr>
              <a:t>Add-Ins</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b="0" i="0" u="none" strike="noStrike" cap="none">
                <a:solidFill>
                  <a:schemeClr val="dk1"/>
                </a:solidFill>
                <a:latin typeface="Arial"/>
                <a:ea typeface="Arial"/>
                <a:cs typeface="Arial"/>
                <a:sym typeface="Arial"/>
              </a:rPr>
              <a:t>wählen Sie ganz unten bei </a:t>
            </a:r>
            <a:r>
              <a:rPr lang="de-DE" sz="1000" b="1" i="0" u="none" strike="noStrike" cap="none">
                <a:solidFill>
                  <a:schemeClr val="dk1"/>
                </a:solidFill>
                <a:latin typeface="Arial"/>
                <a:ea typeface="Arial"/>
                <a:cs typeface="Arial"/>
                <a:sym typeface="Arial"/>
              </a:rPr>
              <a:t>Verwalten:</a:t>
            </a:r>
            <a:r>
              <a:rPr lang="de-DE" sz="1000" b="0" i="0" u="none" strike="noStrike" cap="none">
                <a:solidFill>
                  <a:schemeClr val="dk1"/>
                </a:solidFill>
                <a:latin typeface="Arial"/>
                <a:ea typeface="Arial"/>
                <a:cs typeface="Arial"/>
                <a:sym typeface="Arial"/>
              </a:rPr>
              <a:t> den Punkt </a:t>
            </a:r>
            <a:r>
              <a:rPr lang="de-DE" sz="1000" b="1" i="0" u="none" strike="noStrike" cap="none">
                <a:solidFill>
                  <a:schemeClr val="dk1"/>
                </a:solidFill>
                <a:latin typeface="Arial"/>
                <a:ea typeface="Arial"/>
                <a:cs typeface="Arial"/>
                <a:sym typeface="Arial"/>
              </a:rPr>
              <a:t>PowerPoint-Add Ins</a:t>
            </a:r>
            <a:r>
              <a:rPr lang="de-DE" sz="1000" b="0" i="0" u="none" strike="noStrike" cap="none">
                <a:solidFill>
                  <a:schemeClr val="dk1"/>
                </a:solidFill>
                <a:latin typeface="Arial"/>
                <a:ea typeface="Arial"/>
                <a:cs typeface="Arial"/>
                <a:sym typeface="Arial"/>
              </a:rPr>
              <a:t> und klicken Sie </a:t>
            </a:r>
            <a:r>
              <a:rPr lang="de-DE" sz="1000" b="1" i="0" u="none" strike="noStrike" cap="none">
                <a:solidFill>
                  <a:schemeClr val="dk1"/>
                </a:solidFill>
                <a:latin typeface="Arial"/>
                <a:ea typeface="Arial"/>
                <a:cs typeface="Arial"/>
                <a:sym typeface="Arial"/>
              </a:rPr>
              <a:t>Gehe zu…</a:t>
            </a:r>
            <a:r>
              <a:rPr lang="de-DE" sz="1000" b="0" i="0" u="none" strike="noStrike" cap="none">
                <a:solidFill>
                  <a:schemeClr val="dk1"/>
                </a:solidFill>
                <a:latin typeface="Arial"/>
                <a:ea typeface="Arial"/>
                <a:cs typeface="Arial"/>
                <a:sym typeface="Arial"/>
              </a:rPr>
              <a:t>.</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b="0" i="0" u="none" strike="noStrike" cap="none">
                <a:solidFill>
                  <a:schemeClr val="dk1"/>
                </a:solidFill>
                <a:latin typeface="Arial"/>
                <a:ea typeface="Arial"/>
                <a:cs typeface="Arial"/>
                <a:sym typeface="Arial"/>
              </a:rPr>
              <a:t>Sollte das RWTH Add In angezeigt werden, entfernen Sie es! Anders ist eine dauerhafte Installierung nicht möglich.</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b="0" i="0" u="none" strike="noStrike" cap="none">
                <a:solidFill>
                  <a:schemeClr val="dk1"/>
                </a:solidFill>
                <a:latin typeface="Arial"/>
                <a:ea typeface="Arial"/>
                <a:cs typeface="Arial"/>
                <a:sym typeface="Arial"/>
              </a:rPr>
              <a:t>Klicken Sie auf </a:t>
            </a:r>
            <a:r>
              <a:rPr lang="de-DE" sz="1000" b="1" i="0" u="none" strike="noStrike" cap="none">
                <a:solidFill>
                  <a:schemeClr val="dk1"/>
                </a:solidFill>
                <a:latin typeface="Arial"/>
                <a:ea typeface="Arial"/>
                <a:cs typeface="Arial"/>
                <a:sym typeface="Arial"/>
              </a:rPr>
              <a:t>Neu Hinzufügen…</a:t>
            </a:r>
            <a:r>
              <a:rPr lang="de-DE" sz="1000" b="0" i="0" u="none" strike="noStrike" cap="none">
                <a:solidFill>
                  <a:schemeClr val="dk1"/>
                </a:solidFill>
                <a:latin typeface="Arial"/>
                <a:ea typeface="Arial"/>
                <a:cs typeface="Arial"/>
                <a:sym typeface="Arial"/>
              </a:rPr>
              <a:t>, suchen Sie das Add-In auf ihrem PC raus und klicken Sie auf </a:t>
            </a:r>
            <a:r>
              <a:rPr lang="de-DE" sz="1000" b="1" i="0" u="none" strike="noStrike" cap="none">
                <a:solidFill>
                  <a:schemeClr val="dk1"/>
                </a:solidFill>
                <a:latin typeface="Arial"/>
                <a:ea typeface="Arial"/>
                <a:cs typeface="Arial"/>
                <a:sym typeface="Arial"/>
              </a:rPr>
              <a:t>OK</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b="0" i="0" u="none" strike="noStrike" cap="none">
                <a:solidFill>
                  <a:schemeClr val="dk1"/>
                </a:solidFill>
                <a:latin typeface="Arial"/>
                <a:ea typeface="Arial"/>
                <a:cs typeface="Arial"/>
                <a:sym typeface="Arial"/>
              </a:rPr>
              <a:t>Mit </a:t>
            </a:r>
            <a:r>
              <a:rPr lang="de-DE" sz="1000" b="1" i="0" u="none" strike="noStrike" cap="none">
                <a:solidFill>
                  <a:schemeClr val="dk1"/>
                </a:solidFill>
                <a:latin typeface="Arial"/>
                <a:ea typeface="Arial"/>
                <a:cs typeface="Arial"/>
                <a:sym typeface="Arial"/>
              </a:rPr>
              <a:t>Schließen </a:t>
            </a:r>
            <a:r>
              <a:rPr lang="de-DE" sz="1000" b="0" i="0" u="none" strike="noStrike" cap="none">
                <a:solidFill>
                  <a:schemeClr val="dk1"/>
                </a:solidFill>
                <a:latin typeface="Arial"/>
                <a:ea typeface="Arial"/>
                <a:cs typeface="Arial"/>
                <a:sym typeface="Arial"/>
              </a:rPr>
              <a:t>wird das Add-In dauerhaft gespeichert. Sie können es danach jederzeit wieder entfernen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el_1/3 Farbe">
    <p:spTree>
      <p:nvGrpSpPr>
        <p:cNvPr id="1" name="Shape 35"/>
        <p:cNvGrpSpPr/>
        <p:nvPr/>
      </p:nvGrpSpPr>
      <p:grpSpPr>
        <a:xfrm>
          <a:off x="0" y="0"/>
          <a:ext cx="0" cy="0"/>
          <a:chOff x="0" y="0"/>
          <a:chExt cx="0" cy="0"/>
        </a:xfrm>
      </p:grpSpPr>
      <p:sp>
        <p:nvSpPr>
          <p:cNvPr id="36" name="Shape 36"/>
          <p:cNvSpPr txBox="1">
            <a:spLocks noGrp="1"/>
          </p:cNvSpPr>
          <p:nvPr>
            <p:ph type="ftr" idx="11"/>
          </p:nvPr>
        </p:nvSpPr>
        <p:spPr>
          <a:xfrm>
            <a:off x="287337" y="6227762"/>
            <a:ext cx="731837" cy="396873"/>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3E545F"/>
              </a:buClr>
              <a:buFont typeface="Arial"/>
              <a:buNone/>
              <a:defRPr sz="1050" b="0" i="0" u="none" strike="noStrike" cap="none">
                <a:solidFill>
                  <a:srgbClr val="3E545F"/>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37" name="Shape 37"/>
          <p:cNvSpPr/>
          <p:nvPr/>
        </p:nvSpPr>
        <p:spPr>
          <a:xfrm>
            <a:off x="0" y="0"/>
            <a:ext cx="9144000" cy="2312987"/>
          </a:xfrm>
          <a:prstGeom prst="rect">
            <a:avLst/>
          </a:prstGeom>
          <a:solidFill>
            <a:srgbClr val="009FE3"/>
          </a:solidFill>
          <a:ln>
            <a:noFill/>
          </a:ln>
        </p:spPr>
        <p:txBody>
          <a:bodyPr lIns="288000" tIns="0" rIns="288000" bIns="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rgbClr val="3E545F"/>
              </a:solidFill>
              <a:latin typeface="Arial"/>
              <a:ea typeface="Arial"/>
              <a:cs typeface="Arial"/>
              <a:sym typeface="Arial"/>
            </a:endParaRPr>
          </a:p>
        </p:txBody>
      </p:sp>
      <p:sp>
        <p:nvSpPr>
          <p:cNvPr id="38" name="Shape 38"/>
          <p:cNvSpPr txBox="1">
            <a:spLocks noGrp="1"/>
          </p:cNvSpPr>
          <p:nvPr>
            <p:ph type="ctrTitle"/>
          </p:nvPr>
        </p:nvSpPr>
        <p:spPr>
          <a:xfrm>
            <a:off x="288000" y="2487600"/>
            <a:ext cx="8567999" cy="540000"/>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0"/>
              </a:spcAft>
              <a:buClr>
                <a:srgbClr val="3E545F"/>
              </a:buClr>
              <a:buFont typeface="Arial"/>
              <a:buNone/>
              <a:defRPr sz="3200" b="1" i="0" u="none" strike="noStrike" cap="none">
                <a:solidFill>
                  <a:srgbClr val="3E545F"/>
                </a:solidFill>
                <a:latin typeface="Arial"/>
                <a:ea typeface="Arial"/>
                <a:cs typeface="Arial"/>
                <a:sym typeface="Arial"/>
              </a:defRPr>
            </a:lvl1pPr>
            <a:lvl2pPr marL="0" marR="0" lvl="1"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5pPr>
            <a:lvl6pPr marL="457200" marR="0" lvl="5"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6pPr>
            <a:lvl7pPr marL="914400" marR="0" lvl="6"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7pPr>
            <a:lvl8pPr marL="1371600" marR="0" lvl="7"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8pPr>
            <a:lvl9pPr marL="1828800" marR="0" lvl="8"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39" name="Shape 39"/>
          <p:cNvSpPr txBox="1">
            <a:spLocks noGrp="1"/>
          </p:cNvSpPr>
          <p:nvPr>
            <p:ph type="subTitle" idx="1"/>
          </p:nvPr>
        </p:nvSpPr>
        <p:spPr>
          <a:xfrm>
            <a:off x="288000" y="2980800"/>
            <a:ext cx="8567999" cy="1655761"/>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2000" b="0" i="0" u="none" strike="noStrike" cap="none">
                <a:solidFill>
                  <a:srgbClr val="3E545F"/>
                </a:solidFill>
                <a:latin typeface="Arial"/>
                <a:ea typeface="Arial"/>
                <a:cs typeface="Arial"/>
                <a:sym typeface="Arial"/>
              </a:defRPr>
            </a:lvl1pPr>
            <a:lvl2pPr marL="457200" marR="0" lvl="1" indent="0" algn="ctr" rtl="0">
              <a:lnSpc>
                <a:spcPct val="100000"/>
              </a:lnSpc>
              <a:spcBef>
                <a:spcPts val="0"/>
              </a:spcBef>
              <a:spcAft>
                <a:spcPts val="0"/>
              </a:spcAft>
              <a:buClr>
                <a:schemeClr val="dk2"/>
              </a:buClr>
              <a:buFont typeface="Noto Sans Symbols"/>
              <a:buNone/>
              <a:defRPr sz="2000" b="0" i="0" u="none" strike="noStrike" cap="none">
                <a:solidFill>
                  <a:schemeClr val="dk1"/>
                </a:solidFill>
                <a:latin typeface="Arial"/>
                <a:ea typeface="Arial"/>
                <a:cs typeface="Arial"/>
                <a:sym typeface="Arial"/>
              </a:defRPr>
            </a:lvl2pPr>
            <a:lvl3pPr marL="914400" marR="0" lvl="2" indent="0" algn="ctr" rtl="0">
              <a:lnSpc>
                <a:spcPct val="100000"/>
              </a:lnSpc>
              <a:spcBef>
                <a:spcPts val="0"/>
              </a:spcBef>
              <a:spcAft>
                <a:spcPts val="0"/>
              </a:spcAft>
              <a:buClr>
                <a:schemeClr val="dk2"/>
              </a:buClr>
              <a:buFont typeface="Noto Sans Symbols"/>
              <a:buNone/>
              <a:defRPr sz="1800" b="0" i="0" u="none" strike="noStrike" cap="none">
                <a:solidFill>
                  <a:schemeClr val="dk1"/>
                </a:solidFill>
                <a:latin typeface="Arial"/>
                <a:ea typeface="Arial"/>
                <a:cs typeface="Arial"/>
                <a:sym typeface="Arial"/>
              </a:defRPr>
            </a:lvl3pPr>
            <a:lvl4pPr marL="1371600" marR="0" lvl="3" indent="0" algn="ctr" rtl="0">
              <a:lnSpc>
                <a:spcPct val="100000"/>
              </a:lnSpc>
              <a:spcBef>
                <a:spcPts val="0"/>
              </a:spcBef>
              <a:spcAft>
                <a:spcPts val="0"/>
              </a:spcAft>
              <a:buClr>
                <a:schemeClr val="dk2"/>
              </a:buClr>
              <a:buFont typeface="Arial"/>
              <a:buNone/>
              <a:defRPr sz="1600" b="0" i="0" u="none" strike="noStrike" cap="none">
                <a:solidFill>
                  <a:schemeClr val="dk1"/>
                </a:solidFill>
                <a:latin typeface="Arial"/>
                <a:ea typeface="Arial"/>
                <a:cs typeface="Arial"/>
                <a:sym typeface="Arial"/>
              </a:defRPr>
            </a:lvl4pPr>
            <a:lvl5pPr marL="1828800" marR="0" lvl="4" indent="0" algn="ctr" rtl="0">
              <a:lnSpc>
                <a:spcPct val="90000"/>
              </a:lnSpc>
              <a:spcBef>
                <a:spcPts val="0"/>
              </a:spcBef>
              <a:spcAft>
                <a:spcPts val="0"/>
              </a:spcAft>
              <a:buClr>
                <a:schemeClr val="dk2"/>
              </a:buClr>
              <a:buFont typeface="Arial"/>
              <a:buNone/>
              <a:defRPr sz="1600" b="0" i="0" u="none" strike="noStrike" cap="none">
                <a:solidFill>
                  <a:schemeClr val="dk1"/>
                </a:solidFill>
                <a:latin typeface="Arial"/>
                <a:ea typeface="Arial"/>
                <a:cs typeface="Arial"/>
                <a:sym typeface="Arial"/>
              </a:defRPr>
            </a:lvl5pPr>
            <a:lvl6pPr marL="2286000" marR="0" lvl="5" indent="0" algn="ctr" rtl="0">
              <a:lnSpc>
                <a:spcPct val="90000"/>
              </a:lnSpc>
              <a:spcBef>
                <a:spcPts val="5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6pPr>
            <a:lvl7pPr marL="2743200" marR="0" lvl="6" indent="0" algn="ctr" rtl="0">
              <a:lnSpc>
                <a:spcPct val="90000"/>
              </a:lnSpc>
              <a:spcBef>
                <a:spcPts val="5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7pPr>
            <a:lvl8pPr marL="3200400" marR="0" lvl="7" indent="0" algn="ctr" rtl="0">
              <a:lnSpc>
                <a:spcPct val="90000"/>
              </a:lnSpc>
              <a:spcBef>
                <a:spcPts val="5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8pPr>
            <a:lvl9pPr marL="3657600" marR="0" lvl="8" indent="0" algn="ctr" rtl="0">
              <a:lnSpc>
                <a:spcPct val="90000"/>
              </a:lnSpc>
              <a:spcBef>
                <a:spcPts val="5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0" name="Shape 40"/>
          <p:cNvSpPr txBox="1"/>
          <p:nvPr/>
        </p:nvSpPr>
        <p:spPr>
          <a:xfrm>
            <a:off x="-1755322" y="652189"/>
            <a:ext cx="1641475" cy="620580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3E545F"/>
              </a:buClr>
              <a:buSzPct val="25000"/>
              <a:buFont typeface="Arial"/>
              <a:buNone/>
            </a:pPr>
            <a:r>
              <a:rPr lang="de-DE" sz="1000" b="1" i="0" u="none" strike="noStrike" cap="none">
                <a:solidFill>
                  <a:srgbClr val="3E545F"/>
                </a:solidFill>
                <a:latin typeface="Arial"/>
                <a:ea typeface="Arial"/>
                <a:cs typeface="Arial"/>
                <a:sym typeface="Arial"/>
              </a:rPr>
              <a:t>Logo in neuer Logosystematik einfügen:</a:t>
            </a:r>
          </a:p>
          <a:p>
            <a:pPr marL="171450" marR="0" lvl="0" indent="-171450" algn="l" rtl="0">
              <a:lnSpc>
                <a:spcPct val="100000"/>
              </a:lnSpc>
              <a:spcBef>
                <a:spcPts val="0"/>
              </a:spcBef>
              <a:spcAft>
                <a:spcPts val="0"/>
              </a:spcAft>
              <a:buClr>
                <a:srgbClr val="3E545F"/>
              </a:buClr>
              <a:buSzPct val="100000"/>
              <a:buFont typeface="Arial"/>
              <a:buChar char="-"/>
            </a:pPr>
            <a:r>
              <a:rPr lang="de-DE" sz="1000" b="0" i="0" u="none" strike="noStrike" cap="none">
                <a:solidFill>
                  <a:srgbClr val="3E545F"/>
                </a:solidFill>
                <a:latin typeface="Arial"/>
                <a:ea typeface="Arial"/>
                <a:cs typeface="Arial"/>
                <a:sym typeface="Arial"/>
              </a:rPr>
              <a:t>Zum Anpassen der Fußzeile unter Karteireiter Ansicht &gt; auf Folienmaster klicken. Links in der Übersicht auf die oberste Folie scrollen und dort in die Fußzeile klicken. Das Beispiellogo kann nun entfernt werden. </a:t>
            </a:r>
          </a:p>
          <a:p>
            <a:pPr marL="171450" marR="0" lvl="0" indent="-171450" algn="l" rtl="0">
              <a:lnSpc>
                <a:spcPct val="100000"/>
              </a:lnSpc>
              <a:spcBef>
                <a:spcPts val="0"/>
              </a:spcBef>
              <a:spcAft>
                <a:spcPts val="0"/>
              </a:spcAft>
              <a:buClr>
                <a:srgbClr val="3E545F"/>
              </a:buClr>
              <a:buSzPct val="100000"/>
              <a:buFont typeface="Arial"/>
              <a:buChar char="-"/>
            </a:pPr>
            <a:r>
              <a:rPr lang="de-DE" sz="1000" b="0" i="0" u="none" strike="noStrike" cap="none">
                <a:solidFill>
                  <a:srgbClr val="3E545F"/>
                </a:solidFill>
                <a:latin typeface="Arial"/>
                <a:ea typeface="Arial"/>
                <a:cs typeface="Arial"/>
                <a:sym typeface="Arial"/>
              </a:rPr>
              <a:t>Einfügen über Karteireiter Einfügen &gt; Grafik</a:t>
            </a:r>
          </a:p>
          <a:p>
            <a:pPr marL="171450" marR="0" lvl="0" indent="-171450" algn="l" rtl="0">
              <a:lnSpc>
                <a:spcPct val="100000"/>
              </a:lnSpc>
              <a:spcBef>
                <a:spcPts val="0"/>
              </a:spcBef>
              <a:spcAft>
                <a:spcPts val="0"/>
              </a:spcAft>
              <a:buClr>
                <a:srgbClr val="3E545F"/>
              </a:buClr>
              <a:buSzPct val="100000"/>
              <a:buFont typeface="Arial"/>
              <a:buChar char="-"/>
            </a:pPr>
            <a:r>
              <a:rPr lang="de-DE" sz="1000" b="0" i="0" u="none" strike="noStrike" cap="none">
                <a:solidFill>
                  <a:srgbClr val="3E545F"/>
                </a:solidFill>
                <a:latin typeface="Arial"/>
                <a:ea typeface="Arial"/>
                <a:cs typeface="Arial"/>
                <a:sym typeface="Arial"/>
              </a:rPr>
              <a:t>Logo auswählen (PNG in RGB) </a:t>
            </a:r>
          </a:p>
          <a:p>
            <a:pPr marL="171450" marR="0" lvl="0" indent="-171450" algn="l" rtl="0">
              <a:lnSpc>
                <a:spcPct val="100000"/>
              </a:lnSpc>
              <a:spcBef>
                <a:spcPts val="0"/>
              </a:spcBef>
              <a:spcAft>
                <a:spcPts val="0"/>
              </a:spcAft>
              <a:buClr>
                <a:srgbClr val="3E545F"/>
              </a:buClr>
              <a:buSzPct val="100000"/>
              <a:buFont typeface="Arial"/>
              <a:buChar char="-"/>
            </a:pPr>
            <a:r>
              <a:rPr lang="de-DE" sz="1000" b="0" i="0" u="none" strike="noStrike" cap="none">
                <a:solidFill>
                  <a:srgbClr val="3E545F"/>
                </a:solidFill>
                <a:latin typeface="Arial"/>
                <a:ea typeface="Arial"/>
                <a:cs typeface="Arial"/>
                <a:sym typeface="Arial"/>
              </a:rPr>
              <a:t>Skalieren: Doppelklick auf Logo &gt; unter Schriftgrad (rechts im Kopf) Höhe 2,26 cm  einstellen (Breite variiert je nach     </a:t>
            </a:r>
          </a:p>
          <a:p>
            <a:pPr marL="0" marR="0" lvl="0" indent="0" algn="l" rtl="0">
              <a:lnSpc>
                <a:spcPct val="100000"/>
              </a:lnSpc>
              <a:spcBef>
                <a:spcPts val="0"/>
              </a:spcBef>
              <a:spcAft>
                <a:spcPts val="0"/>
              </a:spcAft>
              <a:buClr>
                <a:srgbClr val="3E545F"/>
              </a:buClr>
              <a:buSzPct val="25000"/>
              <a:buFont typeface="Arial"/>
              <a:buNone/>
            </a:pPr>
            <a:r>
              <a:rPr lang="de-DE" sz="1000" b="0" i="0" u="none" strike="noStrike" cap="none">
                <a:solidFill>
                  <a:srgbClr val="3E545F"/>
                </a:solidFill>
                <a:latin typeface="Arial"/>
                <a:ea typeface="Arial"/>
                <a:cs typeface="Arial"/>
                <a:sym typeface="Arial"/>
              </a:rPr>
              <a:t>     Schutzraum)</a:t>
            </a:r>
          </a:p>
          <a:p>
            <a:pPr marL="171450" marR="0" lvl="0" indent="-171450" algn="l" rtl="0">
              <a:lnSpc>
                <a:spcPct val="100000"/>
              </a:lnSpc>
              <a:spcBef>
                <a:spcPts val="0"/>
              </a:spcBef>
              <a:spcAft>
                <a:spcPts val="0"/>
              </a:spcAft>
              <a:buClr>
                <a:srgbClr val="3E545F"/>
              </a:buClr>
              <a:buSzPct val="100000"/>
              <a:buFont typeface="Arial"/>
              <a:buChar char="-"/>
            </a:pPr>
            <a:r>
              <a:rPr lang="de-DE" sz="1000" b="0" i="0" u="none" strike="noStrike" cap="none">
                <a:solidFill>
                  <a:srgbClr val="3E545F"/>
                </a:solidFill>
                <a:latin typeface="Arial"/>
                <a:ea typeface="Arial"/>
                <a:cs typeface="Arial"/>
                <a:sym typeface="Arial"/>
              </a:rPr>
              <a:t>mit Schutzraum am rechten untern Rand platzieren</a:t>
            </a:r>
          </a:p>
          <a:p>
            <a:pPr marL="171450" marR="0" lvl="0" indent="-171450" algn="l" rtl="0">
              <a:lnSpc>
                <a:spcPct val="100000"/>
              </a:lnSpc>
              <a:spcBef>
                <a:spcPts val="0"/>
              </a:spcBef>
              <a:spcAft>
                <a:spcPts val="0"/>
              </a:spcAft>
              <a:buClr>
                <a:srgbClr val="3E545F"/>
              </a:buClr>
              <a:buSzPct val="100000"/>
              <a:buFont typeface="Arial"/>
              <a:buChar char="-"/>
            </a:pPr>
            <a:r>
              <a:rPr lang="de-DE" sz="1000" b="0" i="0" u="none" strike="noStrike" cap="none">
                <a:solidFill>
                  <a:srgbClr val="3E545F"/>
                </a:solidFill>
                <a:latin typeface="Arial"/>
                <a:ea typeface="Arial"/>
                <a:cs typeface="Arial"/>
                <a:sym typeface="Arial"/>
              </a:rPr>
              <a:t>Masteransicht schließen. Das Logo ist nun auf allen  Inhalts-Folien getauscht.</a:t>
            </a:r>
          </a:p>
          <a:p>
            <a:pPr marL="171450" marR="0" lvl="0" indent="-171450" algn="l" rtl="0">
              <a:lnSpc>
                <a:spcPct val="100000"/>
              </a:lnSpc>
              <a:spcBef>
                <a:spcPts val="0"/>
              </a:spcBef>
              <a:spcAft>
                <a:spcPts val="0"/>
              </a:spcAft>
              <a:buClr>
                <a:srgbClr val="3E545F"/>
              </a:buClr>
              <a:buSzPct val="100000"/>
              <a:buFont typeface="Arial"/>
              <a:buChar char="-"/>
            </a:pPr>
            <a:r>
              <a:rPr lang="de-DE" sz="1000" b="0" i="0" u="none" strike="noStrike" cap="none">
                <a:solidFill>
                  <a:srgbClr val="3E545F"/>
                </a:solidFill>
                <a:latin typeface="Arial"/>
                <a:ea typeface="Arial"/>
                <a:cs typeface="Arial"/>
                <a:sym typeface="Arial"/>
              </a:rPr>
              <a:t>Zum Tauschen der Logos in Titel- und Abschlussfolie die jeweilige Masterfolie links anklicken und dort ebenso verfahren. </a:t>
            </a:r>
          </a:p>
        </p:txBody>
      </p:sp>
      <p:pic>
        <p:nvPicPr>
          <p:cNvPr id="41" name="Shape 41"/>
          <p:cNvPicPr preferRelativeResize="0"/>
          <p:nvPr/>
        </p:nvPicPr>
        <p:blipFill rotWithShape="1">
          <a:blip r:embed="rId2">
            <a:alphaModFix/>
          </a:blip>
          <a:srcRect/>
          <a:stretch/>
        </p:blipFill>
        <p:spPr>
          <a:xfrm>
            <a:off x="7242371" y="6116617"/>
            <a:ext cx="1408013" cy="619163"/>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el_2/3 Foto">
    <p:spTree>
      <p:nvGrpSpPr>
        <p:cNvPr id="1" name="Shape 42"/>
        <p:cNvGrpSpPr/>
        <p:nvPr/>
      </p:nvGrpSpPr>
      <p:grpSpPr>
        <a:xfrm>
          <a:off x="0" y="0"/>
          <a:ext cx="0" cy="0"/>
          <a:chOff x="0" y="0"/>
          <a:chExt cx="0" cy="0"/>
        </a:xfrm>
      </p:grpSpPr>
      <p:sp>
        <p:nvSpPr>
          <p:cNvPr id="43" name="Shape 43"/>
          <p:cNvSpPr txBox="1">
            <a:spLocks noGrp="1"/>
          </p:cNvSpPr>
          <p:nvPr>
            <p:ph type="ftr" idx="11"/>
          </p:nvPr>
        </p:nvSpPr>
        <p:spPr>
          <a:xfrm>
            <a:off x="287337" y="6227762"/>
            <a:ext cx="731837" cy="396873"/>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1050" b="0" i="0" u="none" strike="noStrike" cap="none">
                <a:solidFill>
                  <a:schemeClr val="dk2"/>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ctrTitle"/>
          </p:nvPr>
        </p:nvSpPr>
        <p:spPr>
          <a:xfrm>
            <a:off x="288000" y="4364362"/>
            <a:ext cx="8567999" cy="540000"/>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0"/>
              </a:spcAft>
              <a:buClr>
                <a:srgbClr val="3E545F"/>
              </a:buClr>
              <a:buFont typeface="Arial"/>
              <a:buNone/>
              <a:defRPr sz="3200" b="1" i="0" u="none" strike="noStrike" cap="none">
                <a:solidFill>
                  <a:srgbClr val="3E545F"/>
                </a:solidFill>
                <a:latin typeface="Arial"/>
                <a:ea typeface="Arial"/>
                <a:cs typeface="Arial"/>
                <a:sym typeface="Arial"/>
              </a:defRPr>
            </a:lvl1pPr>
            <a:lvl2pPr marL="0" marR="0" lvl="1"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5pPr>
            <a:lvl6pPr marL="457200" marR="0" lvl="5"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6pPr>
            <a:lvl7pPr marL="914400" marR="0" lvl="6"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7pPr>
            <a:lvl8pPr marL="1371600" marR="0" lvl="7"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8pPr>
            <a:lvl9pPr marL="1828800" marR="0" lvl="8"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5" name="Shape 45"/>
          <p:cNvSpPr txBox="1">
            <a:spLocks noGrp="1"/>
          </p:cNvSpPr>
          <p:nvPr>
            <p:ph type="subTitle" idx="1"/>
          </p:nvPr>
        </p:nvSpPr>
        <p:spPr>
          <a:xfrm>
            <a:off x="288000" y="5125767"/>
            <a:ext cx="8567999" cy="812813"/>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2000" b="0" i="0" u="none" strike="noStrike" cap="none">
                <a:solidFill>
                  <a:schemeClr val="dk1"/>
                </a:solidFill>
                <a:latin typeface="Arial"/>
                <a:ea typeface="Arial"/>
                <a:cs typeface="Arial"/>
                <a:sym typeface="Arial"/>
              </a:defRPr>
            </a:lvl1pPr>
            <a:lvl2pPr marL="457200" marR="0" lvl="1" indent="0" algn="ctr" rtl="0">
              <a:lnSpc>
                <a:spcPct val="100000"/>
              </a:lnSpc>
              <a:spcBef>
                <a:spcPts val="0"/>
              </a:spcBef>
              <a:spcAft>
                <a:spcPts val="0"/>
              </a:spcAft>
              <a:buClr>
                <a:schemeClr val="dk2"/>
              </a:buClr>
              <a:buFont typeface="Noto Sans Symbols"/>
              <a:buNone/>
              <a:defRPr sz="2000" b="0" i="0" u="none" strike="noStrike" cap="none">
                <a:solidFill>
                  <a:schemeClr val="dk1"/>
                </a:solidFill>
                <a:latin typeface="Arial"/>
                <a:ea typeface="Arial"/>
                <a:cs typeface="Arial"/>
                <a:sym typeface="Arial"/>
              </a:defRPr>
            </a:lvl2pPr>
            <a:lvl3pPr marL="914400" marR="0" lvl="2" indent="0" algn="ctr" rtl="0">
              <a:lnSpc>
                <a:spcPct val="100000"/>
              </a:lnSpc>
              <a:spcBef>
                <a:spcPts val="0"/>
              </a:spcBef>
              <a:spcAft>
                <a:spcPts val="0"/>
              </a:spcAft>
              <a:buClr>
                <a:schemeClr val="dk2"/>
              </a:buClr>
              <a:buFont typeface="Noto Sans Symbols"/>
              <a:buNone/>
              <a:defRPr sz="1800" b="0" i="0" u="none" strike="noStrike" cap="none">
                <a:solidFill>
                  <a:schemeClr val="dk1"/>
                </a:solidFill>
                <a:latin typeface="Arial"/>
                <a:ea typeface="Arial"/>
                <a:cs typeface="Arial"/>
                <a:sym typeface="Arial"/>
              </a:defRPr>
            </a:lvl3pPr>
            <a:lvl4pPr marL="1371600" marR="0" lvl="3" indent="0" algn="ctr" rtl="0">
              <a:lnSpc>
                <a:spcPct val="100000"/>
              </a:lnSpc>
              <a:spcBef>
                <a:spcPts val="0"/>
              </a:spcBef>
              <a:spcAft>
                <a:spcPts val="0"/>
              </a:spcAft>
              <a:buClr>
                <a:schemeClr val="dk2"/>
              </a:buClr>
              <a:buFont typeface="Arial"/>
              <a:buNone/>
              <a:defRPr sz="1600" b="0" i="0" u="none" strike="noStrike" cap="none">
                <a:solidFill>
                  <a:schemeClr val="dk1"/>
                </a:solidFill>
                <a:latin typeface="Arial"/>
                <a:ea typeface="Arial"/>
                <a:cs typeface="Arial"/>
                <a:sym typeface="Arial"/>
              </a:defRPr>
            </a:lvl4pPr>
            <a:lvl5pPr marL="1828800" marR="0" lvl="4" indent="0" algn="ctr" rtl="0">
              <a:lnSpc>
                <a:spcPct val="90000"/>
              </a:lnSpc>
              <a:spcBef>
                <a:spcPts val="0"/>
              </a:spcBef>
              <a:spcAft>
                <a:spcPts val="0"/>
              </a:spcAft>
              <a:buClr>
                <a:schemeClr val="dk2"/>
              </a:buClr>
              <a:buFont typeface="Arial"/>
              <a:buNone/>
              <a:defRPr sz="1600" b="0" i="0" u="none" strike="noStrike" cap="none">
                <a:solidFill>
                  <a:schemeClr val="dk1"/>
                </a:solidFill>
                <a:latin typeface="Arial"/>
                <a:ea typeface="Arial"/>
                <a:cs typeface="Arial"/>
                <a:sym typeface="Arial"/>
              </a:defRPr>
            </a:lvl5pPr>
            <a:lvl6pPr marL="2286000" marR="0" lvl="5" indent="0" algn="ctr" rtl="0">
              <a:lnSpc>
                <a:spcPct val="90000"/>
              </a:lnSpc>
              <a:spcBef>
                <a:spcPts val="5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6pPr>
            <a:lvl7pPr marL="2743200" marR="0" lvl="6" indent="0" algn="ctr" rtl="0">
              <a:lnSpc>
                <a:spcPct val="90000"/>
              </a:lnSpc>
              <a:spcBef>
                <a:spcPts val="5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7pPr>
            <a:lvl8pPr marL="3200400" marR="0" lvl="7" indent="0" algn="ctr" rtl="0">
              <a:lnSpc>
                <a:spcPct val="90000"/>
              </a:lnSpc>
              <a:spcBef>
                <a:spcPts val="5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8pPr>
            <a:lvl9pPr marL="3657600" marR="0" lvl="8" indent="0" algn="ctr" rtl="0">
              <a:lnSpc>
                <a:spcPct val="90000"/>
              </a:lnSpc>
              <a:spcBef>
                <a:spcPts val="5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6" name="Shape 46"/>
          <p:cNvSpPr txBox="1"/>
          <p:nvPr/>
        </p:nvSpPr>
        <p:spPr>
          <a:xfrm>
            <a:off x="9258071" y="540456"/>
            <a:ext cx="1641475" cy="1169986"/>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de-DE" sz="1000" b="1" i="0" u="none" strike="noStrike" cap="none">
                <a:solidFill>
                  <a:schemeClr val="dk1"/>
                </a:solidFill>
                <a:latin typeface="Arial"/>
                <a:ea typeface="Arial"/>
                <a:cs typeface="Arial"/>
                <a:sym typeface="Arial"/>
              </a:rPr>
              <a:t>Bild zuschneiden unter:</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Format</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Zuschneiden</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Zuschneidewerkzeug horizontal bis zur ersten oder zweiten Linie ziehen</a:t>
            </a:r>
          </a:p>
        </p:txBody>
      </p:sp>
      <p:sp>
        <p:nvSpPr>
          <p:cNvPr id="47" name="Shape 47"/>
          <p:cNvSpPr txBox="1"/>
          <p:nvPr/>
        </p:nvSpPr>
        <p:spPr>
          <a:xfrm>
            <a:off x="-1755322" y="652189"/>
            <a:ext cx="1641475" cy="620580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de-DE" sz="1000" b="1" i="0" u="none" strike="noStrike" cap="none">
                <a:solidFill>
                  <a:schemeClr val="dk1"/>
                </a:solidFill>
                <a:latin typeface="Arial"/>
                <a:ea typeface="Arial"/>
                <a:cs typeface="Arial"/>
                <a:sym typeface="Arial"/>
              </a:rPr>
              <a:t>Logo in neuer Logosystematik einfügen:</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Zum Anpassen der Fußzeile unter Karteireiter Ansicht &gt; auf Folienmaster klicken. Links in der Übersicht auf die oberste Folie scrollen und dort in die Fußzeile klicken. Das Beispiellogo kann nun entfernt werden. </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Einfügen über Karteireiter Einfügen &gt; Grafik</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Logo auswählen (PNG in RGB) </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Skalieren: Doppelklick auf Logo &gt; unter Schriftgrad (rechts im Kopf) Höhe 2,26 cm  einstellen (Breite variiert je nach     </a:t>
            </a:r>
          </a:p>
          <a:p>
            <a:pPr marL="0" marR="0" lvl="0" indent="0" algn="l" rtl="0">
              <a:lnSpc>
                <a:spcPct val="100000"/>
              </a:lnSpc>
              <a:spcBef>
                <a:spcPts val="0"/>
              </a:spcBef>
              <a:spcAft>
                <a:spcPts val="0"/>
              </a:spcAft>
              <a:buClr>
                <a:schemeClr val="dk1"/>
              </a:buClr>
              <a:buSzPct val="25000"/>
              <a:buFont typeface="Arial"/>
              <a:buNone/>
            </a:pPr>
            <a:r>
              <a:rPr lang="de-DE" sz="1000" b="0" i="0" u="none" strike="noStrike" cap="none">
                <a:solidFill>
                  <a:schemeClr val="dk1"/>
                </a:solidFill>
                <a:latin typeface="Arial"/>
                <a:ea typeface="Arial"/>
                <a:cs typeface="Arial"/>
                <a:sym typeface="Arial"/>
              </a:rPr>
              <a:t>     Schutzraum)</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mit Schutzraum am rechten untern Rand platzieren</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Masteransicht schließen. Das Logo ist nun auf allen  Inhalts-Folien getauscht.</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Zum Tauschen der Logos in Titel- und Abschlussfolie die jeweilige Masterfolie links anklicken und dort ebenso verfahren. </a:t>
            </a:r>
          </a:p>
        </p:txBody>
      </p:sp>
      <p:pic>
        <p:nvPicPr>
          <p:cNvPr id="48" name="Shape 48"/>
          <p:cNvPicPr preferRelativeResize="0"/>
          <p:nvPr/>
        </p:nvPicPr>
        <p:blipFill rotWithShape="1">
          <a:blip r:embed="rId2">
            <a:alphaModFix/>
          </a:blip>
          <a:srcRect t="22789" b="8536"/>
          <a:stretch/>
        </p:blipFill>
        <p:spPr>
          <a:xfrm>
            <a:off x="112" y="0"/>
            <a:ext cx="9144000" cy="4186326"/>
          </a:xfrm>
          <a:prstGeom prst="rect">
            <a:avLst/>
          </a:prstGeom>
          <a:noFill/>
          <a:ln>
            <a:noFill/>
          </a:ln>
        </p:spPr>
      </p:pic>
      <p:pic>
        <p:nvPicPr>
          <p:cNvPr id="49" name="Shape 49"/>
          <p:cNvPicPr preferRelativeResize="0"/>
          <p:nvPr/>
        </p:nvPicPr>
        <p:blipFill rotWithShape="1">
          <a:blip r:embed="rId3">
            <a:alphaModFix/>
          </a:blip>
          <a:srcRect/>
          <a:stretch/>
        </p:blipFill>
        <p:spPr>
          <a:xfrm>
            <a:off x="7242371" y="6116617"/>
            <a:ext cx="1408013" cy="619163"/>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el_Text">
    <p:spTree>
      <p:nvGrpSpPr>
        <p:cNvPr id="1" name="Shape 50"/>
        <p:cNvGrpSpPr/>
        <p:nvPr/>
      </p:nvGrpSpPr>
      <p:grpSpPr>
        <a:xfrm>
          <a:off x="0" y="0"/>
          <a:ext cx="0" cy="0"/>
          <a:chOff x="0" y="0"/>
          <a:chExt cx="0" cy="0"/>
        </a:xfrm>
      </p:grpSpPr>
      <p:sp>
        <p:nvSpPr>
          <p:cNvPr id="51" name="Shape 51"/>
          <p:cNvSpPr txBox="1">
            <a:spLocks noGrp="1"/>
          </p:cNvSpPr>
          <p:nvPr>
            <p:ph type="ftr" idx="11"/>
          </p:nvPr>
        </p:nvSpPr>
        <p:spPr>
          <a:xfrm>
            <a:off x="287337" y="6227762"/>
            <a:ext cx="731837" cy="396873"/>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1050" b="0" i="0" u="none" strike="noStrike" cap="none">
                <a:solidFill>
                  <a:schemeClr val="dk2"/>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52" name="Shape 52"/>
          <p:cNvSpPr txBox="1">
            <a:spLocks noGrp="1"/>
          </p:cNvSpPr>
          <p:nvPr>
            <p:ph type="ctrTitle"/>
          </p:nvPr>
        </p:nvSpPr>
        <p:spPr>
          <a:xfrm>
            <a:off x="288000" y="2487600"/>
            <a:ext cx="8567999" cy="540000"/>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0"/>
              </a:spcAft>
              <a:buClr>
                <a:srgbClr val="3E545F"/>
              </a:buClr>
              <a:buFont typeface="Arial"/>
              <a:buNone/>
              <a:defRPr sz="3200" b="1" i="0" u="none" strike="noStrike" cap="none">
                <a:solidFill>
                  <a:srgbClr val="3E545F"/>
                </a:solidFill>
                <a:latin typeface="Arial"/>
                <a:ea typeface="Arial"/>
                <a:cs typeface="Arial"/>
                <a:sym typeface="Arial"/>
              </a:defRPr>
            </a:lvl1pPr>
            <a:lvl2pPr marL="0" marR="0" lvl="1"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5pPr>
            <a:lvl6pPr marL="457200" marR="0" lvl="5"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6pPr>
            <a:lvl7pPr marL="914400" marR="0" lvl="6"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7pPr>
            <a:lvl8pPr marL="1371600" marR="0" lvl="7"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8pPr>
            <a:lvl9pPr marL="1828800" marR="0" lvl="8"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53" name="Shape 53"/>
          <p:cNvSpPr txBox="1">
            <a:spLocks noGrp="1"/>
          </p:cNvSpPr>
          <p:nvPr>
            <p:ph type="subTitle" idx="1"/>
          </p:nvPr>
        </p:nvSpPr>
        <p:spPr>
          <a:xfrm>
            <a:off x="288000" y="2980800"/>
            <a:ext cx="8567999" cy="1655761"/>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2000" b="0" i="0" u="none" strike="noStrike" cap="none">
                <a:solidFill>
                  <a:schemeClr val="dk1"/>
                </a:solidFill>
                <a:latin typeface="Arial"/>
                <a:ea typeface="Arial"/>
                <a:cs typeface="Arial"/>
                <a:sym typeface="Arial"/>
              </a:defRPr>
            </a:lvl1pPr>
            <a:lvl2pPr marL="457200" marR="0" lvl="1" indent="0" algn="ctr" rtl="0">
              <a:lnSpc>
                <a:spcPct val="100000"/>
              </a:lnSpc>
              <a:spcBef>
                <a:spcPts val="0"/>
              </a:spcBef>
              <a:spcAft>
                <a:spcPts val="0"/>
              </a:spcAft>
              <a:buClr>
                <a:schemeClr val="dk2"/>
              </a:buClr>
              <a:buFont typeface="Noto Sans Symbols"/>
              <a:buNone/>
              <a:defRPr sz="2000" b="0" i="0" u="none" strike="noStrike" cap="none">
                <a:solidFill>
                  <a:schemeClr val="dk1"/>
                </a:solidFill>
                <a:latin typeface="Arial"/>
                <a:ea typeface="Arial"/>
                <a:cs typeface="Arial"/>
                <a:sym typeface="Arial"/>
              </a:defRPr>
            </a:lvl2pPr>
            <a:lvl3pPr marL="914400" marR="0" lvl="2" indent="0" algn="ctr" rtl="0">
              <a:lnSpc>
                <a:spcPct val="100000"/>
              </a:lnSpc>
              <a:spcBef>
                <a:spcPts val="0"/>
              </a:spcBef>
              <a:spcAft>
                <a:spcPts val="0"/>
              </a:spcAft>
              <a:buClr>
                <a:schemeClr val="dk2"/>
              </a:buClr>
              <a:buFont typeface="Noto Sans Symbols"/>
              <a:buNone/>
              <a:defRPr sz="1800" b="0" i="0" u="none" strike="noStrike" cap="none">
                <a:solidFill>
                  <a:schemeClr val="dk1"/>
                </a:solidFill>
                <a:latin typeface="Arial"/>
                <a:ea typeface="Arial"/>
                <a:cs typeface="Arial"/>
                <a:sym typeface="Arial"/>
              </a:defRPr>
            </a:lvl3pPr>
            <a:lvl4pPr marL="1371600" marR="0" lvl="3" indent="0" algn="ctr" rtl="0">
              <a:lnSpc>
                <a:spcPct val="100000"/>
              </a:lnSpc>
              <a:spcBef>
                <a:spcPts val="0"/>
              </a:spcBef>
              <a:spcAft>
                <a:spcPts val="0"/>
              </a:spcAft>
              <a:buClr>
                <a:schemeClr val="dk2"/>
              </a:buClr>
              <a:buFont typeface="Arial"/>
              <a:buNone/>
              <a:defRPr sz="1600" b="0" i="0" u="none" strike="noStrike" cap="none">
                <a:solidFill>
                  <a:schemeClr val="dk1"/>
                </a:solidFill>
                <a:latin typeface="Arial"/>
                <a:ea typeface="Arial"/>
                <a:cs typeface="Arial"/>
                <a:sym typeface="Arial"/>
              </a:defRPr>
            </a:lvl4pPr>
            <a:lvl5pPr marL="1828800" marR="0" lvl="4" indent="0" algn="ctr" rtl="0">
              <a:lnSpc>
                <a:spcPct val="90000"/>
              </a:lnSpc>
              <a:spcBef>
                <a:spcPts val="0"/>
              </a:spcBef>
              <a:spcAft>
                <a:spcPts val="0"/>
              </a:spcAft>
              <a:buClr>
                <a:schemeClr val="dk2"/>
              </a:buClr>
              <a:buFont typeface="Arial"/>
              <a:buNone/>
              <a:defRPr sz="1600" b="0" i="0" u="none" strike="noStrike" cap="none">
                <a:solidFill>
                  <a:schemeClr val="dk1"/>
                </a:solidFill>
                <a:latin typeface="Arial"/>
                <a:ea typeface="Arial"/>
                <a:cs typeface="Arial"/>
                <a:sym typeface="Arial"/>
              </a:defRPr>
            </a:lvl5pPr>
            <a:lvl6pPr marL="2286000" marR="0" lvl="5" indent="0" algn="ctr" rtl="0">
              <a:lnSpc>
                <a:spcPct val="90000"/>
              </a:lnSpc>
              <a:spcBef>
                <a:spcPts val="5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6pPr>
            <a:lvl7pPr marL="2743200" marR="0" lvl="6" indent="0" algn="ctr" rtl="0">
              <a:lnSpc>
                <a:spcPct val="90000"/>
              </a:lnSpc>
              <a:spcBef>
                <a:spcPts val="5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7pPr>
            <a:lvl8pPr marL="3200400" marR="0" lvl="7" indent="0" algn="ctr" rtl="0">
              <a:lnSpc>
                <a:spcPct val="90000"/>
              </a:lnSpc>
              <a:spcBef>
                <a:spcPts val="5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8pPr>
            <a:lvl9pPr marL="3657600" marR="0" lvl="8" indent="0" algn="ctr" rtl="0">
              <a:lnSpc>
                <a:spcPct val="90000"/>
              </a:lnSpc>
              <a:spcBef>
                <a:spcPts val="5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9pPr>
          </a:lstStyle>
          <a:p>
            <a:endParaRPr/>
          </a:p>
        </p:txBody>
      </p:sp>
      <p:cxnSp>
        <p:nvCxnSpPr>
          <p:cNvPr id="54" name="Shape 54"/>
          <p:cNvCxnSpPr/>
          <p:nvPr/>
        </p:nvCxnSpPr>
        <p:spPr>
          <a:xfrm>
            <a:off x="287337" y="6040437"/>
            <a:ext cx="8569325" cy="0"/>
          </a:xfrm>
          <a:prstGeom prst="straightConnector1">
            <a:avLst/>
          </a:prstGeom>
          <a:noFill/>
          <a:ln w="9525" cap="flat" cmpd="sng">
            <a:solidFill>
              <a:schemeClr val="dk1"/>
            </a:solidFill>
            <a:prstDash val="solid"/>
            <a:miter/>
            <a:headEnd type="none" w="med" len="med"/>
            <a:tailEnd type="none" w="med" len="med"/>
          </a:ln>
        </p:spPr>
      </p:cxnSp>
      <p:sp>
        <p:nvSpPr>
          <p:cNvPr id="55" name="Shape 55"/>
          <p:cNvSpPr txBox="1"/>
          <p:nvPr/>
        </p:nvSpPr>
        <p:spPr>
          <a:xfrm>
            <a:off x="-1755322" y="652189"/>
            <a:ext cx="1641475" cy="620580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de-DE" sz="1000" b="1" i="0" u="none" strike="noStrike" cap="none">
                <a:solidFill>
                  <a:schemeClr val="dk1"/>
                </a:solidFill>
                <a:latin typeface="Arial"/>
                <a:ea typeface="Arial"/>
                <a:cs typeface="Arial"/>
                <a:sym typeface="Arial"/>
              </a:rPr>
              <a:t>Logo in neuer Logosystematik einfügen:</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Zum Anpassen der Fußzeile unter Karteireiter Ansicht &gt; auf Folienmaster klicken. Links in der Übersicht auf die oberste Folie scrollen und dort in die Fußzeile klicken. Das Beispiellogo kann nun entfernt werden. </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Einfügen über Karteireiter Einfügen &gt; Grafik</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Logo auswählen (PNG in RGB) </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Skalieren: Doppelklick auf Logo &gt; unter Schriftgrad (rechts im Kopf) Höhe 2,26 cm  einstellen (Breite variiert je nach     </a:t>
            </a:r>
          </a:p>
          <a:p>
            <a:pPr marL="0" marR="0" lvl="0" indent="0" algn="l" rtl="0">
              <a:lnSpc>
                <a:spcPct val="100000"/>
              </a:lnSpc>
              <a:spcBef>
                <a:spcPts val="0"/>
              </a:spcBef>
              <a:spcAft>
                <a:spcPts val="0"/>
              </a:spcAft>
              <a:buClr>
                <a:schemeClr val="dk1"/>
              </a:buClr>
              <a:buSzPct val="25000"/>
              <a:buFont typeface="Arial"/>
              <a:buNone/>
            </a:pPr>
            <a:r>
              <a:rPr lang="de-DE" sz="1000" b="0" i="0" u="none" strike="noStrike" cap="none">
                <a:solidFill>
                  <a:schemeClr val="dk1"/>
                </a:solidFill>
                <a:latin typeface="Arial"/>
                <a:ea typeface="Arial"/>
                <a:cs typeface="Arial"/>
                <a:sym typeface="Arial"/>
              </a:rPr>
              <a:t>     Schutzraum)</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mit Schutzraum am rechten untern Rand platzieren</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Masteransicht schließen. Das Logo ist nun auf allen  Inhalts-Folien getauscht.</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Zum Tauschen der Logos in Titel- und Abschlussfolie die jeweilige Masterfolie links anklicken und dort ebenso verfahren. </a:t>
            </a:r>
          </a:p>
        </p:txBody>
      </p:sp>
      <p:pic>
        <p:nvPicPr>
          <p:cNvPr id="56" name="Shape 56"/>
          <p:cNvPicPr preferRelativeResize="0"/>
          <p:nvPr/>
        </p:nvPicPr>
        <p:blipFill rotWithShape="1">
          <a:blip r:embed="rId2">
            <a:alphaModFix/>
          </a:blip>
          <a:srcRect/>
          <a:stretch/>
        </p:blipFill>
        <p:spPr>
          <a:xfrm>
            <a:off x="7242371" y="6116617"/>
            <a:ext cx="1408013" cy="619163"/>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el_mittig, horizontale Linie">
    <p:spTree>
      <p:nvGrpSpPr>
        <p:cNvPr id="1" name="Shape 57"/>
        <p:cNvGrpSpPr/>
        <p:nvPr/>
      </p:nvGrpSpPr>
      <p:grpSpPr>
        <a:xfrm>
          <a:off x="0" y="0"/>
          <a:ext cx="0" cy="0"/>
          <a:chOff x="0" y="0"/>
          <a:chExt cx="0" cy="0"/>
        </a:xfrm>
      </p:grpSpPr>
      <p:sp>
        <p:nvSpPr>
          <p:cNvPr id="58" name="Shape 58"/>
          <p:cNvSpPr txBox="1">
            <a:spLocks noGrp="1"/>
          </p:cNvSpPr>
          <p:nvPr>
            <p:ph type="ftr" idx="11"/>
          </p:nvPr>
        </p:nvSpPr>
        <p:spPr>
          <a:xfrm>
            <a:off x="287337" y="6227762"/>
            <a:ext cx="731837" cy="396873"/>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1050" b="0" i="0" u="none" strike="noStrike" cap="none">
                <a:solidFill>
                  <a:schemeClr val="dk2"/>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59" name="Shape 59"/>
          <p:cNvSpPr txBox="1">
            <a:spLocks noGrp="1"/>
          </p:cNvSpPr>
          <p:nvPr>
            <p:ph type="ctrTitle"/>
          </p:nvPr>
        </p:nvSpPr>
        <p:spPr>
          <a:xfrm>
            <a:off x="288000" y="2487600"/>
            <a:ext cx="8567999" cy="540000"/>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0"/>
              </a:spcAft>
              <a:buClr>
                <a:srgbClr val="3E545F"/>
              </a:buClr>
              <a:buFont typeface="Arial"/>
              <a:buNone/>
              <a:defRPr sz="3200" b="1" i="0" u="none" strike="noStrike" cap="none">
                <a:solidFill>
                  <a:srgbClr val="3E545F"/>
                </a:solidFill>
                <a:latin typeface="Arial"/>
                <a:ea typeface="Arial"/>
                <a:cs typeface="Arial"/>
                <a:sym typeface="Arial"/>
              </a:defRPr>
            </a:lvl1pPr>
            <a:lvl2pPr marL="0" marR="0" lvl="1"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5pPr>
            <a:lvl6pPr marL="457200" marR="0" lvl="5"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6pPr>
            <a:lvl7pPr marL="914400" marR="0" lvl="6"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7pPr>
            <a:lvl8pPr marL="1371600" marR="0" lvl="7"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8pPr>
            <a:lvl9pPr marL="1828800" marR="0" lvl="8"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60" name="Shape 60"/>
          <p:cNvSpPr txBox="1">
            <a:spLocks noGrp="1"/>
          </p:cNvSpPr>
          <p:nvPr>
            <p:ph type="subTitle" idx="1"/>
          </p:nvPr>
        </p:nvSpPr>
        <p:spPr>
          <a:xfrm>
            <a:off x="288000" y="3196800"/>
            <a:ext cx="8567999" cy="1655761"/>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2000" b="0" i="0" u="none" strike="noStrike" cap="none">
                <a:solidFill>
                  <a:schemeClr val="dk1"/>
                </a:solidFill>
                <a:latin typeface="Arial"/>
                <a:ea typeface="Arial"/>
                <a:cs typeface="Arial"/>
                <a:sym typeface="Arial"/>
              </a:defRPr>
            </a:lvl1pPr>
            <a:lvl2pPr marL="457200" marR="0" lvl="1" indent="0" algn="ctr" rtl="0">
              <a:lnSpc>
                <a:spcPct val="100000"/>
              </a:lnSpc>
              <a:spcBef>
                <a:spcPts val="0"/>
              </a:spcBef>
              <a:spcAft>
                <a:spcPts val="0"/>
              </a:spcAft>
              <a:buClr>
                <a:schemeClr val="dk2"/>
              </a:buClr>
              <a:buFont typeface="Noto Sans Symbols"/>
              <a:buNone/>
              <a:defRPr sz="2000" b="0" i="0" u="none" strike="noStrike" cap="none">
                <a:solidFill>
                  <a:schemeClr val="dk1"/>
                </a:solidFill>
                <a:latin typeface="Arial"/>
                <a:ea typeface="Arial"/>
                <a:cs typeface="Arial"/>
                <a:sym typeface="Arial"/>
              </a:defRPr>
            </a:lvl2pPr>
            <a:lvl3pPr marL="914400" marR="0" lvl="2" indent="0" algn="ctr" rtl="0">
              <a:lnSpc>
                <a:spcPct val="100000"/>
              </a:lnSpc>
              <a:spcBef>
                <a:spcPts val="0"/>
              </a:spcBef>
              <a:spcAft>
                <a:spcPts val="0"/>
              </a:spcAft>
              <a:buClr>
                <a:schemeClr val="dk2"/>
              </a:buClr>
              <a:buFont typeface="Noto Sans Symbols"/>
              <a:buNone/>
              <a:defRPr sz="1800" b="0" i="0" u="none" strike="noStrike" cap="none">
                <a:solidFill>
                  <a:schemeClr val="dk1"/>
                </a:solidFill>
                <a:latin typeface="Arial"/>
                <a:ea typeface="Arial"/>
                <a:cs typeface="Arial"/>
                <a:sym typeface="Arial"/>
              </a:defRPr>
            </a:lvl3pPr>
            <a:lvl4pPr marL="1371600" marR="0" lvl="3" indent="0" algn="ctr" rtl="0">
              <a:lnSpc>
                <a:spcPct val="100000"/>
              </a:lnSpc>
              <a:spcBef>
                <a:spcPts val="0"/>
              </a:spcBef>
              <a:spcAft>
                <a:spcPts val="0"/>
              </a:spcAft>
              <a:buClr>
                <a:schemeClr val="dk2"/>
              </a:buClr>
              <a:buFont typeface="Arial"/>
              <a:buNone/>
              <a:defRPr sz="1600" b="0" i="0" u="none" strike="noStrike" cap="none">
                <a:solidFill>
                  <a:schemeClr val="dk1"/>
                </a:solidFill>
                <a:latin typeface="Arial"/>
                <a:ea typeface="Arial"/>
                <a:cs typeface="Arial"/>
                <a:sym typeface="Arial"/>
              </a:defRPr>
            </a:lvl4pPr>
            <a:lvl5pPr marL="1828800" marR="0" lvl="4" indent="0" algn="ctr" rtl="0">
              <a:lnSpc>
                <a:spcPct val="90000"/>
              </a:lnSpc>
              <a:spcBef>
                <a:spcPts val="0"/>
              </a:spcBef>
              <a:spcAft>
                <a:spcPts val="0"/>
              </a:spcAft>
              <a:buClr>
                <a:schemeClr val="dk2"/>
              </a:buClr>
              <a:buFont typeface="Arial"/>
              <a:buNone/>
              <a:defRPr sz="1600" b="0" i="0" u="none" strike="noStrike" cap="none">
                <a:solidFill>
                  <a:schemeClr val="dk1"/>
                </a:solidFill>
                <a:latin typeface="Arial"/>
                <a:ea typeface="Arial"/>
                <a:cs typeface="Arial"/>
                <a:sym typeface="Arial"/>
              </a:defRPr>
            </a:lvl5pPr>
            <a:lvl6pPr marL="2286000" marR="0" lvl="5" indent="0" algn="ctr" rtl="0">
              <a:lnSpc>
                <a:spcPct val="90000"/>
              </a:lnSpc>
              <a:spcBef>
                <a:spcPts val="5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6pPr>
            <a:lvl7pPr marL="2743200" marR="0" lvl="6" indent="0" algn="ctr" rtl="0">
              <a:lnSpc>
                <a:spcPct val="90000"/>
              </a:lnSpc>
              <a:spcBef>
                <a:spcPts val="5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7pPr>
            <a:lvl8pPr marL="3200400" marR="0" lvl="7" indent="0" algn="ctr" rtl="0">
              <a:lnSpc>
                <a:spcPct val="90000"/>
              </a:lnSpc>
              <a:spcBef>
                <a:spcPts val="5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8pPr>
            <a:lvl9pPr marL="3657600" marR="0" lvl="8" indent="0" algn="ctr" rtl="0">
              <a:lnSpc>
                <a:spcPct val="90000"/>
              </a:lnSpc>
              <a:spcBef>
                <a:spcPts val="5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9pPr>
          </a:lstStyle>
          <a:p>
            <a:endParaRPr/>
          </a:p>
        </p:txBody>
      </p:sp>
      <p:cxnSp>
        <p:nvCxnSpPr>
          <p:cNvPr id="61" name="Shape 61"/>
          <p:cNvCxnSpPr/>
          <p:nvPr/>
        </p:nvCxnSpPr>
        <p:spPr>
          <a:xfrm>
            <a:off x="287337" y="3036888"/>
            <a:ext cx="8569325" cy="0"/>
          </a:xfrm>
          <a:prstGeom prst="straightConnector1">
            <a:avLst/>
          </a:prstGeom>
          <a:noFill/>
          <a:ln w="9525" cap="flat" cmpd="sng">
            <a:solidFill>
              <a:srgbClr val="009FE3"/>
            </a:solidFill>
            <a:prstDash val="solid"/>
            <a:miter/>
            <a:headEnd type="none" w="med" len="med"/>
            <a:tailEnd type="none" w="med" len="med"/>
          </a:ln>
        </p:spPr>
      </p:cxnSp>
      <p:sp>
        <p:nvSpPr>
          <p:cNvPr id="62" name="Shape 62"/>
          <p:cNvSpPr txBox="1"/>
          <p:nvPr/>
        </p:nvSpPr>
        <p:spPr>
          <a:xfrm>
            <a:off x="-1755322" y="652189"/>
            <a:ext cx="1641475" cy="620580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de-DE" sz="1000" b="1" i="0" u="none" strike="noStrike" cap="none">
                <a:solidFill>
                  <a:schemeClr val="dk1"/>
                </a:solidFill>
                <a:latin typeface="Arial"/>
                <a:ea typeface="Arial"/>
                <a:cs typeface="Arial"/>
                <a:sym typeface="Arial"/>
              </a:rPr>
              <a:t>Logo in neuer Logosystematik einfügen:</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Zum Anpassen der Fußzeile unter Karteireiter Ansicht &gt; auf Folienmaster klicken. Links in der Übersicht auf die oberste Folie scrollen und dort in die Fußzeile klicken. Das Beispiellogo kann nun entfernt werden. </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Einfügen über Karteireiter Einfügen &gt; Grafik</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Logo auswählen (PNG in RGB) </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Skalieren: Doppelklick auf Logo &gt; unter Schriftgrad (rechts im Kopf) Höhe 2,26 cm  einstellen (Breite variiert je nach     </a:t>
            </a:r>
          </a:p>
          <a:p>
            <a:pPr marL="0" marR="0" lvl="0" indent="0" algn="l" rtl="0">
              <a:lnSpc>
                <a:spcPct val="100000"/>
              </a:lnSpc>
              <a:spcBef>
                <a:spcPts val="0"/>
              </a:spcBef>
              <a:spcAft>
                <a:spcPts val="0"/>
              </a:spcAft>
              <a:buClr>
                <a:schemeClr val="dk1"/>
              </a:buClr>
              <a:buSzPct val="25000"/>
              <a:buFont typeface="Arial"/>
              <a:buNone/>
            </a:pPr>
            <a:r>
              <a:rPr lang="de-DE" sz="1000" b="0" i="0" u="none" strike="noStrike" cap="none">
                <a:solidFill>
                  <a:schemeClr val="dk1"/>
                </a:solidFill>
                <a:latin typeface="Arial"/>
                <a:ea typeface="Arial"/>
                <a:cs typeface="Arial"/>
                <a:sym typeface="Arial"/>
              </a:rPr>
              <a:t>     Schutzraum)</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mit Schutzraum am rechten untern Rand platzieren</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Masteransicht schließen. Das Logo ist nun auf allen  Inhalts-Folien getauscht.</a:t>
            </a:r>
          </a:p>
          <a:p>
            <a:pPr marL="171450" marR="0" lvl="0" indent="-171450" algn="l" rtl="0">
              <a:lnSpc>
                <a:spcPct val="100000"/>
              </a:lnSpc>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Zum Tauschen der Logos in Titel- und Abschlussfolie die jeweilige Masterfolie links anklicken und dort ebenso verfahren. </a:t>
            </a:r>
          </a:p>
        </p:txBody>
      </p:sp>
      <p:pic>
        <p:nvPicPr>
          <p:cNvPr id="63" name="Shape 63"/>
          <p:cNvPicPr preferRelativeResize="0"/>
          <p:nvPr/>
        </p:nvPicPr>
        <p:blipFill rotWithShape="1">
          <a:blip r:embed="rId2">
            <a:alphaModFix/>
          </a:blip>
          <a:srcRect/>
          <a:stretch/>
        </p:blipFill>
        <p:spPr>
          <a:xfrm>
            <a:off x="7242371" y="6116617"/>
            <a:ext cx="1408013" cy="619163"/>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Inhalt_Text">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288000" y="201600"/>
            <a:ext cx="8567999" cy="543599"/>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Clr>
                <a:srgbClr val="3E545F"/>
              </a:buClr>
              <a:buFont typeface="Arial"/>
              <a:buNone/>
              <a:defRPr sz="2000" b="1" i="0" u="none" strike="noStrike" cap="none">
                <a:solidFill>
                  <a:srgbClr val="3E545F"/>
                </a:solidFill>
                <a:latin typeface="Arial"/>
                <a:ea typeface="Arial"/>
                <a:cs typeface="Arial"/>
                <a:sym typeface="Arial"/>
              </a:defRPr>
            </a:lvl1pPr>
            <a:lvl2pPr marL="0" marR="0" lvl="1"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5pPr>
            <a:lvl6pPr marL="457200" marR="0" lvl="5"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6pPr>
            <a:lvl7pPr marL="914400" marR="0" lvl="6"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7pPr>
            <a:lvl8pPr marL="1371600" marR="0" lvl="7"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8pPr>
            <a:lvl9pPr marL="1828800" marR="0" lvl="8"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body" idx="1"/>
          </p:nvPr>
        </p:nvSpPr>
        <p:spPr>
          <a:xfrm>
            <a:off x="288000" y="1152000"/>
            <a:ext cx="8567999" cy="251998"/>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2000" b="1" i="0" u="none" strike="noStrike" cap="none">
                <a:solidFill>
                  <a:schemeClr val="dk1"/>
                </a:solidFill>
                <a:latin typeface="Arial"/>
                <a:ea typeface="Arial"/>
                <a:cs typeface="Arial"/>
                <a:sym typeface="Arial"/>
              </a:defRPr>
            </a:lvl1pPr>
            <a:lvl2pPr marL="216000" marR="0" lvl="1" indent="406300" algn="l" rtl="0">
              <a:lnSpc>
                <a:spcPct val="100000"/>
              </a:lnSpc>
              <a:spcBef>
                <a:spcPts val="0"/>
              </a:spcBef>
              <a:spcAft>
                <a:spcPts val="0"/>
              </a:spcAft>
              <a:buClr>
                <a:schemeClr val="dk2"/>
              </a:buClr>
              <a:buSzPct val="100000"/>
              <a:buFont typeface="Noto Sans Symbols"/>
              <a:buChar char="−"/>
              <a:defRPr sz="1800" b="0" i="0" u="none" strike="noStrike" cap="none">
                <a:solidFill>
                  <a:schemeClr val="dk1"/>
                </a:solidFill>
                <a:latin typeface="Arial"/>
                <a:ea typeface="Arial"/>
                <a:cs typeface="Arial"/>
                <a:sym typeface="Arial"/>
              </a:defRPr>
            </a:lvl2pPr>
            <a:lvl3pPr marL="432000" marR="0" lvl="2" indent="335080" algn="l" rtl="0">
              <a:lnSpc>
                <a:spcPct val="100000"/>
              </a:lnSpc>
              <a:spcBef>
                <a:spcPts val="0"/>
              </a:spcBef>
              <a:spcAft>
                <a:spcPts val="0"/>
              </a:spcAft>
              <a:buClr>
                <a:schemeClr val="dk2"/>
              </a:buClr>
              <a:buSzPct val="80000"/>
              <a:buFont typeface="Noto Sans Symbols"/>
              <a:buChar char="−"/>
              <a:defRPr sz="1600" b="0" i="0" u="none" strike="noStrike" cap="none">
                <a:solidFill>
                  <a:schemeClr val="dk1"/>
                </a:solidFill>
                <a:latin typeface="Arial"/>
                <a:ea typeface="Arial"/>
                <a:cs typeface="Arial"/>
                <a:sym typeface="Arial"/>
              </a:defRPr>
            </a:lvl3pPr>
            <a:lvl4pPr marL="648000" marR="0" lvl="3" indent="380700" algn="l" rtl="0">
              <a:lnSpc>
                <a:spcPct val="100000"/>
              </a:lnSpc>
              <a:spcBef>
                <a:spcPts val="0"/>
              </a:spcBef>
              <a:spcAft>
                <a:spcPts val="0"/>
              </a:spcAft>
              <a:buClr>
                <a:schemeClr val="dk2"/>
              </a:buClr>
              <a:buSzPct val="100000"/>
              <a:buFont typeface="Noto Sans Symbols"/>
              <a:buChar char="▪"/>
              <a:defRPr sz="1600" b="0" i="0" u="none" strike="noStrike" cap="none">
                <a:solidFill>
                  <a:schemeClr val="dk1"/>
                </a:solidFill>
                <a:latin typeface="Arial"/>
                <a:ea typeface="Arial"/>
                <a:cs typeface="Arial"/>
                <a:sym typeface="Arial"/>
              </a:defRPr>
            </a:lvl4pPr>
            <a:lvl5pPr marL="864000" marR="0" lvl="4" indent="380600" algn="l" rtl="0">
              <a:lnSpc>
                <a:spcPct val="90000"/>
              </a:lnSpc>
              <a:spcBef>
                <a:spcPts val="0"/>
              </a:spcBef>
              <a:spcAft>
                <a:spcPts val="0"/>
              </a:spcAft>
              <a:buClr>
                <a:schemeClr val="dk2"/>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ftr" idx="11"/>
          </p:nvPr>
        </p:nvSpPr>
        <p:spPr>
          <a:xfrm>
            <a:off x="287337" y="6227762"/>
            <a:ext cx="731837" cy="396873"/>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3E545F"/>
              </a:buClr>
              <a:buFont typeface="Arial"/>
              <a:buNone/>
              <a:defRPr sz="1050" b="0" i="0" u="none" strike="noStrike" cap="none">
                <a:solidFill>
                  <a:srgbClr val="3E545F"/>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68" name="Shape 68"/>
          <p:cNvSpPr txBox="1">
            <a:spLocks noGrp="1"/>
          </p:cNvSpPr>
          <p:nvPr>
            <p:ph type="body" idx="2"/>
          </p:nvPr>
        </p:nvSpPr>
        <p:spPr>
          <a:xfrm>
            <a:off x="287337" y="1684800"/>
            <a:ext cx="8569325" cy="3751263"/>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1800" b="0" i="0" u="none" strike="noStrike" cap="none">
                <a:solidFill>
                  <a:schemeClr val="dk1"/>
                </a:solidFill>
                <a:latin typeface="Arial"/>
                <a:ea typeface="Arial"/>
                <a:cs typeface="Arial"/>
                <a:sym typeface="Arial"/>
              </a:defRPr>
            </a:lvl1pPr>
            <a:lvl2pPr marL="432000" marR="0" lvl="1" indent="-12899" algn="l" rtl="0">
              <a:lnSpc>
                <a:spcPct val="100000"/>
              </a:lnSpc>
              <a:spcBef>
                <a:spcPts val="0"/>
              </a:spcBef>
              <a:spcAft>
                <a:spcPts val="0"/>
              </a:spcAft>
              <a:buClr>
                <a:schemeClr val="dk2"/>
              </a:buClr>
              <a:buSzPct val="100000"/>
              <a:buFont typeface="Noto Sans Symbols"/>
              <a:buChar char="−"/>
              <a:defRPr sz="1600" b="0" i="0" u="none" strike="noStrike" cap="none">
                <a:solidFill>
                  <a:schemeClr val="dk1"/>
                </a:solidFill>
                <a:latin typeface="Arial"/>
                <a:ea typeface="Arial"/>
                <a:cs typeface="Arial"/>
                <a:sym typeface="Arial"/>
              </a:defRPr>
            </a:lvl2pPr>
            <a:lvl3pPr marL="648000" marR="0" lvl="2" indent="-58719" algn="l" rtl="0">
              <a:lnSpc>
                <a:spcPct val="100000"/>
              </a:lnSpc>
              <a:spcBef>
                <a:spcPts val="0"/>
              </a:spcBef>
              <a:spcAft>
                <a:spcPts val="0"/>
              </a:spcAft>
              <a:buClr>
                <a:schemeClr val="dk2"/>
              </a:buClr>
              <a:buSzPct val="80000"/>
              <a:buFont typeface="Noto Sans Symbols"/>
              <a:buChar char="▪"/>
              <a:defRPr sz="1600" b="0" i="0" u="none" strike="noStrike" cap="none">
                <a:solidFill>
                  <a:schemeClr val="dk1"/>
                </a:solidFill>
                <a:latin typeface="Arial"/>
                <a:ea typeface="Arial"/>
                <a:cs typeface="Arial"/>
                <a:sym typeface="Arial"/>
              </a:defRPr>
            </a:lvl3pPr>
            <a:lvl4pPr marL="864000" marR="0" lvl="3" indent="-13099" algn="l" rtl="0">
              <a:lnSpc>
                <a:spcPct val="100000"/>
              </a:lnSpc>
              <a:spcBef>
                <a:spcPts val="0"/>
              </a:spcBef>
              <a:spcAft>
                <a:spcPts val="0"/>
              </a:spcAft>
              <a:buClr>
                <a:schemeClr val="dk2"/>
              </a:buClr>
              <a:buSzPct val="100000"/>
              <a:buFont typeface="Arial"/>
              <a:buChar char="-"/>
              <a:defRPr sz="1600" b="0" i="0" u="none" strike="noStrike" cap="none">
                <a:solidFill>
                  <a:schemeClr val="dk1"/>
                </a:solidFill>
                <a:latin typeface="Arial"/>
                <a:ea typeface="Arial"/>
                <a:cs typeface="Arial"/>
                <a:sym typeface="Arial"/>
              </a:defRPr>
            </a:lvl4pPr>
            <a:lvl5pPr marL="864000" marR="0" lvl="4" indent="-13099" algn="l" rtl="0">
              <a:lnSpc>
                <a:spcPct val="90000"/>
              </a:lnSpc>
              <a:spcBef>
                <a:spcPts val="0"/>
              </a:spcBef>
              <a:spcAft>
                <a:spcPts val="0"/>
              </a:spcAft>
              <a:buClr>
                <a:schemeClr val="dk2"/>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9" name="Shape 69"/>
          <p:cNvSpPr txBox="1"/>
          <p:nvPr/>
        </p:nvSpPr>
        <p:spPr>
          <a:xfrm>
            <a:off x="-2246809" y="506412"/>
            <a:ext cx="2067422" cy="470897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de-DE" sz="1000" b="1" i="0" u="none" strike="noStrike" cap="none">
                <a:solidFill>
                  <a:schemeClr val="dk1"/>
                </a:solidFill>
                <a:latin typeface="Arial"/>
                <a:ea typeface="Arial"/>
                <a:cs typeface="Arial"/>
                <a:sym typeface="Arial"/>
              </a:rPr>
              <a:t>Seitenzahlen:</a:t>
            </a:r>
          </a:p>
          <a:p>
            <a:pPr marL="0" marR="0" lvl="0" indent="0" algn="l" rtl="0">
              <a:lnSpc>
                <a:spcPct val="100000"/>
              </a:lnSpc>
              <a:spcBef>
                <a:spcPts val="0"/>
              </a:spcBef>
              <a:spcAft>
                <a:spcPts val="0"/>
              </a:spcAft>
              <a:buClr>
                <a:schemeClr val="dk1"/>
              </a:buClr>
              <a:buSzPct val="25000"/>
              <a:buFont typeface="Arial"/>
              <a:buNone/>
            </a:pPr>
            <a:r>
              <a:rPr lang="de-DE" sz="1000" b="0" i="0" u="none" strike="noStrike" cap="none">
                <a:solidFill>
                  <a:schemeClr val="dk1"/>
                </a:solidFill>
                <a:latin typeface="Arial"/>
                <a:ea typeface="Arial"/>
                <a:cs typeface="Arial"/>
                <a:sym typeface="Arial"/>
              </a:rPr>
              <a:t>Die Seitenanzeige „1 von X“ ist nicht standardmäßig in Powerpoint verfügbar; daher benötigen Sie dazu ein Add-In. Das Add-In kann im Vorlagencenter heruntergeladen werden.</a:t>
            </a:r>
          </a:p>
          <a:p>
            <a:pPr marL="0" marR="0" lvl="0" indent="0" algn="l" rtl="0">
              <a:lnSpc>
                <a:spcPct val="100000"/>
              </a:lnSpc>
              <a:spcBef>
                <a:spcPts val="0"/>
              </a:spcBef>
              <a:spcAft>
                <a:spcPts val="0"/>
              </a:spcAft>
              <a:buClr>
                <a:schemeClr val="dk1"/>
              </a:buClr>
              <a:buFont typeface="Arial"/>
              <a:buNone/>
            </a:pP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ct val="25000"/>
              <a:buFont typeface="Arial"/>
              <a:buNone/>
            </a:pPr>
            <a:r>
              <a:rPr lang="de-DE" sz="1000" b="1" i="0" u="none" strike="noStrike" cap="none">
                <a:solidFill>
                  <a:schemeClr val="dk1"/>
                </a:solidFill>
                <a:latin typeface="Arial"/>
                <a:ea typeface="Arial"/>
                <a:cs typeface="Arial"/>
                <a:sym typeface="Arial"/>
              </a:rPr>
              <a:t>Aktivieren</a:t>
            </a:r>
          </a:p>
          <a:p>
            <a:pPr marL="0" marR="0" lvl="0" indent="0" algn="l" rtl="0">
              <a:lnSpc>
                <a:spcPct val="100000"/>
              </a:lnSpc>
              <a:spcBef>
                <a:spcPts val="0"/>
              </a:spcBef>
              <a:spcAft>
                <a:spcPts val="0"/>
              </a:spcAft>
              <a:buClr>
                <a:schemeClr val="dk1"/>
              </a:buClr>
              <a:buSzPct val="25000"/>
              <a:buFont typeface="Arial"/>
              <a:buNone/>
            </a:pPr>
            <a:r>
              <a:rPr lang="de-DE" sz="1000" b="0" i="0" u="none" strike="noStrike" cap="none">
                <a:solidFill>
                  <a:schemeClr val="dk1"/>
                </a:solidFill>
                <a:latin typeface="Arial"/>
                <a:ea typeface="Arial"/>
                <a:cs typeface="Arial"/>
                <a:sym typeface="Arial"/>
              </a:rPr>
              <a:t>Nach dem Öffnen der Vorlage, klicken Sie mit einem Doppelklick auf die Datei „RWTH-Addin-Seitenzahlen“, um das Add-In zu aktivieren. Nach dem Schließen von Powerpoint deaktiviert es sich automatisch wieder.</a:t>
            </a:r>
          </a:p>
          <a:p>
            <a:pPr marL="0" marR="0" lvl="0" indent="0" algn="l" rtl="0">
              <a:lnSpc>
                <a:spcPct val="100000"/>
              </a:lnSpc>
              <a:spcBef>
                <a:spcPts val="0"/>
              </a:spcBef>
              <a:spcAft>
                <a:spcPts val="0"/>
              </a:spcAft>
              <a:buClr>
                <a:srgbClr val="000000"/>
              </a:buClr>
              <a:buFont typeface="Arial"/>
              <a:buNone/>
            </a:pP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ct val="25000"/>
              <a:buFont typeface="Arial"/>
              <a:buNone/>
            </a:pPr>
            <a:r>
              <a:rPr lang="de-DE" sz="1000" b="1" i="0" u="none" strike="noStrike" cap="none">
                <a:solidFill>
                  <a:schemeClr val="dk1"/>
                </a:solidFill>
                <a:latin typeface="Arial"/>
                <a:ea typeface="Arial"/>
                <a:cs typeface="Arial"/>
                <a:sym typeface="Arial"/>
              </a:rPr>
              <a:t>Erstellen</a:t>
            </a:r>
          </a:p>
          <a:p>
            <a:pPr marL="0" marR="0" lvl="0" indent="0" algn="l" rtl="0">
              <a:lnSpc>
                <a:spcPct val="100000"/>
              </a:lnSpc>
              <a:spcBef>
                <a:spcPts val="0"/>
              </a:spcBef>
              <a:spcAft>
                <a:spcPts val="0"/>
              </a:spcAft>
              <a:buClr>
                <a:schemeClr val="dk1"/>
              </a:buClr>
              <a:buSzPct val="25000"/>
              <a:buFont typeface="Arial"/>
              <a:buNone/>
            </a:pPr>
            <a:r>
              <a:rPr lang="de-DE" sz="1000" b="0" i="0" u="none" strike="noStrike" cap="none">
                <a:solidFill>
                  <a:schemeClr val="dk1"/>
                </a:solidFill>
                <a:latin typeface="Arial"/>
                <a:ea typeface="Arial"/>
                <a:cs typeface="Arial"/>
                <a:sym typeface="Arial"/>
              </a:rPr>
              <a:t>Gehen Sie in der Symbolleiste auf den Tab „RWTH AddIn“ und klicken Sie den Button. Nun stellen sich die Seitenzahlen automatisch ein. Falls Sie nachträglich noch Folien hinzufügen oder löschen, klicken Sie einfach erneut auf den Button, um die Seitenzahlen zu aktualisieren. </a:t>
            </a:r>
          </a:p>
          <a:p>
            <a:pPr marL="0" marR="0" lvl="0" indent="0" algn="l" rtl="0">
              <a:lnSpc>
                <a:spcPct val="100000"/>
              </a:lnSpc>
              <a:spcBef>
                <a:spcPts val="0"/>
              </a:spcBef>
              <a:spcAft>
                <a:spcPts val="0"/>
              </a:spcAft>
              <a:buClr>
                <a:srgbClr val="000000"/>
              </a:buClr>
              <a:buFont typeface="Arial"/>
              <a:buNone/>
            </a:pPr>
            <a:endParaRPr sz="1000" b="0" i="0" u="none" strike="noStrike" cap="none">
              <a:solidFill>
                <a:schemeClr val="dk1"/>
              </a:solidFill>
              <a:latin typeface="Arial"/>
              <a:ea typeface="Arial"/>
              <a:cs typeface="Arial"/>
              <a:sym typeface="Arial"/>
            </a:endParaRPr>
          </a:p>
        </p:txBody>
      </p:sp>
      <p:sp>
        <p:nvSpPr>
          <p:cNvPr id="70" name="Shape 70"/>
          <p:cNvSpPr txBox="1"/>
          <p:nvPr/>
        </p:nvSpPr>
        <p:spPr>
          <a:xfrm>
            <a:off x="9231085" y="506412"/>
            <a:ext cx="2067422" cy="5170644"/>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de-DE" sz="1000" b="1" i="0" u="none" strike="noStrike" cap="none">
                <a:solidFill>
                  <a:schemeClr val="dk1"/>
                </a:solidFill>
                <a:latin typeface="Arial"/>
                <a:ea typeface="Arial"/>
                <a:cs typeface="Arial"/>
                <a:sym typeface="Arial"/>
              </a:rPr>
              <a:t>Add-In installieren </a:t>
            </a:r>
          </a:p>
          <a:p>
            <a:pPr marL="0" marR="0" lvl="0" indent="0" algn="l" rtl="0">
              <a:lnSpc>
                <a:spcPct val="100000"/>
              </a:lnSpc>
              <a:spcBef>
                <a:spcPts val="0"/>
              </a:spcBef>
              <a:spcAft>
                <a:spcPts val="0"/>
              </a:spcAft>
              <a:buClr>
                <a:schemeClr val="dk1"/>
              </a:buClr>
              <a:buSzPct val="25000"/>
              <a:buFont typeface="Arial"/>
              <a:buNone/>
            </a:pPr>
            <a:r>
              <a:rPr lang="de-DE" sz="1000" b="0" i="0" u="none" strike="noStrike" cap="none">
                <a:solidFill>
                  <a:schemeClr val="dk1"/>
                </a:solidFill>
                <a:latin typeface="Arial"/>
                <a:ea typeface="Arial"/>
                <a:cs typeface="Arial"/>
                <a:sym typeface="Arial"/>
              </a:rPr>
              <a:t>Wenn Sie das Add-In dauerhaft installieren möchten, damit Sie es nicht immer anklicken müssen, gehen Sie wie folgt vor:</a:t>
            </a:r>
          </a:p>
          <a:p>
            <a:pPr marL="0" marR="0" lvl="0" indent="0" algn="l" rtl="0">
              <a:lnSpc>
                <a:spcPct val="100000"/>
              </a:lnSpc>
              <a:spcBef>
                <a:spcPts val="0"/>
              </a:spcBef>
              <a:spcAft>
                <a:spcPts val="0"/>
              </a:spcAft>
              <a:buClr>
                <a:schemeClr val="dk1"/>
              </a:buClr>
              <a:buSzPct val="25000"/>
              <a:buFont typeface="Arial"/>
              <a:buNone/>
            </a:pPr>
            <a:r>
              <a:rPr lang="de-DE" sz="1000" b="0" i="0" u="none" strike="noStrike" cap="none">
                <a:solidFill>
                  <a:schemeClr val="dk1"/>
                </a:solidFill>
                <a:latin typeface="Arial"/>
                <a:ea typeface="Arial"/>
                <a:cs typeface="Arial"/>
                <a:sym typeface="Arial"/>
              </a:rPr>
              <a:t> </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b="1" i="0" u="none" strike="noStrike" cap="none">
                <a:solidFill>
                  <a:schemeClr val="dk1"/>
                </a:solidFill>
                <a:latin typeface="Arial"/>
                <a:ea typeface="Arial"/>
                <a:cs typeface="Arial"/>
                <a:sym typeface="Arial"/>
              </a:rPr>
              <a:t>Schaltfläche Office</a:t>
            </a:r>
            <a:r>
              <a:rPr lang="de-DE" sz="1000" b="0" i="0" u="none" strike="noStrike" cap="none">
                <a:solidFill>
                  <a:schemeClr val="dk1"/>
                </a:solidFill>
                <a:latin typeface="Arial"/>
                <a:ea typeface="Arial"/>
                <a:cs typeface="Arial"/>
                <a:sym typeface="Arial"/>
              </a:rPr>
              <a:t> (für Office 2007-2010, runder Button oben links) bzw. auf </a:t>
            </a:r>
            <a:r>
              <a:rPr lang="de-DE" sz="1000" b="1" i="0" u="none" strike="noStrike" cap="none">
                <a:solidFill>
                  <a:schemeClr val="dk1"/>
                </a:solidFill>
                <a:latin typeface="Arial"/>
                <a:ea typeface="Arial"/>
                <a:cs typeface="Arial"/>
                <a:sym typeface="Arial"/>
              </a:rPr>
              <a:t>Datei</a:t>
            </a:r>
            <a:r>
              <a:rPr lang="de-DE" sz="1000" b="0" i="0" u="none" strike="noStrike" cap="none">
                <a:solidFill>
                  <a:schemeClr val="dk1"/>
                </a:solidFill>
                <a:latin typeface="Arial"/>
                <a:ea typeface="Arial"/>
                <a:cs typeface="Arial"/>
                <a:sym typeface="Arial"/>
              </a:rPr>
              <a:t> (Office 2013) </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b="0" i="0" u="none" strike="noStrike" cap="none">
                <a:solidFill>
                  <a:schemeClr val="dk1"/>
                </a:solidFill>
                <a:latin typeface="Arial"/>
                <a:ea typeface="Arial"/>
                <a:cs typeface="Arial"/>
                <a:sym typeface="Arial"/>
              </a:rPr>
              <a:t>„</a:t>
            </a:r>
            <a:r>
              <a:rPr lang="de-DE" sz="1000" b="1" i="0" u="none" strike="noStrike" cap="none">
                <a:solidFill>
                  <a:schemeClr val="dk1"/>
                </a:solidFill>
                <a:latin typeface="Arial"/>
                <a:ea typeface="Arial"/>
                <a:cs typeface="Arial"/>
                <a:sym typeface="Arial"/>
              </a:rPr>
              <a:t>PowerPoint-Optionen</a:t>
            </a:r>
            <a:r>
              <a:rPr lang="de-DE" sz="1000" b="0" i="0" u="none" strike="noStrike" cap="none">
                <a:solidFill>
                  <a:schemeClr val="dk1"/>
                </a:solidFill>
                <a:latin typeface="Arial"/>
                <a:ea typeface="Arial"/>
                <a:cs typeface="Arial"/>
                <a:sym typeface="Arial"/>
              </a:rPr>
              <a:t>“ (für Office 2007-2010, unten rechts) bzw. </a:t>
            </a:r>
            <a:r>
              <a:rPr lang="de-DE" sz="1000" b="1" i="0" u="none" strike="noStrike" cap="none">
                <a:solidFill>
                  <a:schemeClr val="dk1"/>
                </a:solidFill>
                <a:latin typeface="Arial"/>
                <a:ea typeface="Arial"/>
                <a:cs typeface="Arial"/>
                <a:sym typeface="Arial"/>
              </a:rPr>
              <a:t>Optionen</a:t>
            </a:r>
            <a:r>
              <a:rPr lang="de-DE" sz="1000" b="0" i="0" u="none" strike="noStrike" cap="none">
                <a:solidFill>
                  <a:schemeClr val="dk1"/>
                </a:solidFill>
                <a:latin typeface="Arial"/>
                <a:ea typeface="Arial"/>
                <a:cs typeface="Arial"/>
                <a:sym typeface="Arial"/>
              </a:rPr>
              <a:t> (Office 2013) </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b="1" i="0" u="none" strike="noStrike" cap="none">
                <a:solidFill>
                  <a:schemeClr val="dk1"/>
                </a:solidFill>
                <a:latin typeface="Arial"/>
                <a:ea typeface="Arial"/>
                <a:cs typeface="Arial"/>
                <a:sym typeface="Arial"/>
              </a:rPr>
              <a:t>Add-Ins</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b="0" i="0" u="none" strike="noStrike" cap="none">
                <a:solidFill>
                  <a:schemeClr val="dk1"/>
                </a:solidFill>
                <a:latin typeface="Arial"/>
                <a:ea typeface="Arial"/>
                <a:cs typeface="Arial"/>
                <a:sym typeface="Arial"/>
              </a:rPr>
              <a:t>wählen Sie ganz unten bei </a:t>
            </a:r>
            <a:r>
              <a:rPr lang="de-DE" sz="1000" b="1" i="0" u="none" strike="noStrike" cap="none">
                <a:solidFill>
                  <a:schemeClr val="dk1"/>
                </a:solidFill>
                <a:latin typeface="Arial"/>
                <a:ea typeface="Arial"/>
                <a:cs typeface="Arial"/>
                <a:sym typeface="Arial"/>
              </a:rPr>
              <a:t>Verwalten:</a:t>
            </a:r>
            <a:r>
              <a:rPr lang="de-DE" sz="1000" b="0" i="0" u="none" strike="noStrike" cap="none">
                <a:solidFill>
                  <a:schemeClr val="dk1"/>
                </a:solidFill>
                <a:latin typeface="Arial"/>
                <a:ea typeface="Arial"/>
                <a:cs typeface="Arial"/>
                <a:sym typeface="Arial"/>
              </a:rPr>
              <a:t> den Punkt </a:t>
            </a:r>
            <a:r>
              <a:rPr lang="de-DE" sz="1000" b="1" i="0" u="none" strike="noStrike" cap="none">
                <a:solidFill>
                  <a:schemeClr val="dk1"/>
                </a:solidFill>
                <a:latin typeface="Arial"/>
                <a:ea typeface="Arial"/>
                <a:cs typeface="Arial"/>
                <a:sym typeface="Arial"/>
              </a:rPr>
              <a:t>PowerPoint-Add Ins</a:t>
            </a:r>
            <a:r>
              <a:rPr lang="de-DE" sz="1000" b="0" i="0" u="none" strike="noStrike" cap="none">
                <a:solidFill>
                  <a:schemeClr val="dk1"/>
                </a:solidFill>
                <a:latin typeface="Arial"/>
                <a:ea typeface="Arial"/>
                <a:cs typeface="Arial"/>
                <a:sym typeface="Arial"/>
              </a:rPr>
              <a:t> und klicken Sie </a:t>
            </a:r>
            <a:r>
              <a:rPr lang="de-DE" sz="1000" b="1" i="0" u="none" strike="noStrike" cap="none">
                <a:solidFill>
                  <a:schemeClr val="dk1"/>
                </a:solidFill>
                <a:latin typeface="Arial"/>
                <a:ea typeface="Arial"/>
                <a:cs typeface="Arial"/>
                <a:sym typeface="Arial"/>
              </a:rPr>
              <a:t>Gehe zu…</a:t>
            </a:r>
            <a:r>
              <a:rPr lang="de-DE" sz="1000" b="0" i="0" u="none" strike="noStrike" cap="none">
                <a:solidFill>
                  <a:schemeClr val="dk1"/>
                </a:solidFill>
                <a:latin typeface="Arial"/>
                <a:ea typeface="Arial"/>
                <a:cs typeface="Arial"/>
                <a:sym typeface="Arial"/>
              </a:rPr>
              <a:t>.</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b="0" i="0" u="none" strike="noStrike" cap="none">
                <a:solidFill>
                  <a:schemeClr val="dk1"/>
                </a:solidFill>
                <a:latin typeface="Arial"/>
                <a:ea typeface="Arial"/>
                <a:cs typeface="Arial"/>
                <a:sym typeface="Arial"/>
              </a:rPr>
              <a:t>Sollte das RWTH Add In angezeigt werden, entfernen Sie es! Anders ist eine dauerhafte Installierung nicht möglich.</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b="0" i="0" u="none" strike="noStrike" cap="none">
                <a:solidFill>
                  <a:schemeClr val="dk1"/>
                </a:solidFill>
                <a:latin typeface="Arial"/>
                <a:ea typeface="Arial"/>
                <a:cs typeface="Arial"/>
                <a:sym typeface="Arial"/>
              </a:rPr>
              <a:t>Klicken Sie auf </a:t>
            </a:r>
            <a:r>
              <a:rPr lang="de-DE" sz="1000" b="1" i="0" u="none" strike="noStrike" cap="none">
                <a:solidFill>
                  <a:schemeClr val="dk1"/>
                </a:solidFill>
                <a:latin typeface="Arial"/>
                <a:ea typeface="Arial"/>
                <a:cs typeface="Arial"/>
                <a:sym typeface="Arial"/>
              </a:rPr>
              <a:t>Neu Hinzufügen…</a:t>
            </a:r>
            <a:r>
              <a:rPr lang="de-DE" sz="1000" b="0" i="0" u="none" strike="noStrike" cap="none">
                <a:solidFill>
                  <a:schemeClr val="dk1"/>
                </a:solidFill>
                <a:latin typeface="Arial"/>
                <a:ea typeface="Arial"/>
                <a:cs typeface="Arial"/>
                <a:sym typeface="Arial"/>
              </a:rPr>
              <a:t>, suchen Sie das Add-In auf ihrem PC raus und klicken Sie auf </a:t>
            </a:r>
            <a:r>
              <a:rPr lang="de-DE" sz="1000" b="1" i="0" u="none" strike="noStrike" cap="none">
                <a:solidFill>
                  <a:schemeClr val="dk1"/>
                </a:solidFill>
                <a:latin typeface="Arial"/>
                <a:ea typeface="Arial"/>
                <a:cs typeface="Arial"/>
                <a:sym typeface="Arial"/>
              </a:rPr>
              <a:t>OK</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b="0" i="0" u="none" strike="noStrike" cap="none">
                <a:solidFill>
                  <a:schemeClr val="dk1"/>
                </a:solidFill>
                <a:latin typeface="Arial"/>
                <a:ea typeface="Arial"/>
                <a:cs typeface="Arial"/>
                <a:sym typeface="Arial"/>
              </a:rPr>
              <a:t>Mit </a:t>
            </a:r>
            <a:r>
              <a:rPr lang="de-DE" sz="1000" b="1" i="0" u="none" strike="noStrike" cap="none">
                <a:solidFill>
                  <a:schemeClr val="dk1"/>
                </a:solidFill>
                <a:latin typeface="Arial"/>
                <a:ea typeface="Arial"/>
                <a:cs typeface="Arial"/>
                <a:sym typeface="Arial"/>
              </a:rPr>
              <a:t>Schließen </a:t>
            </a:r>
            <a:r>
              <a:rPr lang="de-DE" sz="1000" b="0" i="0" u="none" strike="noStrike" cap="none">
                <a:solidFill>
                  <a:schemeClr val="dk1"/>
                </a:solidFill>
                <a:latin typeface="Arial"/>
                <a:ea typeface="Arial"/>
                <a:cs typeface="Arial"/>
                <a:sym typeface="Arial"/>
              </a:rPr>
              <a:t>wird das Add-In dauerhaft gespeichert. Sie können es danach jederzeit wieder entfernen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Inhalt_Bi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288000" y="201600"/>
            <a:ext cx="8567999" cy="543599"/>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Clr>
                <a:srgbClr val="3E545F"/>
              </a:buClr>
              <a:buFont typeface="Arial"/>
              <a:buNone/>
              <a:defRPr sz="2000" b="1" i="0" u="none" strike="noStrike" cap="none">
                <a:solidFill>
                  <a:srgbClr val="3E545F"/>
                </a:solidFill>
                <a:latin typeface="Arial"/>
                <a:ea typeface="Arial"/>
                <a:cs typeface="Arial"/>
                <a:sym typeface="Arial"/>
              </a:defRPr>
            </a:lvl1pPr>
            <a:lvl2pPr marL="0" marR="0" lvl="1"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5pPr>
            <a:lvl6pPr marL="457200" marR="0" lvl="5"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6pPr>
            <a:lvl7pPr marL="914400" marR="0" lvl="6"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7pPr>
            <a:lvl8pPr marL="1371600" marR="0" lvl="7"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8pPr>
            <a:lvl9pPr marL="1828800" marR="0" lvl="8"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ftr" idx="11"/>
          </p:nvPr>
        </p:nvSpPr>
        <p:spPr>
          <a:xfrm>
            <a:off x="287337" y="6227762"/>
            <a:ext cx="731837" cy="396873"/>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3E545F"/>
              </a:buClr>
              <a:buFont typeface="Arial"/>
              <a:buNone/>
              <a:defRPr sz="1050" b="0" i="0" u="none" strike="noStrike" cap="none">
                <a:solidFill>
                  <a:srgbClr val="3E545F"/>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74" name="Shape 74"/>
          <p:cNvSpPr txBox="1">
            <a:spLocks noGrp="1"/>
          </p:cNvSpPr>
          <p:nvPr>
            <p:ph type="body" idx="1"/>
          </p:nvPr>
        </p:nvSpPr>
        <p:spPr>
          <a:xfrm>
            <a:off x="287337" y="5359400"/>
            <a:ext cx="8559667" cy="499532"/>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Clr>
                <a:schemeClr val="dk2"/>
              </a:buClr>
              <a:buFont typeface="Arial"/>
              <a:buNone/>
              <a:defRPr sz="900" b="0" i="0" u="none" strike="noStrike" cap="none">
                <a:solidFill>
                  <a:schemeClr val="dk1"/>
                </a:solidFill>
                <a:latin typeface="Arial"/>
                <a:ea typeface="Arial"/>
                <a:cs typeface="Arial"/>
                <a:sym typeface="Arial"/>
              </a:defRPr>
            </a:lvl1pPr>
            <a:lvl2pPr marL="432000" marR="0" lvl="1" indent="-12899" algn="l" rtl="0">
              <a:lnSpc>
                <a:spcPct val="100000"/>
              </a:lnSpc>
              <a:spcBef>
                <a:spcPts val="0"/>
              </a:spcBef>
              <a:spcAft>
                <a:spcPts val="0"/>
              </a:spcAft>
              <a:buClr>
                <a:schemeClr val="dk2"/>
              </a:buClr>
              <a:buSzPct val="100000"/>
              <a:buFont typeface="Noto Sans Symbols"/>
              <a:buChar char="−"/>
              <a:defRPr sz="1600" b="0" i="0" u="none" strike="noStrike" cap="none">
                <a:solidFill>
                  <a:schemeClr val="dk1"/>
                </a:solidFill>
                <a:latin typeface="Arial"/>
                <a:ea typeface="Arial"/>
                <a:cs typeface="Arial"/>
                <a:sym typeface="Arial"/>
              </a:defRPr>
            </a:lvl2pPr>
            <a:lvl3pPr marL="648000" marR="0" lvl="2" indent="-58719" algn="l" rtl="0">
              <a:lnSpc>
                <a:spcPct val="100000"/>
              </a:lnSpc>
              <a:spcBef>
                <a:spcPts val="0"/>
              </a:spcBef>
              <a:spcAft>
                <a:spcPts val="0"/>
              </a:spcAft>
              <a:buClr>
                <a:schemeClr val="dk2"/>
              </a:buClr>
              <a:buSzPct val="80000"/>
              <a:buFont typeface="Noto Sans Symbols"/>
              <a:buChar char="▪"/>
              <a:defRPr sz="1600" b="0" i="0" u="none" strike="noStrike" cap="none">
                <a:solidFill>
                  <a:schemeClr val="dk1"/>
                </a:solidFill>
                <a:latin typeface="Arial"/>
                <a:ea typeface="Arial"/>
                <a:cs typeface="Arial"/>
                <a:sym typeface="Arial"/>
              </a:defRPr>
            </a:lvl3pPr>
            <a:lvl4pPr marL="864000" marR="0" lvl="3" indent="-13099" algn="l" rtl="0">
              <a:lnSpc>
                <a:spcPct val="100000"/>
              </a:lnSpc>
              <a:spcBef>
                <a:spcPts val="0"/>
              </a:spcBef>
              <a:spcAft>
                <a:spcPts val="0"/>
              </a:spcAft>
              <a:buClr>
                <a:schemeClr val="dk2"/>
              </a:buClr>
              <a:buSzPct val="100000"/>
              <a:buFont typeface="Arial"/>
              <a:buChar char="-"/>
              <a:defRPr sz="1600" b="0" i="0" u="none" strike="noStrike" cap="none">
                <a:solidFill>
                  <a:schemeClr val="dk1"/>
                </a:solidFill>
                <a:latin typeface="Arial"/>
                <a:ea typeface="Arial"/>
                <a:cs typeface="Arial"/>
                <a:sym typeface="Arial"/>
              </a:defRPr>
            </a:lvl4pPr>
            <a:lvl5pPr marL="864000" marR="0" lvl="4" indent="-13099" algn="l" rtl="0">
              <a:lnSpc>
                <a:spcPct val="90000"/>
              </a:lnSpc>
              <a:spcBef>
                <a:spcPts val="0"/>
              </a:spcBef>
              <a:spcAft>
                <a:spcPts val="0"/>
              </a:spcAft>
              <a:buClr>
                <a:schemeClr val="dk2"/>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75" name="Shape 75"/>
          <p:cNvPicPr preferRelativeResize="0"/>
          <p:nvPr/>
        </p:nvPicPr>
        <p:blipFill rotWithShape="1">
          <a:blip r:embed="rId2">
            <a:alphaModFix/>
          </a:blip>
          <a:srcRect l="1724" t="22789" r="10309" b="15439"/>
          <a:stretch/>
        </p:blipFill>
        <p:spPr>
          <a:xfrm>
            <a:off x="545429" y="1225103"/>
            <a:ext cx="8043482" cy="3765467"/>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1.jp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p:nvPr/>
        </p:nvSpPr>
        <p:spPr>
          <a:xfrm>
            <a:off x="1132041" y="6211578"/>
            <a:ext cx="4251324" cy="630236"/>
          </a:xfrm>
          <a:prstGeom prst="rect">
            <a:avLst/>
          </a:prstGeom>
          <a:noFill/>
          <a:ln>
            <a:noFill/>
          </a:ln>
        </p:spPr>
        <p:txBody>
          <a:bodyPr lIns="0" tIns="0" rIns="0" bIns="0" anchor="t" anchorCtr="0">
            <a:noAutofit/>
          </a:bodyPr>
          <a:lstStyle/>
          <a:p>
            <a:pPr marL="0" marR="0" lvl="0" indent="0" algn="l" rtl="0">
              <a:lnSpc>
                <a:spcPct val="125000"/>
              </a:lnSpc>
              <a:spcBef>
                <a:spcPts val="0"/>
              </a:spcBef>
              <a:spcAft>
                <a:spcPts val="0"/>
              </a:spcAft>
              <a:buClr>
                <a:srgbClr val="3F5260"/>
              </a:buClr>
              <a:buSzPct val="25000"/>
              <a:buFont typeface="Arial"/>
              <a:buNone/>
            </a:pPr>
            <a:r>
              <a:rPr lang="de-DE" sz="1050" b="0" i="0" u="none" strike="noStrike" cap="none">
                <a:solidFill>
                  <a:srgbClr val="3F5260"/>
                </a:solidFill>
                <a:latin typeface="Arial"/>
                <a:ea typeface="Arial"/>
                <a:cs typeface="Arial"/>
                <a:sym typeface="Arial"/>
              </a:rPr>
              <a:t>Project 9: </a:t>
            </a:r>
            <a:r>
              <a:rPr lang="de-DE" sz="1050">
                <a:solidFill>
                  <a:srgbClr val="3F5260"/>
                </a:solidFill>
              </a:rPr>
              <a:t>EKF C</a:t>
            </a:r>
            <a:r>
              <a:rPr lang="de-DE" sz="1050" b="0" i="0" u="none" strike="noStrike" cap="none">
                <a:solidFill>
                  <a:srgbClr val="3F5260"/>
                </a:solidFill>
                <a:latin typeface="Arial"/>
                <a:ea typeface="Arial"/>
                <a:cs typeface="Arial"/>
                <a:sym typeface="Arial"/>
              </a:rPr>
              <a:t>oding and Problems</a:t>
            </a:r>
          </a:p>
          <a:p>
            <a:pPr marL="0" marR="0" lvl="0" indent="0" algn="l" rtl="0">
              <a:lnSpc>
                <a:spcPct val="125000"/>
              </a:lnSpc>
              <a:spcBef>
                <a:spcPts val="0"/>
              </a:spcBef>
              <a:spcAft>
                <a:spcPts val="0"/>
              </a:spcAft>
              <a:buClr>
                <a:srgbClr val="3F5260"/>
              </a:buClr>
              <a:buSzPct val="25000"/>
              <a:buFont typeface="Arial"/>
              <a:buNone/>
            </a:pPr>
            <a:r>
              <a:rPr lang="de-DE" sz="1050" b="0" i="0" u="none" strike="noStrike" cap="none">
                <a:solidFill>
                  <a:srgbClr val="3F5260"/>
                </a:solidFill>
                <a:latin typeface="Arial"/>
                <a:ea typeface="Arial"/>
                <a:cs typeface="Arial"/>
                <a:sym typeface="Arial"/>
              </a:rPr>
              <a:t>Laboratory </a:t>
            </a:r>
            <a:r>
              <a:rPr lang="de-DE" sz="1050">
                <a:solidFill>
                  <a:srgbClr val="3F5260"/>
                </a:solidFill>
              </a:rPr>
              <a:t>4</a:t>
            </a:r>
            <a:r>
              <a:rPr lang="de-DE" sz="1050" b="0" i="0" u="none" strike="noStrike" cap="none">
                <a:solidFill>
                  <a:srgbClr val="3F5260"/>
                </a:solidFill>
                <a:latin typeface="Arial"/>
                <a:ea typeface="Arial"/>
                <a:cs typeface="Arial"/>
                <a:sym typeface="Arial"/>
              </a:rPr>
              <a:t>  |  </a:t>
            </a:r>
            <a:r>
              <a:rPr lang="de-DE" sz="1050">
                <a:solidFill>
                  <a:srgbClr val="3F5260"/>
                </a:solidFill>
              </a:rPr>
              <a:t>22</a:t>
            </a:r>
            <a:r>
              <a:rPr lang="de-DE" sz="1050" b="0" i="0" u="none" strike="noStrike" cap="none">
                <a:solidFill>
                  <a:srgbClr val="3F5260"/>
                </a:solidFill>
                <a:latin typeface="Arial"/>
                <a:ea typeface="Arial"/>
                <a:cs typeface="Arial"/>
                <a:sym typeface="Arial"/>
              </a:rPr>
              <a:t>. 11. 2016 |  </a:t>
            </a:r>
            <a:r>
              <a:rPr lang="de-DE" sz="1050">
                <a:solidFill>
                  <a:srgbClr val="3F5260"/>
                </a:solidFill>
              </a:rPr>
              <a:t>Pedro Sousa</a:t>
            </a:r>
          </a:p>
          <a:p>
            <a:pPr marL="0" marR="0" lvl="0" indent="0" algn="l" rtl="0">
              <a:lnSpc>
                <a:spcPct val="125000"/>
              </a:lnSpc>
              <a:spcBef>
                <a:spcPts val="0"/>
              </a:spcBef>
              <a:spcAft>
                <a:spcPts val="0"/>
              </a:spcAft>
              <a:buClr>
                <a:srgbClr val="000000"/>
              </a:buClr>
              <a:buFont typeface="Arial"/>
              <a:buNone/>
            </a:pPr>
            <a:endParaRPr sz="1050" b="0" i="0" u="none" strike="noStrike" cap="none">
              <a:solidFill>
                <a:srgbClr val="3F5260"/>
              </a:solidFill>
              <a:latin typeface="Arial"/>
              <a:ea typeface="Arial"/>
              <a:cs typeface="Arial"/>
              <a:sym typeface="Arial"/>
            </a:endParaRPr>
          </a:p>
        </p:txBody>
      </p:sp>
      <p:sp>
        <p:nvSpPr>
          <p:cNvPr id="11" name="Shape 11"/>
          <p:cNvSpPr txBox="1">
            <a:spLocks noGrp="1"/>
          </p:cNvSpPr>
          <p:nvPr>
            <p:ph type="ftr" idx="11"/>
          </p:nvPr>
        </p:nvSpPr>
        <p:spPr>
          <a:xfrm>
            <a:off x="287337" y="6227762"/>
            <a:ext cx="731837" cy="396873"/>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3E545F"/>
              </a:buClr>
              <a:buFont typeface="Arial"/>
              <a:buNone/>
              <a:defRPr sz="1050" b="0" i="0" u="none" strike="noStrike" cap="none">
                <a:solidFill>
                  <a:srgbClr val="3E545F"/>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cxnSp>
        <p:nvCxnSpPr>
          <p:cNvPr id="12" name="Shape 12"/>
          <p:cNvCxnSpPr/>
          <p:nvPr/>
        </p:nvCxnSpPr>
        <p:spPr>
          <a:xfrm>
            <a:off x="287337" y="814387"/>
            <a:ext cx="8569325" cy="0"/>
          </a:xfrm>
          <a:prstGeom prst="straightConnector1">
            <a:avLst/>
          </a:prstGeom>
          <a:noFill/>
          <a:ln w="9525" cap="flat" cmpd="sng">
            <a:solidFill>
              <a:schemeClr val="dk1"/>
            </a:solidFill>
            <a:prstDash val="solid"/>
            <a:miter/>
            <a:headEnd type="none" w="med" len="med"/>
            <a:tailEnd type="none" w="med" len="med"/>
          </a:ln>
        </p:spPr>
      </p:cxnSp>
      <p:cxnSp>
        <p:nvCxnSpPr>
          <p:cNvPr id="13" name="Shape 13"/>
          <p:cNvCxnSpPr/>
          <p:nvPr/>
        </p:nvCxnSpPr>
        <p:spPr>
          <a:xfrm>
            <a:off x="287337" y="6040437"/>
            <a:ext cx="8569325" cy="0"/>
          </a:xfrm>
          <a:prstGeom prst="straightConnector1">
            <a:avLst/>
          </a:prstGeom>
          <a:noFill/>
          <a:ln w="9525" cap="flat" cmpd="sng">
            <a:solidFill>
              <a:schemeClr val="dk1"/>
            </a:solidFill>
            <a:prstDash val="solid"/>
            <a:miter/>
            <a:headEnd type="none" w="med" len="med"/>
            <a:tailEnd type="none" w="med" len="med"/>
          </a:ln>
        </p:spPr>
      </p:cxnSp>
      <p:sp>
        <p:nvSpPr>
          <p:cNvPr id="14" name="Shape 14"/>
          <p:cNvSpPr txBox="1"/>
          <p:nvPr/>
        </p:nvSpPr>
        <p:spPr>
          <a:xfrm>
            <a:off x="-2245175" y="5412101"/>
            <a:ext cx="2033133" cy="1477328"/>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de-DE" sz="1000" b="1" i="0" u="none" strike="noStrike" cap="none">
                <a:solidFill>
                  <a:schemeClr val="dk1"/>
                </a:solidFill>
                <a:latin typeface="Arial"/>
                <a:ea typeface="Arial"/>
                <a:cs typeface="Arial"/>
                <a:sym typeface="Arial"/>
              </a:rPr>
              <a:t>Fußzeile anpassen:</a:t>
            </a:r>
          </a:p>
          <a:p>
            <a:pPr marL="0" marR="0" lvl="0" indent="0" algn="l" rtl="0">
              <a:lnSpc>
                <a:spcPct val="100000"/>
              </a:lnSpc>
              <a:spcBef>
                <a:spcPts val="0"/>
              </a:spcBef>
              <a:spcAft>
                <a:spcPts val="0"/>
              </a:spcAft>
              <a:buClr>
                <a:schemeClr val="dk1"/>
              </a:buClr>
              <a:buSzPct val="25000"/>
              <a:buFont typeface="Arial"/>
              <a:buNone/>
            </a:pPr>
            <a:r>
              <a:rPr lang="de-DE" sz="1000" b="0" i="0" u="none" strike="noStrike" cap="none">
                <a:solidFill>
                  <a:schemeClr val="dk1"/>
                </a:solidFill>
                <a:latin typeface="Arial"/>
                <a:ea typeface="Arial"/>
                <a:cs typeface="Arial"/>
                <a:sym typeface="Arial"/>
              </a:rPr>
              <a:t>Zum Anpassen der Fußzeile unter Karteireiter Ansicht &gt; auf Folienmaster klicken. Links in der Übersicht auf die oberste Folie scrollen und dort in die Fußzeile klicken. So wird der Text automatisch auf allen Seiten angepasst.</a:t>
            </a:r>
          </a:p>
        </p:txBody>
      </p:sp>
      <p:sp>
        <p:nvSpPr>
          <p:cNvPr id="15" name="Shape 15"/>
          <p:cNvSpPr txBox="1"/>
          <p:nvPr/>
        </p:nvSpPr>
        <p:spPr>
          <a:xfrm>
            <a:off x="-2246313" y="506412"/>
            <a:ext cx="2066924" cy="4708523"/>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de-DE" sz="1000" b="1" i="0" u="none" strike="noStrike" cap="none">
                <a:solidFill>
                  <a:schemeClr val="dk1"/>
                </a:solidFill>
                <a:latin typeface="Arial"/>
                <a:ea typeface="Arial"/>
                <a:cs typeface="Arial"/>
                <a:sym typeface="Arial"/>
              </a:rPr>
              <a:t>Seitenzahlen:</a:t>
            </a:r>
          </a:p>
          <a:p>
            <a:pPr marL="0" marR="0" lvl="0" indent="0" algn="l" rtl="0">
              <a:lnSpc>
                <a:spcPct val="100000"/>
              </a:lnSpc>
              <a:spcBef>
                <a:spcPts val="0"/>
              </a:spcBef>
              <a:spcAft>
                <a:spcPts val="0"/>
              </a:spcAft>
              <a:buClr>
                <a:schemeClr val="dk1"/>
              </a:buClr>
              <a:buSzPct val="25000"/>
              <a:buFont typeface="Arial"/>
              <a:buNone/>
            </a:pPr>
            <a:r>
              <a:rPr lang="de-DE" sz="1000" b="0" i="0" u="none" strike="noStrike" cap="none">
                <a:solidFill>
                  <a:schemeClr val="dk1"/>
                </a:solidFill>
                <a:latin typeface="Arial"/>
                <a:ea typeface="Arial"/>
                <a:cs typeface="Arial"/>
                <a:sym typeface="Arial"/>
              </a:rPr>
              <a:t>Die Seitenanzeige „1 von X“ ist nicht standardmäßig in Powerpoint verfügbar; daher benötigen Sie dazu ein Add-In. Das Add-In kann im Vorlagencenter heruntergeladen werden.</a:t>
            </a:r>
          </a:p>
          <a:p>
            <a:pPr marL="0" marR="0" lvl="0" indent="0" algn="l" rtl="0">
              <a:lnSpc>
                <a:spcPct val="100000"/>
              </a:lnSpc>
              <a:spcBef>
                <a:spcPts val="0"/>
              </a:spcBef>
              <a:spcAft>
                <a:spcPts val="0"/>
              </a:spcAft>
              <a:buClr>
                <a:srgbClr val="000000"/>
              </a:buClr>
              <a:buFont typeface="Arial"/>
              <a:buNone/>
            </a:pP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ct val="25000"/>
              <a:buFont typeface="Arial"/>
              <a:buNone/>
            </a:pPr>
            <a:r>
              <a:rPr lang="de-DE" sz="1000" b="1" i="0" u="none" strike="noStrike" cap="none">
                <a:solidFill>
                  <a:schemeClr val="dk1"/>
                </a:solidFill>
                <a:latin typeface="Arial"/>
                <a:ea typeface="Arial"/>
                <a:cs typeface="Arial"/>
                <a:sym typeface="Arial"/>
              </a:rPr>
              <a:t>Aktivieren</a:t>
            </a:r>
          </a:p>
          <a:p>
            <a:pPr marL="0" marR="0" lvl="0" indent="0" algn="l" rtl="0">
              <a:lnSpc>
                <a:spcPct val="100000"/>
              </a:lnSpc>
              <a:spcBef>
                <a:spcPts val="0"/>
              </a:spcBef>
              <a:spcAft>
                <a:spcPts val="0"/>
              </a:spcAft>
              <a:buClr>
                <a:schemeClr val="dk1"/>
              </a:buClr>
              <a:buSzPct val="25000"/>
              <a:buFont typeface="Arial"/>
              <a:buNone/>
            </a:pPr>
            <a:r>
              <a:rPr lang="de-DE" sz="1000" b="0" i="0" u="none" strike="noStrike" cap="none">
                <a:solidFill>
                  <a:schemeClr val="dk1"/>
                </a:solidFill>
                <a:latin typeface="Arial"/>
                <a:ea typeface="Arial"/>
                <a:cs typeface="Arial"/>
                <a:sym typeface="Arial"/>
              </a:rPr>
              <a:t>Nach dem Öffnen der Vorlage, klicken Sie mit einem Doppelklick auf die Datei „RWTH-Addin-Seitenzahlen“, um das Add-In zu aktivieren. Nach dem Schließen von Powerpoint deaktiviert es sich automatisch wieder.</a:t>
            </a:r>
          </a:p>
          <a:p>
            <a:pPr marL="0" marR="0" lvl="0" indent="0" algn="l" rtl="0">
              <a:lnSpc>
                <a:spcPct val="100000"/>
              </a:lnSpc>
              <a:spcBef>
                <a:spcPts val="0"/>
              </a:spcBef>
              <a:spcAft>
                <a:spcPts val="0"/>
              </a:spcAft>
              <a:buClr>
                <a:srgbClr val="000000"/>
              </a:buClr>
              <a:buFont typeface="Arial"/>
              <a:buNone/>
            </a:pP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ct val="25000"/>
              <a:buFont typeface="Arial"/>
              <a:buNone/>
            </a:pPr>
            <a:r>
              <a:rPr lang="de-DE" sz="1000" b="1" i="0" u="none" strike="noStrike" cap="none">
                <a:solidFill>
                  <a:schemeClr val="dk1"/>
                </a:solidFill>
                <a:latin typeface="Arial"/>
                <a:ea typeface="Arial"/>
                <a:cs typeface="Arial"/>
                <a:sym typeface="Arial"/>
              </a:rPr>
              <a:t>Erstellen</a:t>
            </a:r>
          </a:p>
          <a:p>
            <a:pPr marL="0" marR="0" lvl="0" indent="0" algn="l" rtl="0">
              <a:lnSpc>
                <a:spcPct val="100000"/>
              </a:lnSpc>
              <a:spcBef>
                <a:spcPts val="0"/>
              </a:spcBef>
              <a:spcAft>
                <a:spcPts val="0"/>
              </a:spcAft>
              <a:buClr>
                <a:schemeClr val="dk1"/>
              </a:buClr>
              <a:buSzPct val="25000"/>
              <a:buFont typeface="Arial"/>
              <a:buNone/>
            </a:pPr>
            <a:r>
              <a:rPr lang="de-DE" sz="1000" b="0" i="0" u="none" strike="noStrike" cap="none">
                <a:solidFill>
                  <a:schemeClr val="dk1"/>
                </a:solidFill>
                <a:latin typeface="Arial"/>
                <a:ea typeface="Arial"/>
                <a:cs typeface="Arial"/>
                <a:sym typeface="Arial"/>
              </a:rPr>
              <a:t>Gehen Sie in der Symbolleiste auf den Tab „RWTH AddIn“ und klicken Sie den Button. Nun stellen sich die Seitenzahlen automatisch ein. Falls Sie nachträglich noch Folien hinzufügen oder löschen, klicken Sie einfach erneut auf den Button, um die Seitenzahlen zu aktualisieren. </a:t>
            </a:r>
          </a:p>
          <a:p>
            <a:pPr marL="0" marR="0" lvl="0" indent="0" algn="l" rtl="0">
              <a:lnSpc>
                <a:spcPct val="100000"/>
              </a:lnSpc>
              <a:spcBef>
                <a:spcPts val="0"/>
              </a:spcBef>
              <a:spcAft>
                <a:spcPts val="0"/>
              </a:spcAft>
              <a:buClr>
                <a:srgbClr val="000000"/>
              </a:buClr>
              <a:buFont typeface="Arial"/>
              <a:buNone/>
            </a:pPr>
            <a:endParaRPr sz="1000" b="0" i="0" u="none" strike="noStrike" cap="none">
              <a:solidFill>
                <a:schemeClr val="dk1"/>
              </a:solidFill>
              <a:latin typeface="Arial"/>
              <a:ea typeface="Arial"/>
              <a:cs typeface="Arial"/>
              <a:sym typeface="Arial"/>
            </a:endParaRPr>
          </a:p>
        </p:txBody>
      </p:sp>
      <p:sp>
        <p:nvSpPr>
          <p:cNvPr id="16" name="Shape 16"/>
          <p:cNvSpPr txBox="1"/>
          <p:nvPr/>
        </p:nvSpPr>
        <p:spPr>
          <a:xfrm>
            <a:off x="9231313" y="506412"/>
            <a:ext cx="2066924" cy="5170487"/>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de-DE" sz="1000" b="1" i="0" u="none" strike="noStrike" cap="none">
                <a:solidFill>
                  <a:schemeClr val="dk1"/>
                </a:solidFill>
                <a:latin typeface="Arial"/>
                <a:ea typeface="Arial"/>
                <a:cs typeface="Arial"/>
                <a:sym typeface="Arial"/>
              </a:rPr>
              <a:t>Add-In installieren </a:t>
            </a:r>
          </a:p>
          <a:p>
            <a:pPr marL="0" marR="0" lvl="0" indent="0" algn="l" rtl="0">
              <a:lnSpc>
                <a:spcPct val="100000"/>
              </a:lnSpc>
              <a:spcBef>
                <a:spcPts val="0"/>
              </a:spcBef>
              <a:spcAft>
                <a:spcPts val="0"/>
              </a:spcAft>
              <a:buClr>
                <a:schemeClr val="dk1"/>
              </a:buClr>
              <a:buSzPct val="25000"/>
              <a:buFont typeface="Arial"/>
              <a:buNone/>
            </a:pPr>
            <a:r>
              <a:rPr lang="de-DE" sz="1000" b="0" i="0" u="none" strike="noStrike" cap="none">
                <a:solidFill>
                  <a:schemeClr val="dk1"/>
                </a:solidFill>
                <a:latin typeface="Arial"/>
                <a:ea typeface="Arial"/>
                <a:cs typeface="Arial"/>
                <a:sym typeface="Arial"/>
              </a:rPr>
              <a:t>Wenn Sie das Add-In dauerhaft installieren möchten, damit Sie es nicht immer anklicken müssen, gehen Sie wie folgt vor:</a:t>
            </a:r>
          </a:p>
          <a:p>
            <a:pPr marL="0" marR="0" lvl="0" indent="0" algn="l" rtl="0">
              <a:lnSpc>
                <a:spcPct val="100000"/>
              </a:lnSpc>
              <a:spcBef>
                <a:spcPts val="0"/>
              </a:spcBef>
              <a:spcAft>
                <a:spcPts val="0"/>
              </a:spcAft>
              <a:buClr>
                <a:schemeClr val="dk1"/>
              </a:buClr>
              <a:buSzPct val="25000"/>
              <a:buFont typeface="Arial"/>
              <a:buNone/>
            </a:pPr>
            <a:r>
              <a:rPr lang="de-DE" sz="1000" b="0" i="0" u="none" strike="noStrike" cap="none">
                <a:solidFill>
                  <a:schemeClr val="dk1"/>
                </a:solidFill>
                <a:latin typeface="Arial"/>
                <a:ea typeface="Arial"/>
                <a:cs typeface="Arial"/>
                <a:sym typeface="Arial"/>
              </a:rPr>
              <a:t> </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b="1" i="0" u="none" strike="noStrike" cap="none">
                <a:solidFill>
                  <a:schemeClr val="dk1"/>
                </a:solidFill>
                <a:latin typeface="Arial"/>
                <a:ea typeface="Arial"/>
                <a:cs typeface="Arial"/>
                <a:sym typeface="Arial"/>
              </a:rPr>
              <a:t>Schaltfläche Office</a:t>
            </a:r>
            <a:r>
              <a:rPr lang="de-DE" sz="1000" b="0" i="0" u="none" strike="noStrike" cap="none">
                <a:solidFill>
                  <a:schemeClr val="dk1"/>
                </a:solidFill>
                <a:latin typeface="Arial"/>
                <a:ea typeface="Arial"/>
                <a:cs typeface="Arial"/>
                <a:sym typeface="Arial"/>
              </a:rPr>
              <a:t> (für Office 2007-2010, runder Button oben links) bzw. auf </a:t>
            </a:r>
            <a:r>
              <a:rPr lang="de-DE" sz="1000" b="1" i="0" u="none" strike="noStrike" cap="none">
                <a:solidFill>
                  <a:schemeClr val="dk1"/>
                </a:solidFill>
                <a:latin typeface="Arial"/>
                <a:ea typeface="Arial"/>
                <a:cs typeface="Arial"/>
                <a:sym typeface="Arial"/>
              </a:rPr>
              <a:t>Datei</a:t>
            </a:r>
            <a:r>
              <a:rPr lang="de-DE" sz="1000" b="0" i="0" u="none" strike="noStrike" cap="none">
                <a:solidFill>
                  <a:schemeClr val="dk1"/>
                </a:solidFill>
                <a:latin typeface="Arial"/>
                <a:ea typeface="Arial"/>
                <a:cs typeface="Arial"/>
                <a:sym typeface="Arial"/>
              </a:rPr>
              <a:t> (Office 2013) </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b="0" i="0" u="none" strike="noStrike" cap="none">
                <a:solidFill>
                  <a:schemeClr val="dk1"/>
                </a:solidFill>
                <a:latin typeface="Arial"/>
                <a:ea typeface="Arial"/>
                <a:cs typeface="Arial"/>
                <a:sym typeface="Arial"/>
              </a:rPr>
              <a:t>„</a:t>
            </a:r>
            <a:r>
              <a:rPr lang="de-DE" sz="1000" b="1" i="0" u="none" strike="noStrike" cap="none">
                <a:solidFill>
                  <a:schemeClr val="dk1"/>
                </a:solidFill>
                <a:latin typeface="Arial"/>
                <a:ea typeface="Arial"/>
                <a:cs typeface="Arial"/>
                <a:sym typeface="Arial"/>
              </a:rPr>
              <a:t>PowerPoint-Optionen</a:t>
            </a:r>
            <a:r>
              <a:rPr lang="de-DE" sz="1000" b="0" i="0" u="none" strike="noStrike" cap="none">
                <a:solidFill>
                  <a:schemeClr val="dk1"/>
                </a:solidFill>
                <a:latin typeface="Arial"/>
                <a:ea typeface="Arial"/>
                <a:cs typeface="Arial"/>
                <a:sym typeface="Arial"/>
              </a:rPr>
              <a:t>“ (für Office 2007-2010, unten rechts) bzw. </a:t>
            </a:r>
            <a:r>
              <a:rPr lang="de-DE" sz="1000" b="1" i="0" u="none" strike="noStrike" cap="none">
                <a:solidFill>
                  <a:schemeClr val="dk1"/>
                </a:solidFill>
                <a:latin typeface="Arial"/>
                <a:ea typeface="Arial"/>
                <a:cs typeface="Arial"/>
                <a:sym typeface="Arial"/>
              </a:rPr>
              <a:t>Optionen</a:t>
            </a:r>
            <a:r>
              <a:rPr lang="de-DE" sz="1000" b="0" i="0" u="none" strike="noStrike" cap="none">
                <a:solidFill>
                  <a:schemeClr val="dk1"/>
                </a:solidFill>
                <a:latin typeface="Arial"/>
                <a:ea typeface="Arial"/>
                <a:cs typeface="Arial"/>
                <a:sym typeface="Arial"/>
              </a:rPr>
              <a:t> (Office 2013) </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b="1" i="0" u="none" strike="noStrike" cap="none">
                <a:solidFill>
                  <a:schemeClr val="dk1"/>
                </a:solidFill>
                <a:latin typeface="Arial"/>
                <a:ea typeface="Arial"/>
                <a:cs typeface="Arial"/>
                <a:sym typeface="Arial"/>
              </a:rPr>
              <a:t>Add-Ins</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b="0" i="0" u="none" strike="noStrike" cap="none">
                <a:solidFill>
                  <a:schemeClr val="dk1"/>
                </a:solidFill>
                <a:latin typeface="Arial"/>
                <a:ea typeface="Arial"/>
                <a:cs typeface="Arial"/>
                <a:sym typeface="Arial"/>
              </a:rPr>
              <a:t>wählen Sie ganz unten bei </a:t>
            </a:r>
            <a:r>
              <a:rPr lang="de-DE" sz="1000" b="1" i="0" u="none" strike="noStrike" cap="none">
                <a:solidFill>
                  <a:schemeClr val="dk1"/>
                </a:solidFill>
                <a:latin typeface="Arial"/>
                <a:ea typeface="Arial"/>
                <a:cs typeface="Arial"/>
                <a:sym typeface="Arial"/>
              </a:rPr>
              <a:t>Verwalten:</a:t>
            </a:r>
            <a:r>
              <a:rPr lang="de-DE" sz="1000" b="0" i="0" u="none" strike="noStrike" cap="none">
                <a:solidFill>
                  <a:schemeClr val="dk1"/>
                </a:solidFill>
                <a:latin typeface="Arial"/>
                <a:ea typeface="Arial"/>
                <a:cs typeface="Arial"/>
                <a:sym typeface="Arial"/>
              </a:rPr>
              <a:t> den Punkt </a:t>
            </a:r>
            <a:r>
              <a:rPr lang="de-DE" sz="1000" b="1" i="0" u="none" strike="noStrike" cap="none">
                <a:solidFill>
                  <a:schemeClr val="dk1"/>
                </a:solidFill>
                <a:latin typeface="Arial"/>
                <a:ea typeface="Arial"/>
                <a:cs typeface="Arial"/>
                <a:sym typeface="Arial"/>
              </a:rPr>
              <a:t>PowerPoint-Add Ins</a:t>
            </a:r>
            <a:r>
              <a:rPr lang="de-DE" sz="1000" b="0" i="0" u="none" strike="noStrike" cap="none">
                <a:solidFill>
                  <a:schemeClr val="dk1"/>
                </a:solidFill>
                <a:latin typeface="Arial"/>
                <a:ea typeface="Arial"/>
                <a:cs typeface="Arial"/>
                <a:sym typeface="Arial"/>
              </a:rPr>
              <a:t> und klicken Sie </a:t>
            </a:r>
            <a:r>
              <a:rPr lang="de-DE" sz="1000" b="1" i="0" u="none" strike="noStrike" cap="none">
                <a:solidFill>
                  <a:schemeClr val="dk1"/>
                </a:solidFill>
                <a:latin typeface="Arial"/>
                <a:ea typeface="Arial"/>
                <a:cs typeface="Arial"/>
                <a:sym typeface="Arial"/>
              </a:rPr>
              <a:t>Gehe zu…</a:t>
            </a:r>
            <a:r>
              <a:rPr lang="de-DE" sz="1000" b="0" i="0" u="none" strike="noStrike" cap="none">
                <a:solidFill>
                  <a:schemeClr val="dk1"/>
                </a:solidFill>
                <a:latin typeface="Arial"/>
                <a:ea typeface="Arial"/>
                <a:cs typeface="Arial"/>
                <a:sym typeface="Arial"/>
              </a:rPr>
              <a:t>.</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b="0" i="0" u="none" strike="noStrike" cap="none">
                <a:solidFill>
                  <a:schemeClr val="dk1"/>
                </a:solidFill>
                <a:latin typeface="Arial"/>
                <a:ea typeface="Arial"/>
                <a:cs typeface="Arial"/>
                <a:sym typeface="Arial"/>
              </a:rPr>
              <a:t>Sollte das RWTH Add In angezeigt werden, entfernen Sie es! Anders ist eine dauerhafte Installierung nicht möglich.</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b="0" i="0" u="none" strike="noStrike" cap="none">
                <a:solidFill>
                  <a:schemeClr val="dk1"/>
                </a:solidFill>
                <a:latin typeface="Arial"/>
                <a:ea typeface="Arial"/>
                <a:cs typeface="Arial"/>
                <a:sym typeface="Arial"/>
              </a:rPr>
              <a:t>Klicken Sie auf </a:t>
            </a:r>
            <a:r>
              <a:rPr lang="de-DE" sz="1000" b="1" i="0" u="none" strike="noStrike" cap="none">
                <a:solidFill>
                  <a:schemeClr val="dk1"/>
                </a:solidFill>
                <a:latin typeface="Arial"/>
                <a:ea typeface="Arial"/>
                <a:cs typeface="Arial"/>
                <a:sym typeface="Arial"/>
              </a:rPr>
              <a:t>Neu Hinzufügen…</a:t>
            </a:r>
            <a:r>
              <a:rPr lang="de-DE" sz="1000" b="0" i="0" u="none" strike="noStrike" cap="none">
                <a:solidFill>
                  <a:schemeClr val="dk1"/>
                </a:solidFill>
                <a:latin typeface="Arial"/>
                <a:ea typeface="Arial"/>
                <a:cs typeface="Arial"/>
                <a:sym typeface="Arial"/>
              </a:rPr>
              <a:t>, suchen Sie das Add-In auf ihrem PC raus und klicken Sie auf </a:t>
            </a:r>
            <a:r>
              <a:rPr lang="de-DE" sz="1000" b="1" i="0" u="none" strike="noStrike" cap="none">
                <a:solidFill>
                  <a:schemeClr val="dk1"/>
                </a:solidFill>
                <a:latin typeface="Arial"/>
                <a:ea typeface="Arial"/>
                <a:cs typeface="Arial"/>
                <a:sym typeface="Arial"/>
              </a:rPr>
              <a:t>OK</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b="0" i="0" u="none" strike="noStrike" cap="none">
                <a:solidFill>
                  <a:schemeClr val="dk1"/>
                </a:solidFill>
                <a:latin typeface="Arial"/>
                <a:ea typeface="Arial"/>
                <a:cs typeface="Arial"/>
                <a:sym typeface="Arial"/>
              </a:rPr>
              <a:t>Mit </a:t>
            </a:r>
            <a:r>
              <a:rPr lang="de-DE" sz="1000" b="1" i="0" u="none" strike="noStrike" cap="none">
                <a:solidFill>
                  <a:schemeClr val="dk1"/>
                </a:solidFill>
                <a:latin typeface="Arial"/>
                <a:ea typeface="Arial"/>
                <a:cs typeface="Arial"/>
                <a:sym typeface="Arial"/>
              </a:rPr>
              <a:t>Schließen </a:t>
            </a:r>
            <a:r>
              <a:rPr lang="de-DE" sz="1000" b="0" i="0" u="none" strike="noStrike" cap="none">
                <a:solidFill>
                  <a:schemeClr val="dk1"/>
                </a:solidFill>
                <a:latin typeface="Arial"/>
                <a:ea typeface="Arial"/>
                <a:cs typeface="Arial"/>
                <a:sym typeface="Arial"/>
              </a:rPr>
              <a:t>wird das Add-In dauerhaft gespeichert. Sie können es danach jederzeit wieder entfernen</a:t>
            </a:r>
          </a:p>
        </p:txBody>
      </p:sp>
      <p:pic>
        <p:nvPicPr>
          <p:cNvPr id="17" name="Shape 17"/>
          <p:cNvPicPr preferRelativeResize="0"/>
          <p:nvPr/>
        </p:nvPicPr>
        <p:blipFill rotWithShape="1">
          <a:blip r:embed="rId13">
            <a:alphaModFix/>
          </a:blip>
          <a:srcRect/>
          <a:stretch/>
        </p:blipFill>
        <p:spPr>
          <a:xfrm>
            <a:off x="7242371" y="6116617"/>
            <a:ext cx="1408013" cy="61916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8" name="Shape 88"/>
          <p:cNvSpPr txBox="1"/>
          <p:nvPr/>
        </p:nvSpPr>
        <p:spPr>
          <a:xfrm>
            <a:off x="1104891" y="6227753"/>
            <a:ext cx="4251300" cy="630300"/>
          </a:xfrm>
          <a:prstGeom prst="rect">
            <a:avLst/>
          </a:prstGeom>
          <a:noFill/>
          <a:ln>
            <a:noFill/>
          </a:ln>
        </p:spPr>
        <p:txBody>
          <a:bodyPr lIns="0" tIns="0" rIns="0" bIns="0" anchor="t" anchorCtr="0">
            <a:noAutofit/>
          </a:bodyPr>
          <a:lstStyle/>
          <a:p>
            <a:pPr marL="0" marR="0" lvl="0" indent="0" algn="l" rtl="0">
              <a:lnSpc>
                <a:spcPct val="125000"/>
              </a:lnSpc>
              <a:spcBef>
                <a:spcPts val="0"/>
              </a:spcBef>
              <a:spcAft>
                <a:spcPts val="0"/>
              </a:spcAft>
              <a:buClr>
                <a:srgbClr val="3F5260"/>
              </a:buClr>
              <a:buSzPct val="25000"/>
              <a:buFont typeface="Arial"/>
              <a:buNone/>
            </a:pPr>
            <a:r>
              <a:rPr lang="de-DE" sz="1050" b="0" i="0" u="none" strike="noStrike" cap="none">
                <a:solidFill>
                  <a:srgbClr val="3F5260"/>
                </a:solidFill>
                <a:latin typeface="Arial"/>
                <a:ea typeface="Arial"/>
                <a:cs typeface="Arial"/>
                <a:sym typeface="Arial"/>
              </a:rPr>
              <a:t>Project 9: </a:t>
            </a:r>
            <a:r>
              <a:rPr lang="de-DE" sz="1050">
                <a:solidFill>
                  <a:srgbClr val="3F5260"/>
                </a:solidFill>
              </a:rPr>
              <a:t>EKF C</a:t>
            </a:r>
            <a:r>
              <a:rPr lang="de-DE" sz="1050" b="0" i="0" u="none" strike="noStrike" cap="none">
                <a:solidFill>
                  <a:srgbClr val="3F5260"/>
                </a:solidFill>
                <a:latin typeface="Arial"/>
                <a:ea typeface="Arial"/>
                <a:cs typeface="Arial"/>
                <a:sym typeface="Arial"/>
              </a:rPr>
              <a:t>oding and Problems</a:t>
            </a:r>
          </a:p>
          <a:p>
            <a:pPr marL="0" marR="0" lvl="0" indent="0" algn="l" rtl="0">
              <a:lnSpc>
                <a:spcPct val="125000"/>
              </a:lnSpc>
              <a:spcBef>
                <a:spcPts val="0"/>
              </a:spcBef>
              <a:spcAft>
                <a:spcPts val="0"/>
              </a:spcAft>
              <a:buClr>
                <a:srgbClr val="3F5260"/>
              </a:buClr>
              <a:buSzPct val="25000"/>
              <a:buFont typeface="Arial"/>
              <a:buNone/>
            </a:pPr>
            <a:r>
              <a:rPr lang="de-DE" sz="1050" b="0" i="0" u="none" strike="noStrike" cap="none">
                <a:solidFill>
                  <a:srgbClr val="3F5260"/>
                </a:solidFill>
                <a:latin typeface="Arial"/>
                <a:ea typeface="Arial"/>
                <a:cs typeface="Arial"/>
                <a:sym typeface="Arial"/>
              </a:rPr>
              <a:t>Laboratory </a:t>
            </a:r>
            <a:r>
              <a:rPr lang="de-DE" sz="1050">
                <a:solidFill>
                  <a:srgbClr val="3F5260"/>
                </a:solidFill>
              </a:rPr>
              <a:t>4</a:t>
            </a:r>
            <a:r>
              <a:rPr lang="de-DE" sz="1050" b="0" i="0" u="none" strike="noStrike" cap="none">
                <a:solidFill>
                  <a:srgbClr val="3F5260"/>
                </a:solidFill>
                <a:latin typeface="Arial"/>
                <a:ea typeface="Arial"/>
                <a:cs typeface="Arial"/>
                <a:sym typeface="Arial"/>
              </a:rPr>
              <a:t>  |  </a:t>
            </a:r>
            <a:r>
              <a:rPr lang="de-DE" sz="1050">
                <a:solidFill>
                  <a:srgbClr val="3F5260"/>
                </a:solidFill>
              </a:rPr>
              <a:t>22</a:t>
            </a:r>
            <a:r>
              <a:rPr lang="de-DE" sz="1050" b="0" i="0" u="none" strike="noStrike" cap="none">
                <a:solidFill>
                  <a:srgbClr val="3F5260"/>
                </a:solidFill>
                <a:latin typeface="Arial"/>
                <a:ea typeface="Arial"/>
                <a:cs typeface="Arial"/>
                <a:sym typeface="Arial"/>
              </a:rPr>
              <a:t>. 11. 2016 |  </a:t>
            </a:r>
            <a:r>
              <a:rPr lang="de-DE" sz="1050">
                <a:solidFill>
                  <a:srgbClr val="3F5260"/>
                </a:solidFill>
              </a:rPr>
              <a:t>Pedro Sousa</a:t>
            </a:r>
          </a:p>
          <a:p>
            <a:pPr marL="0" marR="0" lvl="0" indent="0" algn="l" rtl="0">
              <a:lnSpc>
                <a:spcPct val="125000"/>
              </a:lnSpc>
              <a:spcBef>
                <a:spcPts val="0"/>
              </a:spcBef>
              <a:spcAft>
                <a:spcPts val="0"/>
              </a:spcAft>
              <a:buClr>
                <a:srgbClr val="000000"/>
              </a:buClr>
              <a:buFont typeface="Arial"/>
              <a:buNone/>
            </a:pPr>
            <a:endParaRPr sz="1050" b="0" i="0" u="none" strike="noStrike" cap="none">
              <a:solidFill>
                <a:srgbClr val="3F5260"/>
              </a:solidFill>
              <a:latin typeface="Arial"/>
              <a:ea typeface="Arial"/>
              <a:cs typeface="Arial"/>
              <a:sym typeface="Arial"/>
            </a:endParaRPr>
          </a:p>
        </p:txBody>
      </p:sp>
      <p:sp>
        <p:nvSpPr>
          <p:cNvPr id="89" name="Shape 89"/>
          <p:cNvSpPr txBox="1">
            <a:spLocks noGrp="1"/>
          </p:cNvSpPr>
          <p:nvPr>
            <p:ph type="ftr" idx="11"/>
          </p:nvPr>
        </p:nvSpPr>
        <p:spPr>
          <a:xfrm>
            <a:off x="287337" y="6227762"/>
            <a:ext cx="731837" cy="396873"/>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3E545F"/>
              </a:buClr>
              <a:buFont typeface="Arial"/>
              <a:buNone/>
              <a:defRPr sz="1050" b="0" i="0" u="none" strike="noStrike" cap="none">
                <a:solidFill>
                  <a:srgbClr val="3E545F"/>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cxnSp>
        <p:nvCxnSpPr>
          <p:cNvPr id="90" name="Shape 90"/>
          <p:cNvCxnSpPr/>
          <p:nvPr/>
        </p:nvCxnSpPr>
        <p:spPr>
          <a:xfrm>
            <a:off x="287337" y="814387"/>
            <a:ext cx="8569325" cy="0"/>
          </a:xfrm>
          <a:prstGeom prst="straightConnector1">
            <a:avLst/>
          </a:prstGeom>
          <a:noFill/>
          <a:ln w="9525" cap="flat" cmpd="sng">
            <a:solidFill>
              <a:schemeClr val="dk1"/>
            </a:solidFill>
            <a:prstDash val="solid"/>
            <a:miter/>
            <a:headEnd type="none" w="med" len="med"/>
            <a:tailEnd type="none" w="med" len="med"/>
          </a:ln>
        </p:spPr>
      </p:cxnSp>
      <p:cxnSp>
        <p:nvCxnSpPr>
          <p:cNvPr id="91" name="Shape 91"/>
          <p:cNvCxnSpPr/>
          <p:nvPr/>
        </p:nvCxnSpPr>
        <p:spPr>
          <a:xfrm>
            <a:off x="287337" y="6040437"/>
            <a:ext cx="8569325" cy="0"/>
          </a:xfrm>
          <a:prstGeom prst="straightConnector1">
            <a:avLst/>
          </a:prstGeom>
          <a:noFill/>
          <a:ln w="9525" cap="flat" cmpd="sng">
            <a:solidFill>
              <a:schemeClr val="dk1"/>
            </a:solidFill>
            <a:prstDash val="solid"/>
            <a:miter/>
            <a:headEnd type="none" w="med" len="med"/>
            <a:tailEnd type="none" w="med" len="med"/>
          </a:ln>
        </p:spPr>
      </p:cxnSp>
      <p:sp>
        <p:nvSpPr>
          <p:cNvPr id="92" name="Shape 92"/>
          <p:cNvSpPr txBox="1"/>
          <p:nvPr/>
        </p:nvSpPr>
        <p:spPr>
          <a:xfrm>
            <a:off x="-2245175" y="5412101"/>
            <a:ext cx="2033133" cy="1477328"/>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de-DE" sz="1000" b="1" i="0" u="none" strike="noStrike" cap="none">
                <a:solidFill>
                  <a:schemeClr val="dk1"/>
                </a:solidFill>
                <a:latin typeface="Arial"/>
                <a:ea typeface="Arial"/>
                <a:cs typeface="Arial"/>
                <a:sym typeface="Arial"/>
              </a:rPr>
              <a:t>Fußzeile anpassen:</a:t>
            </a:r>
          </a:p>
          <a:p>
            <a:pPr marL="0" marR="0" lvl="0" indent="0" algn="l" rtl="0">
              <a:lnSpc>
                <a:spcPct val="100000"/>
              </a:lnSpc>
              <a:spcBef>
                <a:spcPts val="0"/>
              </a:spcBef>
              <a:spcAft>
                <a:spcPts val="0"/>
              </a:spcAft>
              <a:buClr>
                <a:schemeClr val="dk1"/>
              </a:buClr>
              <a:buSzPct val="25000"/>
              <a:buFont typeface="Arial"/>
              <a:buNone/>
            </a:pPr>
            <a:r>
              <a:rPr lang="de-DE" sz="1000" b="0" i="0" u="none" strike="noStrike" cap="none">
                <a:solidFill>
                  <a:schemeClr val="dk1"/>
                </a:solidFill>
                <a:latin typeface="Arial"/>
                <a:ea typeface="Arial"/>
                <a:cs typeface="Arial"/>
                <a:sym typeface="Arial"/>
              </a:rPr>
              <a:t>Zum Anpassen der Fußzeile unter Karteireiter Ansicht &gt; auf Folienmaster klicken. Links in der Übersicht auf die oberste Folie scrollen und dort in die Fußzeile klicken. So wird der Text automatisch auf allen Seiten angepasst.</a:t>
            </a:r>
          </a:p>
        </p:txBody>
      </p:sp>
      <p:sp>
        <p:nvSpPr>
          <p:cNvPr id="93" name="Shape 93"/>
          <p:cNvSpPr txBox="1"/>
          <p:nvPr/>
        </p:nvSpPr>
        <p:spPr>
          <a:xfrm>
            <a:off x="-2246313" y="506412"/>
            <a:ext cx="2066924" cy="4708523"/>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de-DE" sz="1000" b="1" i="0" u="none" strike="noStrike" cap="none">
                <a:solidFill>
                  <a:schemeClr val="dk1"/>
                </a:solidFill>
                <a:latin typeface="Arial"/>
                <a:ea typeface="Arial"/>
                <a:cs typeface="Arial"/>
                <a:sym typeface="Arial"/>
              </a:rPr>
              <a:t>Seitenzahlen:</a:t>
            </a:r>
          </a:p>
          <a:p>
            <a:pPr marL="0" marR="0" lvl="0" indent="0" algn="l" rtl="0">
              <a:lnSpc>
                <a:spcPct val="100000"/>
              </a:lnSpc>
              <a:spcBef>
                <a:spcPts val="0"/>
              </a:spcBef>
              <a:spcAft>
                <a:spcPts val="0"/>
              </a:spcAft>
              <a:buClr>
                <a:schemeClr val="dk1"/>
              </a:buClr>
              <a:buSzPct val="25000"/>
              <a:buFont typeface="Arial"/>
              <a:buNone/>
            </a:pPr>
            <a:r>
              <a:rPr lang="de-DE" sz="1000" b="0" i="0" u="none" strike="noStrike" cap="none">
                <a:solidFill>
                  <a:schemeClr val="dk1"/>
                </a:solidFill>
                <a:latin typeface="Arial"/>
                <a:ea typeface="Arial"/>
                <a:cs typeface="Arial"/>
                <a:sym typeface="Arial"/>
              </a:rPr>
              <a:t>Die Seitenanzeige „1 von X“ ist nicht standardmäßig in Powerpoint verfügbar; daher benötigen Sie dazu ein Add-In. Das Add-In kann im Vorlagencenter heruntergeladen werden.</a:t>
            </a:r>
          </a:p>
          <a:p>
            <a:pPr marL="0" marR="0" lvl="0" indent="0" algn="l" rtl="0">
              <a:lnSpc>
                <a:spcPct val="100000"/>
              </a:lnSpc>
              <a:spcBef>
                <a:spcPts val="0"/>
              </a:spcBef>
              <a:spcAft>
                <a:spcPts val="0"/>
              </a:spcAft>
              <a:buClr>
                <a:srgbClr val="000000"/>
              </a:buClr>
              <a:buFont typeface="Arial"/>
              <a:buNone/>
            </a:pP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ct val="25000"/>
              <a:buFont typeface="Arial"/>
              <a:buNone/>
            </a:pPr>
            <a:r>
              <a:rPr lang="de-DE" sz="1000" b="1" i="0" u="none" strike="noStrike" cap="none">
                <a:solidFill>
                  <a:schemeClr val="dk1"/>
                </a:solidFill>
                <a:latin typeface="Arial"/>
                <a:ea typeface="Arial"/>
                <a:cs typeface="Arial"/>
                <a:sym typeface="Arial"/>
              </a:rPr>
              <a:t>Aktivieren</a:t>
            </a:r>
          </a:p>
          <a:p>
            <a:pPr marL="0" marR="0" lvl="0" indent="0" algn="l" rtl="0">
              <a:lnSpc>
                <a:spcPct val="100000"/>
              </a:lnSpc>
              <a:spcBef>
                <a:spcPts val="0"/>
              </a:spcBef>
              <a:spcAft>
                <a:spcPts val="0"/>
              </a:spcAft>
              <a:buClr>
                <a:schemeClr val="dk1"/>
              </a:buClr>
              <a:buSzPct val="25000"/>
              <a:buFont typeface="Arial"/>
              <a:buNone/>
            </a:pPr>
            <a:r>
              <a:rPr lang="de-DE" sz="1000" b="0" i="0" u="none" strike="noStrike" cap="none">
                <a:solidFill>
                  <a:schemeClr val="dk1"/>
                </a:solidFill>
                <a:latin typeface="Arial"/>
                <a:ea typeface="Arial"/>
                <a:cs typeface="Arial"/>
                <a:sym typeface="Arial"/>
              </a:rPr>
              <a:t>Nach dem Öffnen der Vorlage, klicken Sie mit einem Doppelklick auf die Datei „RWTH-Addin-Seitenzahlen“, um das Add-In zu aktivieren. Nach dem Schließen von Powerpoint deaktiviert es sich automatisch wieder.</a:t>
            </a:r>
          </a:p>
          <a:p>
            <a:pPr marL="0" marR="0" lvl="0" indent="0" algn="l" rtl="0">
              <a:lnSpc>
                <a:spcPct val="100000"/>
              </a:lnSpc>
              <a:spcBef>
                <a:spcPts val="0"/>
              </a:spcBef>
              <a:spcAft>
                <a:spcPts val="0"/>
              </a:spcAft>
              <a:buClr>
                <a:srgbClr val="000000"/>
              </a:buClr>
              <a:buFont typeface="Arial"/>
              <a:buNone/>
            </a:pP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ct val="25000"/>
              <a:buFont typeface="Arial"/>
              <a:buNone/>
            </a:pPr>
            <a:r>
              <a:rPr lang="de-DE" sz="1000" b="1" i="0" u="none" strike="noStrike" cap="none">
                <a:solidFill>
                  <a:schemeClr val="dk1"/>
                </a:solidFill>
                <a:latin typeface="Arial"/>
                <a:ea typeface="Arial"/>
                <a:cs typeface="Arial"/>
                <a:sym typeface="Arial"/>
              </a:rPr>
              <a:t>Erstellen</a:t>
            </a:r>
          </a:p>
          <a:p>
            <a:pPr marL="0" marR="0" lvl="0" indent="0" algn="l" rtl="0">
              <a:lnSpc>
                <a:spcPct val="100000"/>
              </a:lnSpc>
              <a:spcBef>
                <a:spcPts val="0"/>
              </a:spcBef>
              <a:spcAft>
                <a:spcPts val="0"/>
              </a:spcAft>
              <a:buClr>
                <a:schemeClr val="dk1"/>
              </a:buClr>
              <a:buSzPct val="25000"/>
              <a:buFont typeface="Arial"/>
              <a:buNone/>
            </a:pPr>
            <a:r>
              <a:rPr lang="de-DE" sz="1000" b="0" i="0" u="none" strike="noStrike" cap="none">
                <a:solidFill>
                  <a:schemeClr val="dk1"/>
                </a:solidFill>
                <a:latin typeface="Arial"/>
                <a:ea typeface="Arial"/>
                <a:cs typeface="Arial"/>
                <a:sym typeface="Arial"/>
              </a:rPr>
              <a:t>Gehen Sie in der Symbolleiste auf den Tab „RWTH AddIn“ und klicken Sie den Button. Nun stellen sich die Seitenzahlen automatisch ein. Falls Sie nachträglich noch Folien hinzufügen oder löschen, klicken Sie einfach erneut auf den Button, um die Seitenzahlen zu aktualisieren. </a:t>
            </a:r>
          </a:p>
          <a:p>
            <a:pPr marL="0" marR="0" lvl="0" indent="0" algn="l" rtl="0">
              <a:lnSpc>
                <a:spcPct val="100000"/>
              </a:lnSpc>
              <a:spcBef>
                <a:spcPts val="0"/>
              </a:spcBef>
              <a:spcAft>
                <a:spcPts val="0"/>
              </a:spcAft>
              <a:buClr>
                <a:srgbClr val="000000"/>
              </a:buClr>
              <a:buFont typeface="Arial"/>
              <a:buNone/>
            </a:pPr>
            <a:endParaRPr sz="1000" b="0" i="0" u="none" strike="noStrike" cap="none">
              <a:solidFill>
                <a:schemeClr val="dk1"/>
              </a:solidFill>
              <a:latin typeface="Arial"/>
              <a:ea typeface="Arial"/>
              <a:cs typeface="Arial"/>
              <a:sym typeface="Arial"/>
            </a:endParaRPr>
          </a:p>
        </p:txBody>
      </p:sp>
      <p:sp>
        <p:nvSpPr>
          <p:cNvPr id="94" name="Shape 94"/>
          <p:cNvSpPr txBox="1"/>
          <p:nvPr/>
        </p:nvSpPr>
        <p:spPr>
          <a:xfrm>
            <a:off x="9231313" y="506412"/>
            <a:ext cx="2066924" cy="5170487"/>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de-DE" sz="1000" b="1" i="0" u="none" strike="noStrike" cap="none">
                <a:solidFill>
                  <a:schemeClr val="dk1"/>
                </a:solidFill>
                <a:latin typeface="Arial"/>
                <a:ea typeface="Arial"/>
                <a:cs typeface="Arial"/>
                <a:sym typeface="Arial"/>
              </a:rPr>
              <a:t>Add-In installieren </a:t>
            </a:r>
          </a:p>
          <a:p>
            <a:pPr marL="0" marR="0" lvl="0" indent="0" algn="l" rtl="0">
              <a:lnSpc>
                <a:spcPct val="100000"/>
              </a:lnSpc>
              <a:spcBef>
                <a:spcPts val="0"/>
              </a:spcBef>
              <a:spcAft>
                <a:spcPts val="0"/>
              </a:spcAft>
              <a:buClr>
                <a:schemeClr val="dk1"/>
              </a:buClr>
              <a:buSzPct val="25000"/>
              <a:buFont typeface="Arial"/>
              <a:buNone/>
            </a:pPr>
            <a:r>
              <a:rPr lang="de-DE" sz="1000" b="0" i="0" u="none" strike="noStrike" cap="none">
                <a:solidFill>
                  <a:schemeClr val="dk1"/>
                </a:solidFill>
                <a:latin typeface="Arial"/>
                <a:ea typeface="Arial"/>
                <a:cs typeface="Arial"/>
                <a:sym typeface="Arial"/>
              </a:rPr>
              <a:t>Wenn Sie das Add-In dauerhaft installieren möchten, damit Sie es nicht immer anklicken müssen, gehen Sie wie folgt vor:</a:t>
            </a:r>
          </a:p>
          <a:p>
            <a:pPr marL="0" marR="0" lvl="0" indent="0" algn="l" rtl="0">
              <a:lnSpc>
                <a:spcPct val="100000"/>
              </a:lnSpc>
              <a:spcBef>
                <a:spcPts val="0"/>
              </a:spcBef>
              <a:spcAft>
                <a:spcPts val="0"/>
              </a:spcAft>
              <a:buClr>
                <a:schemeClr val="dk1"/>
              </a:buClr>
              <a:buSzPct val="25000"/>
              <a:buFont typeface="Arial"/>
              <a:buNone/>
            </a:pPr>
            <a:r>
              <a:rPr lang="de-DE" sz="1000" b="0" i="0" u="none" strike="noStrike" cap="none">
                <a:solidFill>
                  <a:schemeClr val="dk1"/>
                </a:solidFill>
                <a:latin typeface="Arial"/>
                <a:ea typeface="Arial"/>
                <a:cs typeface="Arial"/>
                <a:sym typeface="Arial"/>
              </a:rPr>
              <a:t> </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b="1" i="0" u="none" strike="noStrike" cap="none">
                <a:solidFill>
                  <a:schemeClr val="dk1"/>
                </a:solidFill>
                <a:latin typeface="Arial"/>
                <a:ea typeface="Arial"/>
                <a:cs typeface="Arial"/>
                <a:sym typeface="Arial"/>
              </a:rPr>
              <a:t>Schaltfläche Office</a:t>
            </a:r>
            <a:r>
              <a:rPr lang="de-DE" sz="1000" b="0" i="0" u="none" strike="noStrike" cap="none">
                <a:solidFill>
                  <a:schemeClr val="dk1"/>
                </a:solidFill>
                <a:latin typeface="Arial"/>
                <a:ea typeface="Arial"/>
                <a:cs typeface="Arial"/>
                <a:sym typeface="Arial"/>
              </a:rPr>
              <a:t> (für Office 2007-2010, runder Button oben links) bzw. auf </a:t>
            </a:r>
            <a:r>
              <a:rPr lang="de-DE" sz="1000" b="1" i="0" u="none" strike="noStrike" cap="none">
                <a:solidFill>
                  <a:schemeClr val="dk1"/>
                </a:solidFill>
                <a:latin typeface="Arial"/>
                <a:ea typeface="Arial"/>
                <a:cs typeface="Arial"/>
                <a:sym typeface="Arial"/>
              </a:rPr>
              <a:t>Datei</a:t>
            </a:r>
            <a:r>
              <a:rPr lang="de-DE" sz="1000" b="0" i="0" u="none" strike="noStrike" cap="none">
                <a:solidFill>
                  <a:schemeClr val="dk1"/>
                </a:solidFill>
                <a:latin typeface="Arial"/>
                <a:ea typeface="Arial"/>
                <a:cs typeface="Arial"/>
                <a:sym typeface="Arial"/>
              </a:rPr>
              <a:t> (Office 2013) </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b="0" i="0" u="none" strike="noStrike" cap="none">
                <a:solidFill>
                  <a:schemeClr val="dk1"/>
                </a:solidFill>
                <a:latin typeface="Arial"/>
                <a:ea typeface="Arial"/>
                <a:cs typeface="Arial"/>
                <a:sym typeface="Arial"/>
              </a:rPr>
              <a:t>„</a:t>
            </a:r>
            <a:r>
              <a:rPr lang="de-DE" sz="1000" b="1" i="0" u="none" strike="noStrike" cap="none">
                <a:solidFill>
                  <a:schemeClr val="dk1"/>
                </a:solidFill>
                <a:latin typeface="Arial"/>
                <a:ea typeface="Arial"/>
                <a:cs typeface="Arial"/>
                <a:sym typeface="Arial"/>
              </a:rPr>
              <a:t>PowerPoint-Optionen</a:t>
            </a:r>
            <a:r>
              <a:rPr lang="de-DE" sz="1000" b="0" i="0" u="none" strike="noStrike" cap="none">
                <a:solidFill>
                  <a:schemeClr val="dk1"/>
                </a:solidFill>
                <a:latin typeface="Arial"/>
                <a:ea typeface="Arial"/>
                <a:cs typeface="Arial"/>
                <a:sym typeface="Arial"/>
              </a:rPr>
              <a:t>“ (für Office 2007-2010, unten rechts) bzw. </a:t>
            </a:r>
            <a:r>
              <a:rPr lang="de-DE" sz="1000" b="1" i="0" u="none" strike="noStrike" cap="none">
                <a:solidFill>
                  <a:schemeClr val="dk1"/>
                </a:solidFill>
                <a:latin typeface="Arial"/>
                <a:ea typeface="Arial"/>
                <a:cs typeface="Arial"/>
                <a:sym typeface="Arial"/>
              </a:rPr>
              <a:t>Optionen</a:t>
            </a:r>
            <a:r>
              <a:rPr lang="de-DE" sz="1000" b="0" i="0" u="none" strike="noStrike" cap="none">
                <a:solidFill>
                  <a:schemeClr val="dk1"/>
                </a:solidFill>
                <a:latin typeface="Arial"/>
                <a:ea typeface="Arial"/>
                <a:cs typeface="Arial"/>
                <a:sym typeface="Arial"/>
              </a:rPr>
              <a:t> (Office 2013) </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b="1" i="0" u="none" strike="noStrike" cap="none">
                <a:solidFill>
                  <a:schemeClr val="dk1"/>
                </a:solidFill>
                <a:latin typeface="Arial"/>
                <a:ea typeface="Arial"/>
                <a:cs typeface="Arial"/>
                <a:sym typeface="Arial"/>
              </a:rPr>
              <a:t>Add-Ins</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b="0" i="0" u="none" strike="noStrike" cap="none">
                <a:solidFill>
                  <a:schemeClr val="dk1"/>
                </a:solidFill>
                <a:latin typeface="Arial"/>
                <a:ea typeface="Arial"/>
                <a:cs typeface="Arial"/>
                <a:sym typeface="Arial"/>
              </a:rPr>
              <a:t>wählen Sie ganz unten bei </a:t>
            </a:r>
            <a:r>
              <a:rPr lang="de-DE" sz="1000" b="1" i="0" u="none" strike="noStrike" cap="none">
                <a:solidFill>
                  <a:schemeClr val="dk1"/>
                </a:solidFill>
                <a:latin typeface="Arial"/>
                <a:ea typeface="Arial"/>
                <a:cs typeface="Arial"/>
                <a:sym typeface="Arial"/>
              </a:rPr>
              <a:t>Verwalten:</a:t>
            </a:r>
            <a:r>
              <a:rPr lang="de-DE" sz="1000" b="0" i="0" u="none" strike="noStrike" cap="none">
                <a:solidFill>
                  <a:schemeClr val="dk1"/>
                </a:solidFill>
                <a:latin typeface="Arial"/>
                <a:ea typeface="Arial"/>
                <a:cs typeface="Arial"/>
                <a:sym typeface="Arial"/>
              </a:rPr>
              <a:t> den Punkt </a:t>
            </a:r>
            <a:r>
              <a:rPr lang="de-DE" sz="1000" b="1" i="0" u="none" strike="noStrike" cap="none">
                <a:solidFill>
                  <a:schemeClr val="dk1"/>
                </a:solidFill>
                <a:latin typeface="Arial"/>
                <a:ea typeface="Arial"/>
                <a:cs typeface="Arial"/>
                <a:sym typeface="Arial"/>
              </a:rPr>
              <a:t>PowerPoint-Add Ins</a:t>
            </a:r>
            <a:r>
              <a:rPr lang="de-DE" sz="1000" b="0" i="0" u="none" strike="noStrike" cap="none">
                <a:solidFill>
                  <a:schemeClr val="dk1"/>
                </a:solidFill>
                <a:latin typeface="Arial"/>
                <a:ea typeface="Arial"/>
                <a:cs typeface="Arial"/>
                <a:sym typeface="Arial"/>
              </a:rPr>
              <a:t> und klicken Sie </a:t>
            </a:r>
            <a:r>
              <a:rPr lang="de-DE" sz="1000" b="1" i="0" u="none" strike="noStrike" cap="none">
                <a:solidFill>
                  <a:schemeClr val="dk1"/>
                </a:solidFill>
                <a:latin typeface="Arial"/>
                <a:ea typeface="Arial"/>
                <a:cs typeface="Arial"/>
                <a:sym typeface="Arial"/>
              </a:rPr>
              <a:t>Gehe zu…</a:t>
            </a:r>
            <a:r>
              <a:rPr lang="de-DE" sz="1000" b="0" i="0" u="none" strike="noStrike" cap="none">
                <a:solidFill>
                  <a:schemeClr val="dk1"/>
                </a:solidFill>
                <a:latin typeface="Arial"/>
                <a:ea typeface="Arial"/>
                <a:cs typeface="Arial"/>
                <a:sym typeface="Arial"/>
              </a:rPr>
              <a:t>.</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b="0" i="0" u="none" strike="noStrike" cap="none">
                <a:solidFill>
                  <a:schemeClr val="dk1"/>
                </a:solidFill>
                <a:latin typeface="Arial"/>
                <a:ea typeface="Arial"/>
                <a:cs typeface="Arial"/>
                <a:sym typeface="Arial"/>
              </a:rPr>
              <a:t>Sollte das RWTH Add In angezeigt werden, entfernen Sie es! Anders ist eine dauerhafte Installierung nicht möglich.</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b="0" i="0" u="none" strike="noStrike" cap="none">
                <a:solidFill>
                  <a:schemeClr val="dk1"/>
                </a:solidFill>
                <a:latin typeface="Arial"/>
                <a:ea typeface="Arial"/>
                <a:cs typeface="Arial"/>
                <a:sym typeface="Arial"/>
              </a:rPr>
              <a:t>Klicken Sie auf </a:t>
            </a:r>
            <a:r>
              <a:rPr lang="de-DE" sz="1000" b="1" i="0" u="none" strike="noStrike" cap="none">
                <a:solidFill>
                  <a:schemeClr val="dk1"/>
                </a:solidFill>
                <a:latin typeface="Arial"/>
                <a:ea typeface="Arial"/>
                <a:cs typeface="Arial"/>
                <a:sym typeface="Arial"/>
              </a:rPr>
              <a:t>Neu Hinzufügen…</a:t>
            </a:r>
            <a:r>
              <a:rPr lang="de-DE" sz="1000" b="0" i="0" u="none" strike="noStrike" cap="none">
                <a:solidFill>
                  <a:schemeClr val="dk1"/>
                </a:solidFill>
                <a:latin typeface="Arial"/>
                <a:ea typeface="Arial"/>
                <a:cs typeface="Arial"/>
                <a:sym typeface="Arial"/>
              </a:rPr>
              <a:t>, suchen Sie das Add-In auf ihrem PC raus und klicken Sie auf </a:t>
            </a:r>
            <a:r>
              <a:rPr lang="de-DE" sz="1000" b="1" i="0" u="none" strike="noStrike" cap="none">
                <a:solidFill>
                  <a:schemeClr val="dk1"/>
                </a:solidFill>
                <a:latin typeface="Arial"/>
                <a:ea typeface="Arial"/>
                <a:cs typeface="Arial"/>
                <a:sym typeface="Arial"/>
              </a:rPr>
              <a:t>OK</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b="0" i="0" u="none" strike="noStrike" cap="none">
                <a:solidFill>
                  <a:schemeClr val="dk1"/>
                </a:solidFill>
                <a:latin typeface="Arial"/>
                <a:ea typeface="Arial"/>
                <a:cs typeface="Arial"/>
                <a:sym typeface="Arial"/>
              </a:rPr>
              <a:t>Mit </a:t>
            </a:r>
            <a:r>
              <a:rPr lang="de-DE" sz="1000" b="1" i="0" u="none" strike="noStrike" cap="none">
                <a:solidFill>
                  <a:schemeClr val="dk1"/>
                </a:solidFill>
                <a:latin typeface="Arial"/>
                <a:ea typeface="Arial"/>
                <a:cs typeface="Arial"/>
                <a:sym typeface="Arial"/>
              </a:rPr>
              <a:t>Schließen </a:t>
            </a:r>
            <a:r>
              <a:rPr lang="de-DE" sz="1000" b="0" i="0" u="none" strike="noStrike" cap="none">
                <a:solidFill>
                  <a:schemeClr val="dk1"/>
                </a:solidFill>
                <a:latin typeface="Arial"/>
                <a:ea typeface="Arial"/>
                <a:cs typeface="Arial"/>
                <a:sym typeface="Arial"/>
              </a:rPr>
              <a:t>wird das Add-In dauerhaft gespeichert. Sie können es danach jederzeit wieder entfernen</a:t>
            </a:r>
          </a:p>
        </p:txBody>
      </p:sp>
      <p:pic>
        <p:nvPicPr>
          <p:cNvPr id="95" name="Shape 95"/>
          <p:cNvPicPr preferRelativeResize="0"/>
          <p:nvPr/>
        </p:nvPicPr>
        <p:blipFill rotWithShape="1">
          <a:blip r:embed="rId12">
            <a:alphaModFix/>
          </a:blip>
          <a:srcRect/>
          <a:stretch/>
        </p:blipFill>
        <p:spPr>
          <a:xfrm>
            <a:off x="7242371" y="6116617"/>
            <a:ext cx="1408013" cy="61916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6.jp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ctrTitle"/>
          </p:nvPr>
        </p:nvSpPr>
        <p:spPr>
          <a:xfrm>
            <a:off x="287337" y="3225640"/>
            <a:ext cx="8567999" cy="540000"/>
          </a:xfrm>
          <a:prstGeom prst="rect">
            <a:avLst/>
          </a:prstGeom>
          <a:noFill/>
          <a:ln>
            <a:noFill/>
          </a:ln>
        </p:spPr>
        <p:txBody>
          <a:bodyPr lIns="0" tIns="0" rIns="0" bIns="0" anchor="t" anchorCtr="0">
            <a:noAutofit/>
          </a:bodyPr>
          <a:lstStyle/>
          <a:p>
            <a:pPr marL="0" marR="0" lvl="0" indent="0" algn="l" rtl="0">
              <a:lnSpc>
                <a:spcPct val="90000"/>
              </a:lnSpc>
              <a:spcBef>
                <a:spcPts val="0"/>
              </a:spcBef>
              <a:spcAft>
                <a:spcPts val="0"/>
              </a:spcAft>
              <a:buClr>
                <a:srgbClr val="3E545F"/>
              </a:buClr>
              <a:buSzPct val="25000"/>
              <a:buFont typeface="Arial"/>
              <a:buNone/>
            </a:pPr>
            <a:r>
              <a:rPr lang="de-DE" sz="3200" b="1" i="0" u="none" strike="noStrike" cap="none">
                <a:solidFill>
                  <a:srgbClr val="3E545F"/>
                </a:solidFill>
                <a:latin typeface="Arial"/>
                <a:ea typeface="Arial"/>
                <a:cs typeface="Arial"/>
                <a:sym typeface="Arial"/>
              </a:rPr>
              <a:t>Project 9: EKF-based Localization with LRF</a:t>
            </a:r>
          </a:p>
        </p:txBody>
      </p:sp>
      <p:sp>
        <p:nvSpPr>
          <p:cNvPr id="169" name="Shape 169"/>
          <p:cNvSpPr txBox="1">
            <a:spLocks noGrp="1"/>
          </p:cNvSpPr>
          <p:nvPr>
            <p:ph type="subTitle" idx="1"/>
          </p:nvPr>
        </p:nvSpPr>
        <p:spPr>
          <a:xfrm>
            <a:off x="287337" y="3981771"/>
            <a:ext cx="8567999" cy="1655761"/>
          </a:xfrm>
          <a:prstGeom prst="rect">
            <a:avLst/>
          </a:prstGeom>
          <a:noFill/>
          <a:ln>
            <a:noFill/>
          </a:ln>
        </p:spPr>
        <p:txBody>
          <a:bodyPr lIns="0" tIns="0" rIns="0" bIns="0" anchor="t" anchorCtr="0">
            <a:noAutofit/>
          </a:bodyPr>
          <a:lstStyle/>
          <a:p>
            <a:pPr marL="0" marR="0" lvl="0" indent="0" algn="ctr" rtl="0">
              <a:lnSpc>
                <a:spcPct val="150000"/>
              </a:lnSpc>
              <a:spcBef>
                <a:spcPts val="0"/>
              </a:spcBef>
              <a:spcAft>
                <a:spcPts val="0"/>
              </a:spcAft>
              <a:buClr>
                <a:schemeClr val="dk2"/>
              </a:buClr>
              <a:buSzPct val="25000"/>
              <a:buFont typeface="Arial"/>
              <a:buNone/>
            </a:pPr>
            <a:r>
              <a:rPr lang="de-DE" sz="2400" b="0" i="0" u="none" strike="noStrike" cap="none">
                <a:solidFill>
                  <a:schemeClr val="dk1"/>
                </a:solidFill>
                <a:latin typeface="Arial"/>
                <a:ea typeface="Arial"/>
                <a:cs typeface="Arial"/>
                <a:sym typeface="Arial"/>
              </a:rPr>
              <a:t>Presentation </a:t>
            </a:r>
            <a:r>
              <a:rPr lang="de-DE" sz="2400"/>
              <a:t>4:</a:t>
            </a:r>
          </a:p>
          <a:p>
            <a:pPr marL="0" marR="0" lvl="0" indent="0" algn="ctr" rtl="0">
              <a:lnSpc>
                <a:spcPct val="150000"/>
              </a:lnSpc>
              <a:spcBef>
                <a:spcPts val="0"/>
              </a:spcBef>
              <a:spcAft>
                <a:spcPts val="0"/>
              </a:spcAft>
              <a:buClr>
                <a:schemeClr val="dk2"/>
              </a:buClr>
              <a:buSzPct val="25000"/>
              <a:buFont typeface="Arial"/>
              <a:buNone/>
            </a:pPr>
            <a:r>
              <a:rPr lang="de-DE" sz="2400"/>
              <a:t>EKF Coding and Problems</a:t>
            </a:r>
          </a:p>
          <a:p>
            <a:pPr marL="0" marR="0" lvl="0" indent="0" algn="ctr" rtl="0">
              <a:lnSpc>
                <a:spcPct val="150000"/>
              </a:lnSpc>
              <a:spcBef>
                <a:spcPts val="0"/>
              </a:spcBef>
              <a:spcAft>
                <a:spcPts val="0"/>
              </a:spcAft>
              <a:buClr>
                <a:schemeClr val="dk2"/>
              </a:buClr>
              <a:buSzPct val="25000"/>
              <a:buFont typeface="Arial"/>
              <a:buNone/>
            </a:pPr>
            <a:r>
              <a:rPr lang="de-DE" sz="2400" b="0" i="0" u="none" strike="noStrike" cap="none">
                <a:solidFill>
                  <a:schemeClr val="dk1"/>
                </a:solidFill>
                <a:latin typeface="Arial"/>
                <a:ea typeface="Arial"/>
                <a:cs typeface="Arial"/>
                <a:sym typeface="Arial"/>
              </a:rPr>
              <a:t> </a:t>
            </a:r>
          </a:p>
          <a:p>
            <a:pPr marL="0" marR="0" lvl="0" indent="0" algn="l" rtl="0">
              <a:lnSpc>
                <a:spcPct val="100000"/>
              </a:lnSpc>
              <a:spcBef>
                <a:spcPts val="0"/>
              </a:spcBef>
              <a:spcAft>
                <a:spcPts val="0"/>
              </a:spcAft>
              <a:buClr>
                <a:schemeClr val="dk2"/>
              </a:buClr>
              <a:buSzPct val="25000"/>
              <a:buFont typeface="Arial"/>
              <a:buNone/>
            </a:pPr>
            <a:endParaRPr sz="2000" b="0" i="0" u="none" strike="noStrike" cap="non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Shape 247"/>
          <p:cNvSpPr txBox="1">
            <a:spLocks noGrp="1"/>
          </p:cNvSpPr>
          <p:nvPr>
            <p:ph type="title"/>
          </p:nvPr>
        </p:nvSpPr>
        <p:spPr>
          <a:xfrm>
            <a:off x="288000" y="201600"/>
            <a:ext cx="8567999" cy="543599"/>
          </a:xfrm>
          <a:prstGeom prst="rect">
            <a:avLst/>
          </a:prstGeom>
          <a:noFill/>
          <a:ln>
            <a:noFill/>
          </a:ln>
        </p:spPr>
        <p:txBody>
          <a:bodyPr lIns="0" tIns="0" rIns="0" bIns="0" anchor="b" anchorCtr="0">
            <a:noAutofit/>
          </a:bodyPr>
          <a:lstStyle/>
          <a:p>
            <a:pPr marL="0" marR="0" lvl="0" indent="0" algn="l" rtl="0">
              <a:lnSpc>
                <a:spcPct val="90000"/>
              </a:lnSpc>
              <a:spcBef>
                <a:spcPts val="0"/>
              </a:spcBef>
              <a:spcAft>
                <a:spcPts val="0"/>
              </a:spcAft>
              <a:buClr>
                <a:srgbClr val="3E545F"/>
              </a:buClr>
              <a:buSzPct val="25000"/>
              <a:buFont typeface="Arial"/>
              <a:buNone/>
            </a:pPr>
            <a:r>
              <a:rPr lang="de-DE" sz="3200" b="1" i="0" u="none" strike="noStrike" cap="none">
                <a:solidFill>
                  <a:srgbClr val="3E545F"/>
                </a:solidFill>
                <a:latin typeface="Arial"/>
                <a:ea typeface="Arial"/>
                <a:cs typeface="Arial"/>
                <a:sym typeface="Arial"/>
              </a:rPr>
              <a:t>Outlook</a:t>
            </a:r>
          </a:p>
        </p:txBody>
      </p:sp>
      <p:sp>
        <p:nvSpPr>
          <p:cNvPr id="248" name="Shape 248"/>
          <p:cNvSpPr txBox="1">
            <a:spLocks noGrp="1"/>
          </p:cNvSpPr>
          <p:nvPr>
            <p:ph type="ftr" idx="11"/>
          </p:nvPr>
        </p:nvSpPr>
        <p:spPr>
          <a:xfrm>
            <a:off x="287337" y="6227762"/>
            <a:ext cx="731837" cy="396873"/>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3E545F"/>
              </a:buClr>
              <a:buSzPct val="25000"/>
              <a:buFont typeface="Arial"/>
              <a:buNone/>
            </a:pPr>
            <a:r>
              <a:rPr lang="de-DE" sz="1050" b="0" i="0" u="none" strike="noStrike" cap="none">
                <a:solidFill>
                  <a:srgbClr val="3E545F"/>
                </a:solidFill>
                <a:latin typeface="Arial"/>
                <a:ea typeface="Arial"/>
                <a:cs typeface="Arial"/>
                <a:sym typeface="Arial"/>
              </a:rPr>
              <a:t>13 of 15</a:t>
            </a:r>
          </a:p>
        </p:txBody>
      </p:sp>
      <p:sp>
        <p:nvSpPr>
          <p:cNvPr id="249" name="Shape 249"/>
          <p:cNvSpPr/>
          <p:nvPr/>
        </p:nvSpPr>
        <p:spPr>
          <a:xfrm>
            <a:off x="2909360" y="4217017"/>
            <a:ext cx="4720260" cy="1342794"/>
          </a:xfrm>
          <a:prstGeom prst="rect">
            <a:avLst/>
          </a:prstGeom>
          <a:solidFill>
            <a:srgbClr val="3E545F"/>
          </a:solidFill>
          <a:ln w="25400" cap="flat" cmpd="sng">
            <a:solidFill>
              <a:srgbClr val="009FE3"/>
            </a:solidFill>
            <a:prstDash val="solid"/>
            <a:round/>
            <a:headEnd type="none" w="med" len="med"/>
            <a:tailEnd type="none" w="med" len="med"/>
          </a:ln>
        </p:spPr>
        <p:txBody>
          <a:bodyPr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Arial"/>
              <a:buNone/>
            </a:pPr>
            <a:r>
              <a:rPr lang="de-DE" sz="1800" b="0" i="0" u="none" strike="noStrike" cap="none">
                <a:solidFill>
                  <a:schemeClr val="lt1"/>
                </a:solidFill>
                <a:latin typeface="Arial"/>
                <a:ea typeface="Arial"/>
                <a:cs typeface="Arial"/>
                <a:sym typeface="Arial"/>
              </a:rPr>
              <a:t>Prediction</a:t>
            </a:r>
          </a:p>
        </p:txBody>
      </p:sp>
      <p:sp>
        <p:nvSpPr>
          <p:cNvPr id="250" name="Shape 250"/>
          <p:cNvSpPr/>
          <p:nvPr/>
        </p:nvSpPr>
        <p:spPr>
          <a:xfrm>
            <a:off x="76198" y="1875208"/>
            <a:ext cx="2218945" cy="524255"/>
          </a:xfrm>
          <a:prstGeom prst="ellipse">
            <a:avLst/>
          </a:prstGeom>
          <a:solidFill>
            <a:srgbClr val="3E545F"/>
          </a:solidFill>
          <a:ln w="25400" cap="flat" cmpd="sng">
            <a:solidFill>
              <a:srgbClr val="039EE3"/>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Arial"/>
              <a:buNone/>
            </a:pPr>
            <a:r>
              <a:rPr lang="de-DE" sz="1800" b="0" i="0" u="none" strike="noStrike" cap="none">
                <a:solidFill>
                  <a:schemeClr val="lt1"/>
                </a:solidFill>
                <a:latin typeface="Arial"/>
                <a:ea typeface="Arial"/>
                <a:cs typeface="Arial"/>
                <a:sym typeface="Arial"/>
              </a:rPr>
              <a:t>LRF</a:t>
            </a:r>
          </a:p>
        </p:txBody>
      </p:sp>
      <p:sp>
        <p:nvSpPr>
          <p:cNvPr id="251" name="Shape 251"/>
          <p:cNvSpPr/>
          <p:nvPr/>
        </p:nvSpPr>
        <p:spPr>
          <a:xfrm>
            <a:off x="7852949" y="4566417"/>
            <a:ext cx="1198795" cy="671397"/>
          </a:xfrm>
          <a:prstGeom prst="ellipse">
            <a:avLst/>
          </a:prstGeom>
          <a:solidFill>
            <a:srgbClr val="3E545F"/>
          </a:solidFill>
          <a:ln w="25400" cap="flat" cmpd="sng">
            <a:solidFill>
              <a:srgbClr val="039EE3"/>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Arial"/>
              <a:buNone/>
            </a:pPr>
            <a:r>
              <a:rPr lang="de-DE" sz="1800" b="0" i="0" u="none" strike="noStrike" cap="none">
                <a:solidFill>
                  <a:schemeClr val="lt1"/>
                </a:solidFill>
                <a:latin typeface="Arial"/>
                <a:ea typeface="Arial"/>
                <a:cs typeface="Arial"/>
                <a:sym typeface="Arial"/>
              </a:rPr>
              <a:t>Map</a:t>
            </a:r>
          </a:p>
        </p:txBody>
      </p:sp>
      <p:sp>
        <p:nvSpPr>
          <p:cNvPr id="252" name="Shape 252"/>
          <p:cNvSpPr/>
          <p:nvPr/>
        </p:nvSpPr>
        <p:spPr>
          <a:xfrm>
            <a:off x="246887" y="3056431"/>
            <a:ext cx="1877567" cy="792480"/>
          </a:xfrm>
          <a:prstGeom prst="rect">
            <a:avLst/>
          </a:prstGeom>
          <a:solidFill>
            <a:srgbClr val="2B9BFF"/>
          </a:solidFill>
          <a:ln w="25400" cap="flat" cmpd="sng">
            <a:solidFill>
              <a:srgbClr val="3E545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Arial"/>
              <a:buNone/>
            </a:pPr>
            <a:r>
              <a:rPr lang="de-DE" sz="1800" b="0" i="0" u="none" strike="noStrike" cap="none">
                <a:solidFill>
                  <a:schemeClr val="lt1"/>
                </a:solidFill>
                <a:latin typeface="Arial"/>
                <a:ea typeface="Arial"/>
                <a:cs typeface="Arial"/>
                <a:sym typeface="Arial"/>
              </a:rPr>
              <a:t>Matching</a:t>
            </a:r>
          </a:p>
        </p:txBody>
      </p:sp>
      <p:sp>
        <p:nvSpPr>
          <p:cNvPr id="253" name="Shape 253"/>
          <p:cNvSpPr/>
          <p:nvPr/>
        </p:nvSpPr>
        <p:spPr>
          <a:xfrm>
            <a:off x="3165842" y="4506830"/>
            <a:ext cx="1558517" cy="792480"/>
          </a:xfrm>
          <a:prstGeom prst="rect">
            <a:avLst/>
          </a:prstGeom>
          <a:solidFill>
            <a:srgbClr val="3E545F"/>
          </a:solidFill>
          <a:ln w="25400" cap="flat" cmpd="sng">
            <a:solidFill>
              <a:srgbClr val="009FE3"/>
            </a:solidFill>
            <a:prstDash val="solid"/>
            <a:round/>
            <a:headEnd type="none" w="med" len="med"/>
            <a:tailEnd type="none" w="med" len="med"/>
          </a:ln>
          <a:effectLst>
            <a:outerShdw blurRad="50799" dist="38100" dir="2700000" algn="tl" rotWithShape="0">
              <a:srgbClr val="000000">
                <a:alpha val="40000"/>
              </a:srgbClr>
            </a:outerShdw>
          </a:effectLst>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Arial"/>
              <a:buNone/>
            </a:pPr>
            <a:r>
              <a:rPr lang="de-DE" sz="1800" b="0" i="0" u="none" strike="noStrike" cap="none">
                <a:solidFill>
                  <a:schemeClr val="lt1"/>
                </a:solidFill>
                <a:latin typeface="Arial"/>
                <a:ea typeface="Arial"/>
                <a:cs typeface="Arial"/>
                <a:sym typeface="Arial"/>
              </a:rPr>
              <a:t>Odometry</a:t>
            </a:r>
          </a:p>
        </p:txBody>
      </p:sp>
      <p:sp>
        <p:nvSpPr>
          <p:cNvPr id="254" name="Shape 254"/>
          <p:cNvSpPr/>
          <p:nvPr/>
        </p:nvSpPr>
        <p:spPr>
          <a:xfrm>
            <a:off x="5827957" y="4505876"/>
            <a:ext cx="1600611" cy="792480"/>
          </a:xfrm>
          <a:prstGeom prst="rect">
            <a:avLst/>
          </a:prstGeom>
          <a:solidFill>
            <a:srgbClr val="3E545F"/>
          </a:solidFill>
          <a:ln w="25400" cap="flat" cmpd="sng">
            <a:solidFill>
              <a:srgbClr val="009FE3"/>
            </a:solidFill>
            <a:prstDash val="solid"/>
            <a:round/>
            <a:headEnd type="none" w="med" len="med"/>
            <a:tailEnd type="none" w="med" len="med"/>
          </a:ln>
          <a:effectLst>
            <a:outerShdw blurRad="50799" dist="38100" dir="2700000" algn="tl" rotWithShape="0">
              <a:srgbClr val="000000">
                <a:alpha val="40000"/>
              </a:srgbClr>
            </a:outerShdw>
          </a:effectLst>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Arial"/>
              <a:buNone/>
            </a:pPr>
            <a:r>
              <a:rPr lang="de-DE" sz="1800" b="0" i="0" u="none" strike="noStrike" cap="none">
                <a:solidFill>
                  <a:schemeClr val="lt1"/>
                </a:solidFill>
                <a:latin typeface="Arial"/>
                <a:ea typeface="Arial"/>
                <a:cs typeface="Arial"/>
                <a:sym typeface="Arial"/>
              </a:rPr>
              <a:t>Observation model</a:t>
            </a:r>
          </a:p>
        </p:txBody>
      </p:sp>
      <p:cxnSp>
        <p:nvCxnSpPr>
          <p:cNvPr id="255" name="Shape 255"/>
          <p:cNvCxnSpPr>
            <a:stCxn id="250" idx="4"/>
            <a:endCxn id="252" idx="0"/>
          </p:cNvCxnSpPr>
          <p:nvPr/>
        </p:nvCxnSpPr>
        <p:spPr>
          <a:xfrm>
            <a:off x="1185671" y="2399464"/>
            <a:ext cx="0" cy="657000"/>
          </a:xfrm>
          <a:prstGeom prst="straightConnector1">
            <a:avLst/>
          </a:prstGeom>
          <a:noFill/>
          <a:ln w="38100" cap="flat" cmpd="sng">
            <a:solidFill>
              <a:srgbClr val="009FE3"/>
            </a:solidFill>
            <a:prstDash val="solid"/>
            <a:round/>
            <a:headEnd type="none" w="med" len="med"/>
            <a:tailEnd type="triangle" w="lg" len="lg"/>
          </a:ln>
          <a:effectLst>
            <a:outerShdw blurRad="39999" dist="23000" dir="5400000" rotWithShape="0">
              <a:srgbClr val="000000">
                <a:alpha val="34901"/>
              </a:srgbClr>
            </a:outerShdw>
          </a:effectLst>
        </p:spPr>
      </p:cxnSp>
      <p:cxnSp>
        <p:nvCxnSpPr>
          <p:cNvPr id="256" name="Shape 256"/>
          <p:cNvCxnSpPr>
            <a:stCxn id="252" idx="2"/>
          </p:cNvCxnSpPr>
          <p:nvPr/>
        </p:nvCxnSpPr>
        <p:spPr>
          <a:xfrm>
            <a:off x="1185671" y="3848911"/>
            <a:ext cx="0" cy="657000"/>
          </a:xfrm>
          <a:prstGeom prst="straightConnector1">
            <a:avLst/>
          </a:prstGeom>
          <a:noFill/>
          <a:ln w="38100" cap="flat" cmpd="sng">
            <a:solidFill>
              <a:srgbClr val="009FE3"/>
            </a:solidFill>
            <a:prstDash val="solid"/>
            <a:round/>
            <a:headEnd type="none" w="med" len="med"/>
            <a:tailEnd type="triangle" w="lg" len="lg"/>
          </a:ln>
          <a:effectLst>
            <a:outerShdw blurRad="39999" dist="23000" dir="5400000" rotWithShape="0">
              <a:srgbClr val="000000">
                <a:alpha val="34901"/>
              </a:srgbClr>
            </a:outerShdw>
          </a:effectLst>
        </p:spPr>
      </p:cxnSp>
      <p:cxnSp>
        <p:nvCxnSpPr>
          <p:cNvPr id="257" name="Shape 257"/>
          <p:cNvCxnSpPr>
            <a:endCxn id="253" idx="1"/>
          </p:cNvCxnSpPr>
          <p:nvPr/>
        </p:nvCxnSpPr>
        <p:spPr>
          <a:xfrm>
            <a:off x="2124542" y="4902170"/>
            <a:ext cx="1041300" cy="900"/>
          </a:xfrm>
          <a:prstGeom prst="straightConnector1">
            <a:avLst/>
          </a:prstGeom>
          <a:noFill/>
          <a:ln w="38100" cap="flat" cmpd="sng">
            <a:solidFill>
              <a:srgbClr val="009FE3"/>
            </a:solidFill>
            <a:prstDash val="solid"/>
            <a:round/>
            <a:headEnd type="none" w="med" len="med"/>
            <a:tailEnd type="triangle" w="lg" len="lg"/>
          </a:ln>
          <a:effectLst>
            <a:outerShdw blurRad="39999" dist="23000" dir="5400000" rotWithShape="0">
              <a:srgbClr val="000000">
                <a:alpha val="34901"/>
              </a:srgbClr>
            </a:outerShdw>
          </a:effectLst>
        </p:spPr>
      </p:cxnSp>
      <p:cxnSp>
        <p:nvCxnSpPr>
          <p:cNvPr id="258" name="Shape 258"/>
          <p:cNvCxnSpPr>
            <a:stCxn id="251" idx="2"/>
            <a:endCxn id="254" idx="3"/>
          </p:cNvCxnSpPr>
          <p:nvPr/>
        </p:nvCxnSpPr>
        <p:spPr>
          <a:xfrm rot="10800000">
            <a:off x="7428449" y="4902115"/>
            <a:ext cx="424500" cy="0"/>
          </a:xfrm>
          <a:prstGeom prst="straightConnector1">
            <a:avLst/>
          </a:prstGeom>
          <a:noFill/>
          <a:ln w="38100" cap="flat" cmpd="sng">
            <a:solidFill>
              <a:srgbClr val="3F5260"/>
            </a:solidFill>
            <a:prstDash val="solid"/>
            <a:round/>
            <a:headEnd type="none" w="med" len="med"/>
            <a:tailEnd type="triangle" w="lg" len="lg"/>
          </a:ln>
          <a:effectLst>
            <a:outerShdw blurRad="39999" dist="23000" dir="5400000" rotWithShape="0">
              <a:srgbClr val="000000">
                <a:alpha val="34901"/>
              </a:srgbClr>
            </a:outerShdw>
          </a:effectLst>
        </p:spPr>
      </p:cxnSp>
      <p:cxnSp>
        <p:nvCxnSpPr>
          <p:cNvPr id="259" name="Shape 259"/>
          <p:cNvCxnSpPr>
            <a:stCxn id="253" idx="3"/>
            <a:endCxn id="254" idx="1"/>
          </p:cNvCxnSpPr>
          <p:nvPr/>
        </p:nvCxnSpPr>
        <p:spPr>
          <a:xfrm rot="10800000" flipH="1">
            <a:off x="4724360" y="4902170"/>
            <a:ext cx="1103700" cy="900"/>
          </a:xfrm>
          <a:prstGeom prst="straightConnector1">
            <a:avLst/>
          </a:prstGeom>
          <a:noFill/>
          <a:ln w="38100" cap="flat" cmpd="sng">
            <a:solidFill>
              <a:srgbClr val="3F5260"/>
            </a:solidFill>
            <a:prstDash val="solid"/>
            <a:round/>
            <a:headEnd type="none" w="med" len="med"/>
            <a:tailEnd type="triangle" w="lg" len="lg"/>
          </a:ln>
          <a:effectLst>
            <a:outerShdw blurRad="39999" dist="20000" dir="5400000" rotWithShape="0">
              <a:srgbClr val="000000">
                <a:alpha val="37647"/>
              </a:srgbClr>
            </a:outerShdw>
          </a:effectLst>
        </p:spPr>
      </p:cxnSp>
      <p:cxnSp>
        <p:nvCxnSpPr>
          <p:cNvPr id="260" name="Shape 260"/>
          <p:cNvCxnSpPr>
            <a:stCxn id="254" idx="0"/>
            <a:endCxn id="252" idx="3"/>
          </p:cNvCxnSpPr>
          <p:nvPr/>
        </p:nvCxnSpPr>
        <p:spPr>
          <a:xfrm rot="5400000" flipH="1">
            <a:off x="3849663" y="1727276"/>
            <a:ext cx="1053300" cy="4503900"/>
          </a:xfrm>
          <a:prstGeom prst="bentConnector2">
            <a:avLst/>
          </a:prstGeom>
          <a:noFill/>
          <a:ln w="38100" cap="flat" cmpd="sng">
            <a:solidFill>
              <a:srgbClr val="3E545F"/>
            </a:solidFill>
            <a:prstDash val="solid"/>
            <a:round/>
            <a:headEnd type="none" w="med" len="med"/>
            <a:tailEnd type="triangle" w="lg" len="lg"/>
          </a:ln>
          <a:effectLst>
            <a:outerShdw blurRad="39999" dist="23000" dir="5400000" rotWithShape="0">
              <a:srgbClr val="000000">
                <a:alpha val="34901"/>
              </a:srgbClr>
            </a:outerShdw>
          </a:effectLst>
        </p:spPr>
      </p:cxnSp>
      <p:sp>
        <p:nvSpPr>
          <p:cNvPr id="261" name="Shape 261"/>
          <p:cNvSpPr/>
          <p:nvPr/>
        </p:nvSpPr>
        <p:spPr>
          <a:xfrm>
            <a:off x="246887" y="4505876"/>
            <a:ext cx="1877567" cy="792480"/>
          </a:xfrm>
          <a:prstGeom prst="rect">
            <a:avLst/>
          </a:prstGeom>
          <a:solidFill>
            <a:srgbClr val="2B9BFF"/>
          </a:solidFill>
          <a:ln w="25400" cap="flat" cmpd="sng">
            <a:solidFill>
              <a:srgbClr val="3E545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Arial"/>
              <a:buNone/>
            </a:pPr>
            <a:r>
              <a:rPr lang="de-DE" sz="1800" b="0" i="0" u="none" strike="noStrike" cap="none">
                <a:solidFill>
                  <a:schemeClr val="lt1"/>
                </a:solidFill>
                <a:latin typeface="Arial"/>
                <a:ea typeface="Arial"/>
                <a:cs typeface="Arial"/>
                <a:sym typeface="Arial"/>
              </a:rPr>
              <a:t>Update</a:t>
            </a:r>
          </a:p>
        </p:txBody>
      </p:sp>
      <p:sp>
        <p:nvSpPr>
          <p:cNvPr id="262" name="Shape 262"/>
          <p:cNvSpPr txBox="1"/>
          <p:nvPr/>
        </p:nvSpPr>
        <p:spPr>
          <a:xfrm>
            <a:off x="287337" y="5739898"/>
            <a:ext cx="3150807" cy="307777"/>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A5A5A5"/>
              </a:buClr>
              <a:buSzPct val="25000"/>
              <a:buFont typeface="Arial"/>
              <a:buNone/>
            </a:pPr>
            <a:r>
              <a:rPr lang="de-DE" sz="1400" b="0" i="0" u="none" strike="noStrike" cap="none">
                <a:solidFill>
                  <a:srgbClr val="A5A5A5"/>
                </a:solidFill>
                <a:latin typeface="Arial"/>
                <a:ea typeface="Arial"/>
                <a:cs typeface="Arial"/>
                <a:sym typeface="Arial"/>
              </a:rPr>
              <a:t>Based on the EKF localization slides</a:t>
            </a:r>
          </a:p>
        </p:txBody>
      </p:sp>
      <p:cxnSp>
        <p:nvCxnSpPr>
          <p:cNvPr id="263" name="Shape 263"/>
          <p:cNvCxnSpPr/>
          <p:nvPr/>
        </p:nvCxnSpPr>
        <p:spPr>
          <a:xfrm>
            <a:off x="908050" y="3848910"/>
            <a:ext cx="0" cy="608788"/>
          </a:xfrm>
          <a:prstGeom prst="straightConnector1">
            <a:avLst/>
          </a:prstGeom>
          <a:noFill/>
          <a:ln w="28575" cap="flat" cmpd="sng">
            <a:solidFill>
              <a:srgbClr val="009FE3"/>
            </a:solidFill>
            <a:prstDash val="dash"/>
            <a:round/>
            <a:headEnd type="none" w="med" len="med"/>
            <a:tailEnd type="none" w="med" len="med"/>
          </a:ln>
        </p:spPr>
      </p:cxnSp>
      <p:cxnSp>
        <p:nvCxnSpPr>
          <p:cNvPr id="264" name="Shape 264"/>
          <p:cNvCxnSpPr/>
          <p:nvPr/>
        </p:nvCxnSpPr>
        <p:spPr>
          <a:xfrm>
            <a:off x="908050" y="4400550"/>
            <a:ext cx="0" cy="105326"/>
          </a:xfrm>
          <a:prstGeom prst="straightConnector1">
            <a:avLst/>
          </a:prstGeom>
          <a:noFill/>
          <a:ln w="28575" cap="flat" cmpd="sng">
            <a:solidFill>
              <a:srgbClr val="009FE3"/>
            </a:solidFill>
            <a:prstDash val="solid"/>
            <a:round/>
            <a:headEnd type="none" w="med" len="med"/>
            <a:tailEnd type="stealth" w="lg" len="lg"/>
          </a:ln>
        </p:spPr>
      </p:cxnSp>
      <p:sp>
        <p:nvSpPr>
          <p:cNvPr id="265" name="Shape 265"/>
          <p:cNvSpPr/>
          <p:nvPr/>
        </p:nvSpPr>
        <p:spPr>
          <a:xfrm rot="1445713">
            <a:off x="2485450" y="1751459"/>
            <a:ext cx="2708605" cy="1200538"/>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39EE3"/>
              </a:buClr>
              <a:buSzPct val="25000"/>
              <a:buFont typeface="Arial"/>
              <a:buNone/>
            </a:pPr>
            <a:r>
              <a:rPr lang="de-DE" sz="3600" b="0" i="0" u="none" strike="noStrike" cap="none">
                <a:solidFill>
                  <a:srgbClr val="039EE3"/>
                </a:solidFill>
                <a:latin typeface="Arial"/>
                <a:ea typeface="Arial"/>
                <a:cs typeface="Arial"/>
                <a:sym typeface="Arial"/>
              </a:rPr>
              <a:t>Work in progress!</a:t>
            </a:r>
          </a:p>
        </p:txBody>
      </p:sp>
      <p:sp>
        <p:nvSpPr>
          <p:cNvPr id="266" name="Shape 266"/>
          <p:cNvSpPr/>
          <p:nvPr/>
        </p:nvSpPr>
        <p:spPr>
          <a:xfrm rot="9520550">
            <a:off x="2162021" y="2685845"/>
            <a:ext cx="749083" cy="347296"/>
          </a:xfrm>
          <a:prstGeom prst="rightArrow">
            <a:avLst>
              <a:gd name="adj1" fmla="val 50000"/>
              <a:gd name="adj2" fmla="val 50000"/>
            </a:avLst>
          </a:prstGeom>
          <a:solidFill>
            <a:srgbClr val="009FE3"/>
          </a:solidFill>
          <a:ln w="25400" cap="flat" cmpd="sng">
            <a:solidFill>
              <a:srgbClr val="3E545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267" name="Shape 267"/>
          <p:cNvSpPr/>
          <p:nvPr/>
        </p:nvSpPr>
        <p:spPr>
          <a:xfrm rot="7994097">
            <a:off x="2167138" y="3520240"/>
            <a:ext cx="1404980" cy="347428"/>
          </a:xfrm>
          <a:prstGeom prst="rightArrow">
            <a:avLst>
              <a:gd name="adj1" fmla="val 50000"/>
              <a:gd name="adj2" fmla="val 50000"/>
            </a:avLst>
          </a:prstGeom>
          <a:solidFill>
            <a:srgbClr val="009FE3"/>
          </a:solidFill>
          <a:ln w="25400" cap="flat" cmpd="sng">
            <a:solidFill>
              <a:srgbClr val="3E545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Shape 272"/>
          <p:cNvSpPr txBox="1">
            <a:spLocks noGrp="1"/>
          </p:cNvSpPr>
          <p:nvPr>
            <p:ph type="title"/>
          </p:nvPr>
        </p:nvSpPr>
        <p:spPr>
          <a:xfrm>
            <a:off x="288000" y="201600"/>
            <a:ext cx="8568000" cy="543600"/>
          </a:xfrm>
          <a:prstGeom prst="rect">
            <a:avLst/>
          </a:prstGeom>
          <a:noFill/>
          <a:ln>
            <a:noFill/>
          </a:ln>
        </p:spPr>
        <p:txBody>
          <a:bodyPr lIns="0" tIns="0" rIns="0" bIns="0" anchor="b" anchorCtr="0">
            <a:noAutofit/>
          </a:bodyPr>
          <a:lstStyle/>
          <a:p>
            <a:pPr marL="0" marR="0" lvl="0" indent="0" algn="l" rtl="0">
              <a:lnSpc>
                <a:spcPct val="90000"/>
              </a:lnSpc>
              <a:spcBef>
                <a:spcPts val="0"/>
              </a:spcBef>
              <a:spcAft>
                <a:spcPts val="0"/>
              </a:spcAft>
              <a:buClr>
                <a:srgbClr val="3E545F"/>
              </a:buClr>
              <a:buSzPct val="25000"/>
              <a:buFont typeface="Arial"/>
              <a:buNone/>
            </a:pPr>
            <a:r>
              <a:rPr lang="de-DE" sz="3200" b="1" i="0" u="none" strike="noStrike" cap="none">
                <a:solidFill>
                  <a:srgbClr val="3E545F"/>
                </a:solidFill>
                <a:latin typeface="Arial"/>
                <a:ea typeface="Arial"/>
                <a:cs typeface="Arial"/>
                <a:sym typeface="Arial"/>
              </a:rPr>
              <a:t>Outlook</a:t>
            </a:r>
          </a:p>
        </p:txBody>
      </p:sp>
      <p:sp>
        <p:nvSpPr>
          <p:cNvPr id="273" name="Shape 273"/>
          <p:cNvSpPr txBox="1">
            <a:spLocks noGrp="1"/>
          </p:cNvSpPr>
          <p:nvPr>
            <p:ph type="ftr" idx="11"/>
          </p:nvPr>
        </p:nvSpPr>
        <p:spPr>
          <a:xfrm>
            <a:off x="287337" y="6227762"/>
            <a:ext cx="731700" cy="396899"/>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3E545F"/>
              </a:buClr>
              <a:buSzPct val="25000"/>
              <a:buFont typeface="Arial"/>
              <a:buNone/>
            </a:pPr>
            <a:r>
              <a:rPr lang="de-DE" sz="1050" b="0" i="0" u="none" strike="noStrike" cap="none">
                <a:solidFill>
                  <a:srgbClr val="3E545F"/>
                </a:solidFill>
                <a:latin typeface="Arial"/>
                <a:ea typeface="Arial"/>
                <a:cs typeface="Arial"/>
                <a:sym typeface="Arial"/>
              </a:rPr>
              <a:t>13 of 15</a:t>
            </a:r>
          </a:p>
        </p:txBody>
      </p:sp>
      <p:sp>
        <p:nvSpPr>
          <p:cNvPr id="274" name="Shape 274"/>
          <p:cNvSpPr/>
          <p:nvPr/>
        </p:nvSpPr>
        <p:spPr>
          <a:xfrm>
            <a:off x="2909360" y="4217017"/>
            <a:ext cx="4720200" cy="1342800"/>
          </a:xfrm>
          <a:prstGeom prst="rect">
            <a:avLst/>
          </a:prstGeom>
          <a:solidFill>
            <a:srgbClr val="3E545F"/>
          </a:solidFill>
          <a:ln w="25400" cap="flat" cmpd="sng">
            <a:solidFill>
              <a:srgbClr val="009FE3"/>
            </a:solidFill>
            <a:prstDash val="solid"/>
            <a:round/>
            <a:headEnd type="none" w="med" len="med"/>
            <a:tailEnd type="none" w="med" len="med"/>
          </a:ln>
        </p:spPr>
        <p:txBody>
          <a:bodyPr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Arial"/>
              <a:buNone/>
            </a:pPr>
            <a:r>
              <a:rPr lang="de-DE" sz="1800" b="0" i="0" u="none" strike="noStrike" cap="none">
                <a:solidFill>
                  <a:schemeClr val="lt1"/>
                </a:solidFill>
                <a:latin typeface="Arial"/>
                <a:ea typeface="Arial"/>
                <a:cs typeface="Arial"/>
                <a:sym typeface="Arial"/>
              </a:rPr>
              <a:t>Prediction</a:t>
            </a:r>
          </a:p>
        </p:txBody>
      </p:sp>
      <p:sp>
        <p:nvSpPr>
          <p:cNvPr id="275" name="Shape 275"/>
          <p:cNvSpPr/>
          <p:nvPr/>
        </p:nvSpPr>
        <p:spPr>
          <a:xfrm>
            <a:off x="76198" y="1875208"/>
            <a:ext cx="2218800" cy="524400"/>
          </a:xfrm>
          <a:prstGeom prst="ellipse">
            <a:avLst/>
          </a:prstGeom>
          <a:solidFill>
            <a:srgbClr val="3E545F"/>
          </a:solidFill>
          <a:ln w="25400" cap="flat" cmpd="sng">
            <a:solidFill>
              <a:srgbClr val="039EE3"/>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Arial"/>
              <a:buNone/>
            </a:pPr>
            <a:r>
              <a:rPr lang="de-DE" sz="1800" b="0" i="0" u="none" strike="noStrike" cap="none">
                <a:solidFill>
                  <a:schemeClr val="lt1"/>
                </a:solidFill>
                <a:latin typeface="Arial"/>
                <a:ea typeface="Arial"/>
                <a:cs typeface="Arial"/>
                <a:sym typeface="Arial"/>
              </a:rPr>
              <a:t>LRF</a:t>
            </a:r>
          </a:p>
        </p:txBody>
      </p:sp>
      <p:sp>
        <p:nvSpPr>
          <p:cNvPr id="276" name="Shape 276"/>
          <p:cNvSpPr/>
          <p:nvPr/>
        </p:nvSpPr>
        <p:spPr>
          <a:xfrm>
            <a:off x="7852949" y="4566417"/>
            <a:ext cx="1198800" cy="671400"/>
          </a:xfrm>
          <a:prstGeom prst="ellipse">
            <a:avLst/>
          </a:prstGeom>
          <a:solidFill>
            <a:srgbClr val="3E545F"/>
          </a:solidFill>
          <a:ln w="25400" cap="flat" cmpd="sng">
            <a:solidFill>
              <a:srgbClr val="039EE3"/>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Arial"/>
              <a:buNone/>
            </a:pPr>
            <a:r>
              <a:rPr lang="de-DE" sz="1800" b="0" i="0" u="none" strike="noStrike" cap="none">
                <a:solidFill>
                  <a:schemeClr val="lt1"/>
                </a:solidFill>
                <a:latin typeface="Arial"/>
                <a:ea typeface="Arial"/>
                <a:cs typeface="Arial"/>
                <a:sym typeface="Arial"/>
              </a:rPr>
              <a:t>Map</a:t>
            </a:r>
          </a:p>
        </p:txBody>
      </p:sp>
      <p:sp>
        <p:nvSpPr>
          <p:cNvPr id="277" name="Shape 277"/>
          <p:cNvSpPr/>
          <p:nvPr/>
        </p:nvSpPr>
        <p:spPr>
          <a:xfrm>
            <a:off x="246887" y="3056431"/>
            <a:ext cx="1877700" cy="792599"/>
          </a:xfrm>
          <a:prstGeom prst="rect">
            <a:avLst/>
          </a:prstGeom>
          <a:solidFill>
            <a:srgbClr val="2B9BFF"/>
          </a:solidFill>
          <a:ln w="25400" cap="flat" cmpd="sng">
            <a:solidFill>
              <a:srgbClr val="3E545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Arial"/>
              <a:buNone/>
            </a:pPr>
            <a:r>
              <a:rPr lang="de-DE" sz="1800" b="0" i="0" u="none" strike="noStrike" cap="none">
                <a:solidFill>
                  <a:schemeClr val="lt1"/>
                </a:solidFill>
                <a:latin typeface="Arial"/>
                <a:ea typeface="Arial"/>
                <a:cs typeface="Arial"/>
                <a:sym typeface="Arial"/>
              </a:rPr>
              <a:t>Matching</a:t>
            </a:r>
          </a:p>
        </p:txBody>
      </p:sp>
      <p:sp>
        <p:nvSpPr>
          <p:cNvPr id="278" name="Shape 278"/>
          <p:cNvSpPr/>
          <p:nvPr/>
        </p:nvSpPr>
        <p:spPr>
          <a:xfrm>
            <a:off x="3165842" y="4506830"/>
            <a:ext cx="1558500" cy="792600"/>
          </a:xfrm>
          <a:prstGeom prst="rect">
            <a:avLst/>
          </a:prstGeom>
          <a:solidFill>
            <a:srgbClr val="3E545F"/>
          </a:solidFill>
          <a:ln w="25400" cap="flat" cmpd="sng">
            <a:solidFill>
              <a:srgbClr val="009FE3"/>
            </a:solidFill>
            <a:prstDash val="solid"/>
            <a:round/>
            <a:headEnd type="none" w="med" len="med"/>
            <a:tailEnd type="none" w="med" len="med"/>
          </a:ln>
          <a:effectLst>
            <a:outerShdw blurRad="50799" dist="38100" dir="2700000" algn="tl" rotWithShape="0">
              <a:srgbClr val="000000">
                <a:alpha val="40000"/>
              </a:srgbClr>
            </a:outerShdw>
          </a:effectLst>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Arial"/>
              <a:buNone/>
            </a:pPr>
            <a:r>
              <a:rPr lang="de-DE" sz="1800" b="0" i="0" u="none" strike="noStrike" cap="none">
                <a:solidFill>
                  <a:schemeClr val="lt1"/>
                </a:solidFill>
                <a:latin typeface="Arial"/>
                <a:ea typeface="Arial"/>
                <a:cs typeface="Arial"/>
                <a:sym typeface="Arial"/>
              </a:rPr>
              <a:t>Odometry</a:t>
            </a:r>
          </a:p>
        </p:txBody>
      </p:sp>
      <p:sp>
        <p:nvSpPr>
          <p:cNvPr id="279" name="Shape 279"/>
          <p:cNvSpPr/>
          <p:nvPr/>
        </p:nvSpPr>
        <p:spPr>
          <a:xfrm>
            <a:off x="5827957" y="4505876"/>
            <a:ext cx="1600500" cy="792600"/>
          </a:xfrm>
          <a:prstGeom prst="rect">
            <a:avLst/>
          </a:prstGeom>
          <a:solidFill>
            <a:srgbClr val="3E545F"/>
          </a:solidFill>
          <a:ln w="25400" cap="flat" cmpd="sng">
            <a:solidFill>
              <a:srgbClr val="009FE3"/>
            </a:solidFill>
            <a:prstDash val="solid"/>
            <a:round/>
            <a:headEnd type="none" w="med" len="med"/>
            <a:tailEnd type="none" w="med" len="med"/>
          </a:ln>
          <a:effectLst>
            <a:outerShdw blurRad="50799" dist="38100" dir="2700000" algn="tl" rotWithShape="0">
              <a:srgbClr val="000000">
                <a:alpha val="40000"/>
              </a:srgbClr>
            </a:outerShdw>
          </a:effectLst>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Arial"/>
              <a:buNone/>
            </a:pPr>
            <a:r>
              <a:rPr lang="de-DE" sz="1800" b="0" i="0" u="none" strike="noStrike" cap="none">
                <a:solidFill>
                  <a:schemeClr val="lt1"/>
                </a:solidFill>
                <a:latin typeface="Arial"/>
                <a:ea typeface="Arial"/>
                <a:cs typeface="Arial"/>
                <a:sym typeface="Arial"/>
              </a:rPr>
              <a:t>Observation model</a:t>
            </a:r>
          </a:p>
        </p:txBody>
      </p:sp>
      <p:cxnSp>
        <p:nvCxnSpPr>
          <p:cNvPr id="280" name="Shape 280"/>
          <p:cNvCxnSpPr>
            <a:stCxn id="275" idx="4"/>
            <a:endCxn id="277" idx="0"/>
          </p:cNvCxnSpPr>
          <p:nvPr/>
        </p:nvCxnSpPr>
        <p:spPr>
          <a:xfrm>
            <a:off x="1185599" y="2399608"/>
            <a:ext cx="0" cy="656700"/>
          </a:xfrm>
          <a:prstGeom prst="straightConnector1">
            <a:avLst/>
          </a:prstGeom>
          <a:noFill/>
          <a:ln w="38100" cap="flat" cmpd="sng">
            <a:solidFill>
              <a:srgbClr val="009FE3"/>
            </a:solidFill>
            <a:prstDash val="solid"/>
            <a:round/>
            <a:headEnd type="none" w="med" len="med"/>
            <a:tailEnd type="triangle" w="lg" len="lg"/>
          </a:ln>
          <a:effectLst>
            <a:outerShdw blurRad="39999" dist="23000" dir="5400000" rotWithShape="0">
              <a:srgbClr val="000000">
                <a:alpha val="34900"/>
              </a:srgbClr>
            </a:outerShdw>
          </a:effectLst>
        </p:spPr>
      </p:cxnSp>
      <p:cxnSp>
        <p:nvCxnSpPr>
          <p:cNvPr id="281" name="Shape 281"/>
          <p:cNvCxnSpPr>
            <a:stCxn id="277" idx="2"/>
          </p:cNvCxnSpPr>
          <p:nvPr/>
        </p:nvCxnSpPr>
        <p:spPr>
          <a:xfrm>
            <a:off x="1185737" y="3849031"/>
            <a:ext cx="0" cy="657000"/>
          </a:xfrm>
          <a:prstGeom prst="straightConnector1">
            <a:avLst/>
          </a:prstGeom>
          <a:noFill/>
          <a:ln w="38100" cap="flat" cmpd="sng">
            <a:solidFill>
              <a:srgbClr val="3E545F"/>
            </a:solidFill>
            <a:prstDash val="solid"/>
            <a:round/>
            <a:headEnd type="none" w="med" len="med"/>
            <a:tailEnd type="triangle" w="lg" len="lg"/>
          </a:ln>
          <a:effectLst>
            <a:outerShdw blurRad="39999" dist="23000" dir="5400000" rotWithShape="0">
              <a:srgbClr val="000000">
                <a:alpha val="34900"/>
              </a:srgbClr>
            </a:outerShdw>
          </a:effectLst>
        </p:spPr>
      </p:cxnSp>
      <p:cxnSp>
        <p:nvCxnSpPr>
          <p:cNvPr id="282" name="Shape 282"/>
          <p:cNvCxnSpPr>
            <a:endCxn id="278" idx="1"/>
          </p:cNvCxnSpPr>
          <p:nvPr/>
        </p:nvCxnSpPr>
        <p:spPr>
          <a:xfrm>
            <a:off x="2124542" y="4902230"/>
            <a:ext cx="1041300" cy="900"/>
          </a:xfrm>
          <a:prstGeom prst="straightConnector1">
            <a:avLst/>
          </a:prstGeom>
          <a:noFill/>
          <a:ln w="38100" cap="flat" cmpd="sng">
            <a:solidFill>
              <a:srgbClr val="009FE3"/>
            </a:solidFill>
            <a:prstDash val="solid"/>
            <a:round/>
            <a:headEnd type="none" w="med" len="med"/>
            <a:tailEnd type="triangle" w="lg" len="lg"/>
          </a:ln>
          <a:effectLst>
            <a:outerShdw blurRad="39999" dist="23000" dir="5400000" rotWithShape="0">
              <a:srgbClr val="000000">
                <a:alpha val="34900"/>
              </a:srgbClr>
            </a:outerShdw>
          </a:effectLst>
        </p:spPr>
      </p:cxnSp>
      <p:cxnSp>
        <p:nvCxnSpPr>
          <p:cNvPr id="283" name="Shape 283"/>
          <p:cNvCxnSpPr>
            <a:stCxn id="276" idx="2"/>
            <a:endCxn id="279" idx="3"/>
          </p:cNvCxnSpPr>
          <p:nvPr/>
        </p:nvCxnSpPr>
        <p:spPr>
          <a:xfrm rot="10800000">
            <a:off x="7428449" y="4902117"/>
            <a:ext cx="424500" cy="0"/>
          </a:xfrm>
          <a:prstGeom prst="straightConnector1">
            <a:avLst/>
          </a:prstGeom>
          <a:noFill/>
          <a:ln w="38100" cap="flat" cmpd="sng">
            <a:solidFill>
              <a:srgbClr val="3F5260"/>
            </a:solidFill>
            <a:prstDash val="solid"/>
            <a:round/>
            <a:headEnd type="none" w="med" len="med"/>
            <a:tailEnd type="triangle" w="lg" len="lg"/>
          </a:ln>
          <a:effectLst>
            <a:outerShdw blurRad="39999" dist="23000" dir="5400000" rotWithShape="0">
              <a:srgbClr val="000000">
                <a:alpha val="34900"/>
              </a:srgbClr>
            </a:outerShdw>
          </a:effectLst>
        </p:spPr>
      </p:cxnSp>
      <p:cxnSp>
        <p:nvCxnSpPr>
          <p:cNvPr id="284" name="Shape 284"/>
          <p:cNvCxnSpPr>
            <a:stCxn id="278" idx="3"/>
            <a:endCxn id="279" idx="1"/>
          </p:cNvCxnSpPr>
          <p:nvPr/>
        </p:nvCxnSpPr>
        <p:spPr>
          <a:xfrm rot="10800000" flipH="1">
            <a:off x="4724342" y="4902230"/>
            <a:ext cx="1103700" cy="900"/>
          </a:xfrm>
          <a:prstGeom prst="straightConnector1">
            <a:avLst/>
          </a:prstGeom>
          <a:noFill/>
          <a:ln w="38100" cap="flat" cmpd="sng">
            <a:solidFill>
              <a:srgbClr val="3F5260"/>
            </a:solidFill>
            <a:prstDash val="solid"/>
            <a:round/>
            <a:headEnd type="none" w="med" len="med"/>
            <a:tailEnd type="triangle" w="lg" len="lg"/>
          </a:ln>
          <a:effectLst>
            <a:outerShdw blurRad="39999" dist="20000" dir="5400000" rotWithShape="0">
              <a:srgbClr val="000000">
                <a:alpha val="37650"/>
              </a:srgbClr>
            </a:outerShdw>
          </a:effectLst>
        </p:spPr>
      </p:cxnSp>
      <p:cxnSp>
        <p:nvCxnSpPr>
          <p:cNvPr id="285" name="Shape 285"/>
          <p:cNvCxnSpPr>
            <a:stCxn id="279" idx="0"/>
            <a:endCxn id="277" idx="3"/>
          </p:cNvCxnSpPr>
          <p:nvPr/>
        </p:nvCxnSpPr>
        <p:spPr>
          <a:xfrm rot="5400000" flipH="1">
            <a:off x="3849907" y="1727576"/>
            <a:ext cx="1053000" cy="4503600"/>
          </a:xfrm>
          <a:prstGeom prst="bentConnector2">
            <a:avLst/>
          </a:prstGeom>
          <a:noFill/>
          <a:ln w="38100" cap="flat" cmpd="sng">
            <a:solidFill>
              <a:srgbClr val="3E545F"/>
            </a:solidFill>
            <a:prstDash val="solid"/>
            <a:round/>
            <a:headEnd type="none" w="med" len="med"/>
            <a:tailEnd type="triangle" w="lg" len="lg"/>
          </a:ln>
          <a:effectLst>
            <a:outerShdw blurRad="39999" dist="23000" dir="5400000" rotWithShape="0">
              <a:srgbClr val="000000">
                <a:alpha val="34900"/>
              </a:srgbClr>
            </a:outerShdw>
          </a:effectLst>
        </p:spPr>
      </p:cxnSp>
      <p:sp>
        <p:nvSpPr>
          <p:cNvPr id="286" name="Shape 286"/>
          <p:cNvSpPr/>
          <p:nvPr/>
        </p:nvSpPr>
        <p:spPr>
          <a:xfrm>
            <a:off x="246887" y="4505876"/>
            <a:ext cx="1877700" cy="792600"/>
          </a:xfrm>
          <a:prstGeom prst="rect">
            <a:avLst/>
          </a:prstGeom>
          <a:solidFill>
            <a:srgbClr val="2B9BFF"/>
          </a:solidFill>
          <a:ln w="25400" cap="flat" cmpd="sng">
            <a:solidFill>
              <a:srgbClr val="3E545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Arial"/>
              <a:buNone/>
            </a:pPr>
            <a:r>
              <a:rPr lang="de-DE" sz="1800" b="0" i="0" u="none" strike="noStrike" cap="none">
                <a:solidFill>
                  <a:schemeClr val="lt1"/>
                </a:solidFill>
                <a:latin typeface="Arial"/>
                <a:ea typeface="Arial"/>
                <a:cs typeface="Arial"/>
                <a:sym typeface="Arial"/>
              </a:rPr>
              <a:t>Update</a:t>
            </a:r>
          </a:p>
        </p:txBody>
      </p:sp>
      <p:sp>
        <p:nvSpPr>
          <p:cNvPr id="287" name="Shape 287"/>
          <p:cNvSpPr txBox="1"/>
          <p:nvPr/>
        </p:nvSpPr>
        <p:spPr>
          <a:xfrm>
            <a:off x="287337" y="5739898"/>
            <a:ext cx="3150900" cy="307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A5A5A5"/>
              </a:buClr>
              <a:buSzPct val="25000"/>
              <a:buFont typeface="Arial"/>
              <a:buNone/>
            </a:pPr>
            <a:r>
              <a:rPr lang="de-DE" sz="1400" b="0" i="0" u="none" strike="noStrike" cap="none">
                <a:solidFill>
                  <a:srgbClr val="A5A5A5"/>
                </a:solidFill>
                <a:latin typeface="Arial"/>
                <a:ea typeface="Arial"/>
                <a:cs typeface="Arial"/>
                <a:sym typeface="Arial"/>
              </a:rPr>
              <a:t>Based on the EKF localization slides</a:t>
            </a:r>
          </a:p>
        </p:txBody>
      </p:sp>
      <p:cxnSp>
        <p:nvCxnSpPr>
          <p:cNvPr id="288" name="Shape 288"/>
          <p:cNvCxnSpPr/>
          <p:nvPr/>
        </p:nvCxnSpPr>
        <p:spPr>
          <a:xfrm>
            <a:off x="908050" y="3848910"/>
            <a:ext cx="0" cy="608700"/>
          </a:xfrm>
          <a:prstGeom prst="straightConnector1">
            <a:avLst/>
          </a:prstGeom>
          <a:noFill/>
          <a:ln w="28575" cap="flat" cmpd="sng">
            <a:solidFill>
              <a:srgbClr val="3E545F"/>
            </a:solidFill>
            <a:prstDash val="dash"/>
            <a:round/>
            <a:headEnd type="none" w="med" len="med"/>
            <a:tailEnd type="none" w="med" len="med"/>
          </a:ln>
        </p:spPr>
      </p:cxnSp>
      <p:cxnSp>
        <p:nvCxnSpPr>
          <p:cNvPr id="289" name="Shape 289"/>
          <p:cNvCxnSpPr/>
          <p:nvPr/>
        </p:nvCxnSpPr>
        <p:spPr>
          <a:xfrm>
            <a:off x="908050" y="4400550"/>
            <a:ext cx="0" cy="105300"/>
          </a:xfrm>
          <a:prstGeom prst="straightConnector1">
            <a:avLst/>
          </a:prstGeom>
          <a:noFill/>
          <a:ln w="28575" cap="flat" cmpd="sng">
            <a:solidFill>
              <a:srgbClr val="3E545F"/>
            </a:solidFill>
            <a:prstDash val="solid"/>
            <a:round/>
            <a:headEnd type="none" w="med" len="med"/>
            <a:tailEnd type="stealth" w="lg" len="lg"/>
          </a:ln>
        </p:spPr>
      </p:cxnSp>
      <p:sp>
        <p:nvSpPr>
          <p:cNvPr id="290" name="Shape 290"/>
          <p:cNvSpPr txBox="1">
            <a:spLocks noGrp="1"/>
          </p:cNvSpPr>
          <p:nvPr>
            <p:ph type="body" idx="2"/>
          </p:nvPr>
        </p:nvSpPr>
        <p:spPr>
          <a:xfrm>
            <a:off x="2610875" y="951387"/>
            <a:ext cx="6348300" cy="2295300"/>
          </a:xfrm>
          <a:prstGeom prst="rect">
            <a:avLst/>
          </a:prstGeom>
          <a:noFill/>
          <a:ln>
            <a:noFill/>
          </a:ln>
        </p:spPr>
        <p:txBody>
          <a:bodyPr lIns="0" tIns="0" rIns="0" bIns="0" anchor="t" anchorCtr="0">
            <a:noAutofit/>
          </a:bodyPr>
          <a:lstStyle/>
          <a:p>
            <a:pPr marL="0" lvl="0" indent="0" rtl="0">
              <a:lnSpc>
                <a:spcPct val="150000"/>
              </a:lnSpc>
              <a:spcBef>
                <a:spcPts val="0"/>
              </a:spcBef>
              <a:buNone/>
            </a:pPr>
            <a:r>
              <a:rPr lang="de-DE" sz="2200"/>
              <a:t>2 more weeks to ...</a:t>
            </a:r>
          </a:p>
          <a:p>
            <a:pPr marL="457200" lvl="0" indent="-368300" rtl="0">
              <a:lnSpc>
                <a:spcPct val="150000"/>
              </a:lnSpc>
              <a:spcBef>
                <a:spcPts val="0"/>
              </a:spcBef>
              <a:buSzPct val="100000"/>
            </a:pPr>
            <a:r>
              <a:rPr lang="de-DE" sz="2200" b="0"/>
              <a:t>… implement matching and updating</a:t>
            </a:r>
          </a:p>
          <a:p>
            <a:pPr marL="457200" lvl="0" rtl="0">
              <a:lnSpc>
                <a:spcPct val="150000"/>
              </a:lnSpc>
              <a:spcBef>
                <a:spcPts val="0"/>
              </a:spcBef>
              <a:buSzPct val="100000"/>
            </a:pPr>
            <a:r>
              <a:rPr lang="de-DE" sz="2200" b="0"/>
              <a:t>… test code on the simulation</a:t>
            </a:r>
          </a:p>
          <a:p>
            <a:pPr marL="457200" lvl="0" rtl="0">
              <a:lnSpc>
                <a:spcPct val="150000"/>
              </a:lnSpc>
              <a:spcBef>
                <a:spcPts val="0"/>
              </a:spcBef>
              <a:buSzPct val="100000"/>
            </a:pPr>
            <a:r>
              <a:rPr lang="de-DE" sz="2200" b="0"/>
              <a:t>… test code on the real robot</a:t>
            </a:r>
          </a:p>
          <a:p>
            <a:pPr marL="457200" lvl="0" indent="-368300" rtl="0">
              <a:lnSpc>
                <a:spcPct val="150000"/>
              </a:lnSpc>
              <a:spcBef>
                <a:spcPts val="0"/>
              </a:spcBef>
              <a:buSzPct val="100000"/>
            </a:pPr>
            <a:r>
              <a:rPr lang="de-DE" sz="2200" b="0"/>
              <a:t>… implement kidnapping robustness</a:t>
            </a:r>
          </a:p>
        </p:txBody>
      </p:sp>
      <p:pic>
        <p:nvPicPr>
          <p:cNvPr id="291" name="Shape 291" descr="health-problems-due-to-night-shift-work-ayurveda-hospital-hbAgr2-clipart.jpg"/>
          <p:cNvPicPr preferRelativeResize="0"/>
          <p:nvPr/>
        </p:nvPicPr>
        <p:blipFill>
          <a:blip r:embed="rId3">
            <a:alphaModFix/>
          </a:blip>
          <a:stretch>
            <a:fillRect/>
          </a:stretch>
        </p:blipFill>
        <p:spPr>
          <a:xfrm>
            <a:off x="959825" y="1453999"/>
            <a:ext cx="6967949" cy="449622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1"/>
                                        </p:tgtEl>
                                        <p:attrNameLst>
                                          <p:attrName>style.visibility</p:attrName>
                                        </p:attrNameLst>
                                      </p:cBhvr>
                                      <p:to>
                                        <p:strVal val="visible"/>
                                      </p:to>
                                    </p:set>
                                    <p:animEffect transition="in" filter="fade">
                                      <p:cBhvr>
                                        <p:cTn id="7" dur="800"/>
                                        <p:tgtEl>
                                          <p:spTgt spid="29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1"/>
                                        </p:tgtEl>
                                        <p:attrNameLst>
                                          <p:attrName>style.visibility</p:attrName>
                                        </p:attrNameLst>
                                      </p:cBhvr>
                                      <p:to>
                                        <p:strVal val="visible"/>
                                      </p:to>
                                    </p:set>
                                    <p:animEffect transition="in" filter="fade">
                                      <p:cBhvr>
                                        <p:cTn id="12" dur="1000"/>
                                        <p:tgtEl>
                                          <p:spTgt spid="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Shape 296"/>
          <p:cNvSpPr txBox="1">
            <a:spLocks noGrp="1"/>
          </p:cNvSpPr>
          <p:nvPr>
            <p:ph type="title"/>
          </p:nvPr>
        </p:nvSpPr>
        <p:spPr>
          <a:xfrm>
            <a:off x="288000" y="201600"/>
            <a:ext cx="8567999" cy="543599"/>
          </a:xfrm>
          <a:prstGeom prst="rect">
            <a:avLst/>
          </a:prstGeom>
          <a:noFill/>
          <a:ln>
            <a:noFill/>
          </a:ln>
        </p:spPr>
        <p:txBody>
          <a:bodyPr lIns="0" tIns="0" rIns="0" bIns="0" anchor="b" anchorCtr="0">
            <a:noAutofit/>
          </a:bodyPr>
          <a:lstStyle/>
          <a:p>
            <a:pPr marL="0" marR="0" lvl="0" indent="0" algn="l" rtl="0">
              <a:lnSpc>
                <a:spcPct val="90000"/>
              </a:lnSpc>
              <a:spcBef>
                <a:spcPts val="0"/>
              </a:spcBef>
              <a:spcAft>
                <a:spcPts val="0"/>
              </a:spcAft>
              <a:buClr>
                <a:srgbClr val="3E545F"/>
              </a:buClr>
              <a:buSzPct val="25000"/>
              <a:buFont typeface="Arial"/>
              <a:buNone/>
            </a:pPr>
            <a:r>
              <a:rPr lang="de-DE" sz="3200" b="1" i="0" u="none" strike="noStrike" cap="none">
                <a:solidFill>
                  <a:srgbClr val="3E545F"/>
                </a:solidFill>
                <a:latin typeface="Arial"/>
                <a:ea typeface="Arial"/>
                <a:cs typeface="Arial"/>
                <a:sym typeface="Arial"/>
              </a:rPr>
              <a:t>Outline</a:t>
            </a:r>
          </a:p>
        </p:txBody>
      </p:sp>
      <p:sp>
        <p:nvSpPr>
          <p:cNvPr id="297" name="Shape 297"/>
          <p:cNvSpPr txBox="1">
            <a:spLocks noGrp="1"/>
          </p:cNvSpPr>
          <p:nvPr>
            <p:ph type="ftr" idx="11"/>
          </p:nvPr>
        </p:nvSpPr>
        <p:spPr>
          <a:xfrm>
            <a:off x="287337" y="6227762"/>
            <a:ext cx="731837" cy="396873"/>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3E545F"/>
              </a:buClr>
              <a:buSzPct val="25000"/>
              <a:buFont typeface="Arial"/>
              <a:buNone/>
            </a:pPr>
            <a:r>
              <a:rPr lang="de-DE" sz="1050" b="0" i="0" u="none" strike="noStrike" cap="none">
                <a:solidFill>
                  <a:srgbClr val="3E545F"/>
                </a:solidFill>
                <a:latin typeface="Arial"/>
                <a:ea typeface="Arial"/>
                <a:cs typeface="Arial"/>
                <a:sym typeface="Arial"/>
              </a:rPr>
              <a:t>14 of 15</a:t>
            </a:r>
          </a:p>
        </p:txBody>
      </p:sp>
      <p:sp>
        <p:nvSpPr>
          <p:cNvPr id="298" name="Shape 298"/>
          <p:cNvSpPr txBox="1">
            <a:spLocks noGrp="1"/>
          </p:cNvSpPr>
          <p:nvPr>
            <p:ph type="body" idx="2"/>
          </p:nvPr>
        </p:nvSpPr>
        <p:spPr>
          <a:xfrm>
            <a:off x="287337" y="1684800"/>
            <a:ext cx="8569200" cy="3194100"/>
          </a:xfrm>
          <a:prstGeom prst="rect">
            <a:avLst/>
          </a:prstGeom>
          <a:noFill/>
          <a:ln>
            <a:noFill/>
          </a:ln>
        </p:spPr>
        <p:txBody>
          <a:bodyPr lIns="0" tIns="0" rIns="0" bIns="0" anchor="t" anchorCtr="0">
            <a:noAutofit/>
          </a:bodyPr>
          <a:lstStyle/>
          <a:p>
            <a:pPr marL="216000" marR="0" lvl="0" indent="-216000" algn="l" rtl="0">
              <a:lnSpc>
                <a:spcPct val="150000"/>
              </a:lnSpc>
              <a:spcBef>
                <a:spcPts val="0"/>
              </a:spcBef>
              <a:spcAft>
                <a:spcPts val="0"/>
              </a:spcAft>
              <a:buClr>
                <a:srgbClr val="BFBFBF"/>
              </a:buClr>
              <a:buSzPct val="100000"/>
              <a:buFont typeface="Noto Sans Symbols"/>
              <a:buChar char="▪"/>
            </a:pPr>
            <a:r>
              <a:rPr lang="de-DE" sz="2400" b="0" i="0" u="none" strike="noStrike" cap="none">
                <a:solidFill>
                  <a:srgbClr val="BFBFBF"/>
                </a:solidFill>
                <a:latin typeface="Arial"/>
                <a:ea typeface="Arial"/>
                <a:cs typeface="Arial"/>
                <a:sym typeface="Arial"/>
              </a:rPr>
              <a:t>Progress</a:t>
            </a:r>
          </a:p>
          <a:p>
            <a:pPr lvl="1" indent="215900" rtl="0">
              <a:lnSpc>
                <a:spcPct val="150000"/>
              </a:lnSpc>
              <a:spcBef>
                <a:spcPts val="0"/>
              </a:spcBef>
              <a:buClr>
                <a:srgbClr val="BFBFBF"/>
              </a:buClr>
              <a:buSzPct val="100000"/>
              <a:buFont typeface="Noto Sans Symbols"/>
              <a:buChar char="▪"/>
            </a:pPr>
            <a:r>
              <a:rPr lang="de-DE" sz="2200">
                <a:solidFill>
                  <a:srgbClr val="BFBFBF"/>
                </a:solidFill>
              </a:rPr>
              <a:t>EKF </a:t>
            </a:r>
          </a:p>
          <a:p>
            <a:pPr lvl="1" indent="215900" rtl="0">
              <a:lnSpc>
                <a:spcPct val="150000"/>
              </a:lnSpc>
              <a:spcBef>
                <a:spcPts val="0"/>
              </a:spcBef>
              <a:buClr>
                <a:srgbClr val="BFBFBF"/>
              </a:buClr>
              <a:buSzPct val="100000"/>
              <a:buFont typeface="Noto Sans Symbols"/>
              <a:buChar char="▪"/>
            </a:pPr>
            <a:r>
              <a:rPr lang="de-DE" sz="2200">
                <a:solidFill>
                  <a:srgbClr val="BFBFBF"/>
                </a:solidFill>
              </a:rPr>
              <a:t>Raycasting</a:t>
            </a:r>
          </a:p>
          <a:p>
            <a:pPr marL="216000" marR="0" lvl="0" indent="-216000" algn="l" rtl="0">
              <a:lnSpc>
                <a:spcPct val="150000"/>
              </a:lnSpc>
              <a:spcBef>
                <a:spcPts val="0"/>
              </a:spcBef>
              <a:spcAft>
                <a:spcPts val="0"/>
              </a:spcAft>
              <a:buClr>
                <a:srgbClr val="BFBFBF"/>
              </a:buClr>
              <a:buSzPct val="100000"/>
              <a:buFont typeface="Noto Sans Symbols"/>
              <a:buChar char="▪"/>
            </a:pPr>
            <a:r>
              <a:rPr lang="de-DE" sz="2400" b="0" i="0" u="none" strike="noStrike" cap="none">
                <a:solidFill>
                  <a:srgbClr val="BFBFBF"/>
                </a:solidFill>
                <a:latin typeface="Arial"/>
                <a:ea typeface="Arial"/>
                <a:cs typeface="Arial"/>
                <a:sym typeface="Arial"/>
              </a:rPr>
              <a:t>Outlook</a:t>
            </a:r>
          </a:p>
          <a:p>
            <a:pPr marL="216000" marR="0" lvl="0" indent="-216000" algn="l" rtl="0">
              <a:lnSpc>
                <a:spcPct val="150000"/>
              </a:lnSpc>
              <a:spcBef>
                <a:spcPts val="0"/>
              </a:spcBef>
              <a:spcAft>
                <a:spcPts val="0"/>
              </a:spcAft>
              <a:buClr>
                <a:srgbClr val="009FE3"/>
              </a:buClr>
              <a:buSzPct val="100000"/>
              <a:buFont typeface="Noto Sans Symbols"/>
              <a:buChar char="▪"/>
            </a:pPr>
            <a:r>
              <a:rPr lang="de-DE" sz="2400" b="0" i="0" u="none" strike="noStrike" cap="none">
                <a:solidFill>
                  <a:schemeClr val="dk1"/>
                </a:solidFill>
                <a:latin typeface="Arial"/>
                <a:ea typeface="Arial"/>
                <a:cs typeface="Arial"/>
                <a:sym typeface="Arial"/>
              </a:rPr>
              <a:t>Questions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Shape 303"/>
          <p:cNvSpPr txBox="1">
            <a:spLocks noGrp="1"/>
          </p:cNvSpPr>
          <p:nvPr>
            <p:ph type="title"/>
          </p:nvPr>
        </p:nvSpPr>
        <p:spPr>
          <a:xfrm>
            <a:off x="288000" y="201600"/>
            <a:ext cx="8567999" cy="543599"/>
          </a:xfrm>
          <a:prstGeom prst="rect">
            <a:avLst/>
          </a:prstGeom>
          <a:noFill/>
          <a:ln>
            <a:noFill/>
          </a:ln>
        </p:spPr>
        <p:txBody>
          <a:bodyPr lIns="0" tIns="0" rIns="0" bIns="0" anchor="b" anchorCtr="0">
            <a:noAutofit/>
          </a:bodyPr>
          <a:lstStyle/>
          <a:p>
            <a:pPr marL="0" marR="0" lvl="0" indent="0" algn="l" rtl="0">
              <a:lnSpc>
                <a:spcPct val="90000"/>
              </a:lnSpc>
              <a:spcBef>
                <a:spcPts val="0"/>
              </a:spcBef>
              <a:spcAft>
                <a:spcPts val="0"/>
              </a:spcAft>
              <a:buClr>
                <a:srgbClr val="3E545F"/>
              </a:buClr>
              <a:buSzPct val="25000"/>
              <a:buFont typeface="Arial"/>
              <a:buNone/>
            </a:pPr>
            <a:r>
              <a:rPr lang="de-DE" sz="3200" b="1" i="0" u="none" strike="noStrike" cap="none">
                <a:solidFill>
                  <a:srgbClr val="3E545F"/>
                </a:solidFill>
                <a:latin typeface="Arial"/>
                <a:ea typeface="Arial"/>
                <a:cs typeface="Arial"/>
                <a:sym typeface="Arial"/>
              </a:rPr>
              <a:t>Questions</a:t>
            </a:r>
          </a:p>
        </p:txBody>
      </p:sp>
      <p:sp>
        <p:nvSpPr>
          <p:cNvPr id="304" name="Shape 304"/>
          <p:cNvSpPr txBox="1">
            <a:spLocks noGrp="1"/>
          </p:cNvSpPr>
          <p:nvPr>
            <p:ph type="ftr" idx="11"/>
          </p:nvPr>
        </p:nvSpPr>
        <p:spPr>
          <a:xfrm>
            <a:off x="287337" y="6227762"/>
            <a:ext cx="731837" cy="396873"/>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3E545F"/>
              </a:buClr>
              <a:buSzPct val="25000"/>
              <a:buFont typeface="Arial"/>
              <a:buNone/>
            </a:pPr>
            <a:r>
              <a:rPr lang="de-DE" sz="1050" b="0" i="0" u="none" strike="noStrike" cap="none">
                <a:solidFill>
                  <a:srgbClr val="3E545F"/>
                </a:solidFill>
                <a:latin typeface="Arial"/>
                <a:ea typeface="Arial"/>
                <a:cs typeface="Arial"/>
                <a:sym typeface="Arial"/>
              </a:rPr>
              <a:t>15 of 15</a:t>
            </a:r>
          </a:p>
        </p:txBody>
      </p:sp>
      <p:sp>
        <p:nvSpPr>
          <p:cNvPr id="305" name="Shape 305"/>
          <p:cNvSpPr txBox="1">
            <a:spLocks noGrp="1"/>
          </p:cNvSpPr>
          <p:nvPr>
            <p:ph type="body" idx="2"/>
          </p:nvPr>
        </p:nvSpPr>
        <p:spPr>
          <a:xfrm>
            <a:off x="287325" y="1513193"/>
            <a:ext cx="8569200" cy="3957300"/>
          </a:xfrm>
          <a:prstGeom prst="rect">
            <a:avLst/>
          </a:prstGeom>
          <a:noFill/>
          <a:ln>
            <a:noFill/>
          </a:ln>
        </p:spPr>
        <p:txBody>
          <a:bodyPr lIns="0" tIns="0" rIns="0" bIns="0" anchor="t" anchorCtr="0">
            <a:noAutofit/>
          </a:bodyPr>
          <a:lstStyle/>
          <a:p>
            <a:pPr marL="285750" marR="0" lvl="0" indent="-285750" algn="l" rtl="0">
              <a:lnSpc>
                <a:spcPct val="150000"/>
              </a:lnSpc>
              <a:spcBef>
                <a:spcPts val="0"/>
              </a:spcBef>
              <a:spcAft>
                <a:spcPts val="0"/>
              </a:spcAft>
              <a:buClr>
                <a:srgbClr val="009FE3"/>
              </a:buClr>
              <a:buSzPct val="133333"/>
              <a:buFont typeface="Noto Sans Symbols"/>
              <a:buChar char="▪"/>
            </a:pPr>
            <a:r>
              <a:rPr lang="de-DE"/>
              <a:t>How do we find a good threshold for the matching part?</a:t>
            </a:r>
          </a:p>
          <a:p>
            <a:pPr marL="0" marR="0" lvl="0" indent="0" algn="l" rtl="0">
              <a:lnSpc>
                <a:spcPct val="150000"/>
              </a:lnSpc>
              <a:spcBef>
                <a:spcPts val="0"/>
              </a:spcBef>
              <a:spcAft>
                <a:spcPts val="0"/>
              </a:spcAft>
              <a:buClr>
                <a:srgbClr val="009FE3"/>
              </a:buClr>
              <a:buSzPct val="25000"/>
              <a:buFont typeface="Noto Sans Symbols"/>
              <a:buNone/>
            </a:pPr>
            <a:endParaRPr sz="2200" b="1" i="0" u="none" strike="noStrike" cap="none">
              <a:solidFill>
                <a:schemeClr val="dk1"/>
              </a:solidFill>
              <a:latin typeface="Arial"/>
              <a:ea typeface="Arial"/>
              <a:cs typeface="Arial"/>
              <a:sym typeface="Arial"/>
            </a:endParaRPr>
          </a:p>
          <a:p>
            <a:pPr marL="216000" marR="0" lvl="0" indent="-216000" algn="l" rtl="0">
              <a:lnSpc>
                <a:spcPct val="150000"/>
              </a:lnSpc>
              <a:spcBef>
                <a:spcPts val="0"/>
              </a:spcBef>
              <a:spcAft>
                <a:spcPts val="0"/>
              </a:spcAft>
              <a:buClr>
                <a:srgbClr val="009FE3"/>
              </a:buClr>
              <a:buSzPct val="25000"/>
              <a:buFont typeface="Noto Sans Symbols"/>
              <a:buNone/>
            </a:pPr>
            <a:endParaRPr sz="2400" b="0" i="0" u="none" strike="noStrike" cap="none">
              <a:solidFill>
                <a:schemeClr val="dk1"/>
              </a:solidFill>
              <a:latin typeface="Arial"/>
              <a:ea typeface="Arial"/>
              <a:cs typeface="Arial"/>
              <a:sym typeface="Arial"/>
            </a:endParaRPr>
          </a:p>
        </p:txBody>
      </p:sp>
      <p:pic>
        <p:nvPicPr>
          <p:cNvPr id="306" name="Shape 306" descr="dadfg.PNG"/>
          <p:cNvPicPr preferRelativeResize="0"/>
          <p:nvPr/>
        </p:nvPicPr>
        <p:blipFill rotWithShape="1">
          <a:blip r:embed="rId3">
            <a:alphaModFix/>
          </a:blip>
          <a:srcRect b="3194"/>
          <a:stretch/>
        </p:blipFill>
        <p:spPr>
          <a:xfrm>
            <a:off x="6175824" y="2275375"/>
            <a:ext cx="2777399" cy="1731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288000" y="201600"/>
            <a:ext cx="8567999" cy="543599"/>
          </a:xfrm>
          <a:prstGeom prst="rect">
            <a:avLst/>
          </a:prstGeom>
          <a:noFill/>
          <a:ln>
            <a:noFill/>
          </a:ln>
        </p:spPr>
        <p:txBody>
          <a:bodyPr lIns="0" tIns="0" rIns="0" bIns="0" anchor="b" anchorCtr="0">
            <a:noAutofit/>
          </a:bodyPr>
          <a:lstStyle/>
          <a:p>
            <a:pPr marL="0" marR="0" lvl="0" indent="0" algn="l" rtl="0">
              <a:lnSpc>
                <a:spcPct val="90000"/>
              </a:lnSpc>
              <a:spcBef>
                <a:spcPts val="0"/>
              </a:spcBef>
              <a:spcAft>
                <a:spcPts val="0"/>
              </a:spcAft>
              <a:buClr>
                <a:srgbClr val="3E545F"/>
              </a:buClr>
              <a:buSzPct val="25000"/>
              <a:buFont typeface="Arial"/>
              <a:buNone/>
            </a:pPr>
            <a:r>
              <a:rPr lang="de-DE" sz="3200" b="1" i="0" u="none" strike="noStrike" cap="none">
                <a:solidFill>
                  <a:srgbClr val="3E545F"/>
                </a:solidFill>
                <a:latin typeface="Arial"/>
                <a:ea typeface="Arial"/>
                <a:cs typeface="Arial"/>
                <a:sym typeface="Arial"/>
              </a:rPr>
              <a:t>Outline</a:t>
            </a:r>
          </a:p>
        </p:txBody>
      </p:sp>
      <p:sp>
        <p:nvSpPr>
          <p:cNvPr id="175" name="Shape 175"/>
          <p:cNvSpPr txBox="1">
            <a:spLocks noGrp="1"/>
          </p:cNvSpPr>
          <p:nvPr>
            <p:ph type="ftr" idx="11"/>
          </p:nvPr>
        </p:nvSpPr>
        <p:spPr>
          <a:xfrm>
            <a:off x="287337" y="6227762"/>
            <a:ext cx="731837" cy="396873"/>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3E545F"/>
              </a:buClr>
              <a:buSzPct val="25000"/>
              <a:buFont typeface="Arial"/>
              <a:buNone/>
            </a:pPr>
            <a:r>
              <a:rPr lang="de-DE" sz="1050" b="0" i="0" u="none" strike="noStrike" cap="none">
                <a:solidFill>
                  <a:srgbClr val="3E545F"/>
                </a:solidFill>
                <a:latin typeface="Arial"/>
                <a:ea typeface="Arial"/>
                <a:cs typeface="Arial"/>
                <a:sym typeface="Arial"/>
              </a:rPr>
              <a:t>2 of 15</a:t>
            </a:r>
          </a:p>
        </p:txBody>
      </p:sp>
      <p:sp>
        <p:nvSpPr>
          <p:cNvPr id="176" name="Shape 176"/>
          <p:cNvSpPr txBox="1">
            <a:spLocks noGrp="1"/>
          </p:cNvSpPr>
          <p:nvPr>
            <p:ph type="body" idx="2"/>
          </p:nvPr>
        </p:nvSpPr>
        <p:spPr>
          <a:xfrm>
            <a:off x="287337" y="1684800"/>
            <a:ext cx="8569200" cy="3194100"/>
          </a:xfrm>
          <a:prstGeom prst="rect">
            <a:avLst/>
          </a:prstGeom>
          <a:noFill/>
          <a:ln>
            <a:noFill/>
          </a:ln>
        </p:spPr>
        <p:txBody>
          <a:bodyPr lIns="0" tIns="0" rIns="0" bIns="0" anchor="t" anchorCtr="0">
            <a:noAutofit/>
          </a:bodyPr>
          <a:lstStyle/>
          <a:p>
            <a:pPr marL="216000" marR="0" lvl="0" indent="-216000" algn="l" rtl="0">
              <a:lnSpc>
                <a:spcPct val="150000"/>
              </a:lnSpc>
              <a:spcBef>
                <a:spcPts val="0"/>
              </a:spcBef>
              <a:spcAft>
                <a:spcPts val="0"/>
              </a:spcAft>
              <a:buClr>
                <a:srgbClr val="009FE3"/>
              </a:buClr>
              <a:buSzPct val="100000"/>
              <a:buFont typeface="Noto Sans Symbols"/>
              <a:buChar char="▪"/>
            </a:pPr>
            <a:r>
              <a:rPr lang="de-DE" sz="2400" b="0" i="0" u="none" strike="noStrike" cap="none">
                <a:solidFill>
                  <a:schemeClr val="dk1"/>
                </a:solidFill>
                <a:latin typeface="Arial"/>
                <a:ea typeface="Arial"/>
                <a:cs typeface="Arial"/>
                <a:sym typeface="Arial"/>
              </a:rPr>
              <a:t>Progress</a:t>
            </a:r>
          </a:p>
          <a:p>
            <a:pPr lvl="1" indent="215900" rtl="0">
              <a:lnSpc>
                <a:spcPct val="150000"/>
              </a:lnSpc>
              <a:spcBef>
                <a:spcPts val="0"/>
              </a:spcBef>
              <a:buClr>
                <a:srgbClr val="009FE3"/>
              </a:buClr>
              <a:buSzPct val="100000"/>
              <a:buFont typeface="Noto Sans Symbols"/>
              <a:buChar char="▪"/>
            </a:pPr>
            <a:r>
              <a:rPr lang="de-DE" sz="2200"/>
              <a:t>EKF </a:t>
            </a:r>
          </a:p>
          <a:p>
            <a:pPr lvl="1" indent="215900" rtl="0">
              <a:lnSpc>
                <a:spcPct val="150000"/>
              </a:lnSpc>
              <a:spcBef>
                <a:spcPts val="0"/>
              </a:spcBef>
              <a:buClr>
                <a:srgbClr val="009FE3"/>
              </a:buClr>
              <a:buSzPct val="100000"/>
              <a:buFont typeface="Noto Sans Symbols"/>
              <a:buChar char="▪"/>
            </a:pPr>
            <a:r>
              <a:rPr lang="de-DE" sz="2200"/>
              <a:t>Raycasting</a:t>
            </a:r>
          </a:p>
          <a:p>
            <a:pPr marL="216000" marR="0" lvl="0" indent="-216000" algn="l" rtl="0">
              <a:lnSpc>
                <a:spcPct val="150000"/>
              </a:lnSpc>
              <a:spcBef>
                <a:spcPts val="0"/>
              </a:spcBef>
              <a:spcAft>
                <a:spcPts val="0"/>
              </a:spcAft>
              <a:buClr>
                <a:srgbClr val="009FE3"/>
              </a:buClr>
              <a:buSzPct val="100000"/>
              <a:buFont typeface="Noto Sans Symbols"/>
              <a:buChar char="▪"/>
            </a:pPr>
            <a:r>
              <a:rPr lang="de-DE" sz="2400" b="0" i="0" u="none" strike="noStrike" cap="none">
                <a:solidFill>
                  <a:schemeClr val="dk1"/>
                </a:solidFill>
                <a:latin typeface="Arial"/>
                <a:ea typeface="Arial"/>
                <a:cs typeface="Arial"/>
                <a:sym typeface="Arial"/>
              </a:rPr>
              <a:t>Outlook</a:t>
            </a:r>
          </a:p>
          <a:p>
            <a:pPr marL="216000" marR="0" lvl="0" indent="-216000" algn="l" rtl="0">
              <a:lnSpc>
                <a:spcPct val="150000"/>
              </a:lnSpc>
              <a:spcBef>
                <a:spcPts val="0"/>
              </a:spcBef>
              <a:spcAft>
                <a:spcPts val="0"/>
              </a:spcAft>
              <a:buClr>
                <a:srgbClr val="009FE3"/>
              </a:buClr>
              <a:buSzPct val="100000"/>
              <a:buFont typeface="Noto Sans Symbols"/>
              <a:buChar char="▪"/>
            </a:pPr>
            <a:r>
              <a:rPr lang="de-DE" sz="2400" b="0" i="0" u="none" strike="noStrike" cap="none">
                <a:solidFill>
                  <a:schemeClr val="dk1"/>
                </a:solidFill>
                <a:latin typeface="Arial"/>
                <a:ea typeface="Arial"/>
                <a:cs typeface="Arial"/>
                <a:sym typeface="Arial"/>
              </a:rPr>
              <a:t>Questions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title"/>
          </p:nvPr>
        </p:nvSpPr>
        <p:spPr>
          <a:xfrm>
            <a:off x="288000" y="201600"/>
            <a:ext cx="8567999" cy="543599"/>
          </a:xfrm>
          <a:prstGeom prst="rect">
            <a:avLst/>
          </a:prstGeom>
          <a:noFill/>
          <a:ln>
            <a:noFill/>
          </a:ln>
        </p:spPr>
        <p:txBody>
          <a:bodyPr lIns="0" tIns="0" rIns="0" bIns="0" anchor="b" anchorCtr="0">
            <a:noAutofit/>
          </a:bodyPr>
          <a:lstStyle/>
          <a:p>
            <a:pPr marL="0" marR="0" lvl="0" indent="0" algn="l" rtl="0">
              <a:lnSpc>
                <a:spcPct val="90000"/>
              </a:lnSpc>
              <a:spcBef>
                <a:spcPts val="0"/>
              </a:spcBef>
              <a:spcAft>
                <a:spcPts val="0"/>
              </a:spcAft>
              <a:buClr>
                <a:srgbClr val="3E545F"/>
              </a:buClr>
              <a:buSzPct val="25000"/>
              <a:buFont typeface="Arial"/>
              <a:buNone/>
            </a:pPr>
            <a:r>
              <a:rPr lang="de-DE" sz="3200" b="1" i="0" u="none" strike="noStrike" cap="none">
                <a:solidFill>
                  <a:srgbClr val="3E545F"/>
                </a:solidFill>
                <a:latin typeface="Arial"/>
                <a:ea typeface="Arial"/>
                <a:cs typeface="Arial"/>
                <a:sym typeface="Arial"/>
              </a:rPr>
              <a:t>Outline</a:t>
            </a:r>
          </a:p>
        </p:txBody>
      </p:sp>
      <p:sp>
        <p:nvSpPr>
          <p:cNvPr id="182" name="Shape 182"/>
          <p:cNvSpPr txBox="1">
            <a:spLocks noGrp="1"/>
          </p:cNvSpPr>
          <p:nvPr>
            <p:ph type="ftr" idx="11"/>
          </p:nvPr>
        </p:nvSpPr>
        <p:spPr>
          <a:xfrm>
            <a:off x="287337" y="6227762"/>
            <a:ext cx="731837" cy="396873"/>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3E545F"/>
              </a:buClr>
              <a:buSzPct val="25000"/>
              <a:buFont typeface="Arial"/>
              <a:buNone/>
            </a:pPr>
            <a:r>
              <a:rPr lang="de-DE" sz="1050" b="0" i="0" u="none" strike="noStrike" cap="none">
                <a:solidFill>
                  <a:srgbClr val="3E545F"/>
                </a:solidFill>
                <a:latin typeface="Arial"/>
                <a:ea typeface="Arial"/>
                <a:cs typeface="Arial"/>
                <a:sym typeface="Arial"/>
              </a:rPr>
              <a:t>3 of 15</a:t>
            </a:r>
          </a:p>
        </p:txBody>
      </p:sp>
      <p:sp>
        <p:nvSpPr>
          <p:cNvPr id="183" name="Shape 183"/>
          <p:cNvSpPr txBox="1">
            <a:spLocks noGrp="1"/>
          </p:cNvSpPr>
          <p:nvPr>
            <p:ph type="body" idx="2"/>
          </p:nvPr>
        </p:nvSpPr>
        <p:spPr>
          <a:xfrm>
            <a:off x="287337" y="1684800"/>
            <a:ext cx="8569325" cy="3194048"/>
          </a:xfrm>
          <a:prstGeom prst="rect">
            <a:avLst/>
          </a:prstGeom>
          <a:noFill/>
          <a:ln>
            <a:noFill/>
          </a:ln>
        </p:spPr>
        <p:txBody>
          <a:bodyPr lIns="0" tIns="0" rIns="0" bIns="0" anchor="t" anchorCtr="0">
            <a:noAutofit/>
          </a:bodyPr>
          <a:lstStyle/>
          <a:p>
            <a:pPr marL="216000" marR="0" lvl="0" indent="-216000" algn="l" rtl="0">
              <a:lnSpc>
                <a:spcPct val="150000"/>
              </a:lnSpc>
              <a:spcBef>
                <a:spcPts val="0"/>
              </a:spcBef>
              <a:spcAft>
                <a:spcPts val="0"/>
              </a:spcAft>
              <a:buClr>
                <a:srgbClr val="009FE3"/>
              </a:buClr>
              <a:buSzPct val="100000"/>
              <a:buFont typeface="Noto Sans Symbols"/>
              <a:buChar char="▪"/>
            </a:pPr>
            <a:r>
              <a:rPr lang="de-DE" sz="2400" b="0" i="0" u="none" strike="noStrike" cap="none">
                <a:solidFill>
                  <a:schemeClr val="dk1"/>
                </a:solidFill>
                <a:latin typeface="Arial"/>
                <a:ea typeface="Arial"/>
                <a:cs typeface="Arial"/>
                <a:sym typeface="Arial"/>
              </a:rPr>
              <a:t>Progress</a:t>
            </a:r>
          </a:p>
          <a:p>
            <a:pPr marL="431999" marR="0" lvl="1" indent="-216099" algn="l" rtl="0">
              <a:lnSpc>
                <a:spcPct val="150000"/>
              </a:lnSpc>
              <a:spcBef>
                <a:spcPts val="0"/>
              </a:spcBef>
              <a:spcAft>
                <a:spcPts val="0"/>
              </a:spcAft>
              <a:buClr>
                <a:srgbClr val="BFBFBF"/>
              </a:buClr>
              <a:buSzPct val="100000"/>
              <a:buFont typeface="Noto Sans Symbols"/>
              <a:buChar char="▪"/>
            </a:pPr>
            <a:r>
              <a:rPr lang="de-DE" sz="2200">
                <a:solidFill>
                  <a:srgbClr val="BFBFBF"/>
                </a:solidFill>
              </a:rPr>
              <a:t>EKF </a:t>
            </a:r>
          </a:p>
          <a:p>
            <a:pPr marL="431999" marR="0" lvl="1" indent="-216099" algn="l" rtl="0">
              <a:lnSpc>
                <a:spcPct val="150000"/>
              </a:lnSpc>
              <a:spcBef>
                <a:spcPts val="0"/>
              </a:spcBef>
              <a:spcAft>
                <a:spcPts val="0"/>
              </a:spcAft>
              <a:buClr>
                <a:srgbClr val="BFBFBF"/>
              </a:buClr>
              <a:buSzPct val="100000"/>
              <a:buFont typeface="Noto Sans Symbols"/>
              <a:buChar char="▪"/>
            </a:pPr>
            <a:r>
              <a:rPr lang="de-DE" sz="2200">
                <a:solidFill>
                  <a:srgbClr val="BFBFBF"/>
                </a:solidFill>
              </a:rPr>
              <a:t>Raycasting</a:t>
            </a:r>
          </a:p>
          <a:p>
            <a:pPr marL="216000" marR="0" lvl="0" indent="-216000" algn="l" rtl="0">
              <a:lnSpc>
                <a:spcPct val="150000"/>
              </a:lnSpc>
              <a:spcBef>
                <a:spcPts val="0"/>
              </a:spcBef>
              <a:spcAft>
                <a:spcPts val="0"/>
              </a:spcAft>
              <a:buClr>
                <a:srgbClr val="BFBFBF"/>
              </a:buClr>
              <a:buSzPct val="100000"/>
              <a:buFont typeface="Noto Sans Symbols"/>
              <a:buChar char="▪"/>
            </a:pPr>
            <a:r>
              <a:rPr lang="de-DE" sz="2400" b="0" i="0" u="none" strike="noStrike" cap="none">
                <a:solidFill>
                  <a:srgbClr val="BFBFBF"/>
                </a:solidFill>
                <a:latin typeface="Arial"/>
                <a:ea typeface="Arial"/>
                <a:cs typeface="Arial"/>
                <a:sym typeface="Arial"/>
              </a:rPr>
              <a:t>Outlook</a:t>
            </a:r>
          </a:p>
          <a:p>
            <a:pPr marL="216000" marR="0" lvl="0" indent="-216000" algn="l" rtl="0">
              <a:lnSpc>
                <a:spcPct val="150000"/>
              </a:lnSpc>
              <a:spcBef>
                <a:spcPts val="0"/>
              </a:spcBef>
              <a:spcAft>
                <a:spcPts val="0"/>
              </a:spcAft>
              <a:buClr>
                <a:srgbClr val="BFBFBF"/>
              </a:buClr>
              <a:buSzPct val="100000"/>
              <a:buFont typeface="Noto Sans Symbols"/>
              <a:buChar char="▪"/>
            </a:pPr>
            <a:r>
              <a:rPr lang="de-DE" sz="2400" b="0" i="0" u="none" strike="noStrike" cap="none">
                <a:solidFill>
                  <a:srgbClr val="BFBFBF"/>
                </a:solidFill>
                <a:latin typeface="Arial"/>
                <a:ea typeface="Arial"/>
                <a:cs typeface="Arial"/>
                <a:sym typeface="Arial"/>
              </a:rPr>
              <a:t>Questions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title"/>
          </p:nvPr>
        </p:nvSpPr>
        <p:spPr>
          <a:xfrm>
            <a:off x="288000" y="201600"/>
            <a:ext cx="8567999" cy="543599"/>
          </a:xfrm>
          <a:prstGeom prst="rect">
            <a:avLst/>
          </a:prstGeom>
          <a:noFill/>
          <a:ln>
            <a:noFill/>
          </a:ln>
        </p:spPr>
        <p:txBody>
          <a:bodyPr lIns="0" tIns="0" rIns="0" bIns="0" anchor="b" anchorCtr="0">
            <a:noAutofit/>
          </a:bodyPr>
          <a:lstStyle/>
          <a:p>
            <a:pPr marL="0" marR="0" lvl="0" indent="0" algn="l" rtl="0">
              <a:lnSpc>
                <a:spcPct val="90000"/>
              </a:lnSpc>
              <a:spcBef>
                <a:spcPts val="0"/>
              </a:spcBef>
              <a:spcAft>
                <a:spcPts val="0"/>
              </a:spcAft>
              <a:buClr>
                <a:srgbClr val="3E545F"/>
              </a:buClr>
              <a:buSzPct val="25000"/>
              <a:buFont typeface="Arial"/>
              <a:buNone/>
            </a:pPr>
            <a:r>
              <a:rPr lang="de-DE" sz="3200" b="1" i="0" u="none" strike="noStrike" cap="none">
                <a:solidFill>
                  <a:srgbClr val="3E545F"/>
                </a:solidFill>
                <a:latin typeface="Arial"/>
                <a:ea typeface="Arial"/>
                <a:cs typeface="Arial"/>
                <a:sym typeface="Arial"/>
              </a:rPr>
              <a:t>Progress (1)</a:t>
            </a:r>
          </a:p>
        </p:txBody>
      </p:sp>
      <p:sp>
        <p:nvSpPr>
          <p:cNvPr id="189" name="Shape 189"/>
          <p:cNvSpPr txBox="1">
            <a:spLocks noGrp="1"/>
          </p:cNvSpPr>
          <p:nvPr>
            <p:ph type="ftr" idx="11"/>
          </p:nvPr>
        </p:nvSpPr>
        <p:spPr>
          <a:xfrm>
            <a:off x="287337" y="6227762"/>
            <a:ext cx="731837" cy="396873"/>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3E545F"/>
              </a:buClr>
              <a:buSzPct val="25000"/>
              <a:buFont typeface="Arial"/>
              <a:buNone/>
            </a:pPr>
            <a:r>
              <a:rPr lang="de-DE" sz="1050" b="0" i="0" u="none" strike="noStrike" cap="none">
                <a:solidFill>
                  <a:srgbClr val="3E545F"/>
                </a:solidFill>
                <a:latin typeface="Arial"/>
                <a:ea typeface="Arial"/>
                <a:cs typeface="Arial"/>
                <a:sym typeface="Arial"/>
              </a:rPr>
              <a:t>4 of 15</a:t>
            </a:r>
          </a:p>
        </p:txBody>
      </p:sp>
      <p:sp>
        <p:nvSpPr>
          <p:cNvPr id="190" name="Shape 190"/>
          <p:cNvSpPr/>
          <p:nvPr/>
        </p:nvSpPr>
        <p:spPr>
          <a:xfrm>
            <a:off x="245807" y="878900"/>
            <a:ext cx="2100254" cy="646331"/>
          </a:xfrm>
          <a:prstGeom prst="rect">
            <a:avLst/>
          </a:prstGeom>
          <a:noFill/>
          <a:ln>
            <a:noFill/>
          </a:ln>
        </p:spPr>
        <p:txBody>
          <a:bodyPr lIns="91425" tIns="45700" rIns="91425" bIns="45700" anchor="t" anchorCtr="0">
            <a:noAutofit/>
          </a:bodyPr>
          <a:lstStyle/>
          <a:p>
            <a:pPr marL="0" marR="0" lvl="0" indent="0" algn="l" rtl="0">
              <a:lnSpc>
                <a:spcPct val="150000"/>
              </a:lnSpc>
              <a:spcBef>
                <a:spcPts val="0"/>
              </a:spcBef>
              <a:spcAft>
                <a:spcPts val="0"/>
              </a:spcAft>
              <a:buClr>
                <a:srgbClr val="009FE3"/>
              </a:buClr>
              <a:buSzPct val="25000"/>
              <a:buFont typeface="Arial"/>
              <a:buNone/>
            </a:pPr>
            <a:r>
              <a:rPr lang="de-DE" sz="2400" b="1">
                <a:solidFill>
                  <a:schemeClr val="dk1"/>
                </a:solidFill>
              </a:rPr>
              <a:t>2</a:t>
            </a:r>
            <a:r>
              <a:rPr lang="de-DE" sz="2400" b="1" i="0" u="none" strike="noStrike" cap="none">
                <a:solidFill>
                  <a:schemeClr val="dk1"/>
                </a:solidFill>
                <a:latin typeface="Arial"/>
                <a:ea typeface="Arial"/>
                <a:cs typeface="Arial"/>
                <a:sym typeface="Arial"/>
              </a:rPr>
              <a:t> weeks ago:</a:t>
            </a:r>
          </a:p>
        </p:txBody>
      </p:sp>
      <p:sp>
        <p:nvSpPr>
          <p:cNvPr id="191" name="Shape 191"/>
          <p:cNvSpPr txBox="1">
            <a:spLocks noGrp="1"/>
          </p:cNvSpPr>
          <p:nvPr>
            <p:ph type="body" idx="2"/>
          </p:nvPr>
        </p:nvSpPr>
        <p:spPr>
          <a:xfrm>
            <a:off x="3734100" y="1147550"/>
            <a:ext cx="5273400" cy="1787100"/>
          </a:xfrm>
          <a:prstGeom prst="rect">
            <a:avLst/>
          </a:prstGeom>
          <a:noFill/>
          <a:ln>
            <a:noFill/>
          </a:ln>
        </p:spPr>
        <p:txBody>
          <a:bodyPr lIns="0" tIns="0" rIns="0" bIns="0" anchor="t" anchorCtr="0">
            <a:noAutofit/>
          </a:bodyPr>
          <a:lstStyle/>
          <a:p>
            <a:pPr lvl="0" indent="0" rtl="0">
              <a:lnSpc>
                <a:spcPct val="150000"/>
              </a:lnSpc>
              <a:spcBef>
                <a:spcPts val="0"/>
              </a:spcBef>
              <a:buClr>
                <a:srgbClr val="009FE3"/>
              </a:buClr>
              <a:buSzPct val="100000"/>
              <a:buFont typeface="Noto Sans Symbols"/>
              <a:buChar char="▪"/>
            </a:pPr>
            <a:r>
              <a:rPr lang="de-DE" sz="2000" b="0"/>
              <a:t>Improved map (using landmarks)</a:t>
            </a:r>
          </a:p>
          <a:p>
            <a:pPr lvl="0" indent="0" rtl="0">
              <a:lnSpc>
                <a:spcPct val="150000"/>
              </a:lnSpc>
              <a:spcBef>
                <a:spcPts val="0"/>
              </a:spcBef>
              <a:buClr>
                <a:srgbClr val="009FE3"/>
              </a:buClr>
              <a:buSzPct val="100000"/>
              <a:buFont typeface="Noto Sans Symbols"/>
              <a:buChar char="▪"/>
            </a:pPr>
            <a:r>
              <a:rPr lang="de-DE" sz="2000" b="0"/>
              <a:t>Preparation for implementation of EKF</a:t>
            </a:r>
          </a:p>
          <a:p>
            <a:pPr marL="431999" marR="0" lvl="1" indent="-127199" algn="l" rtl="0">
              <a:lnSpc>
                <a:spcPct val="150000"/>
              </a:lnSpc>
              <a:spcBef>
                <a:spcPts val="0"/>
              </a:spcBef>
              <a:spcAft>
                <a:spcPts val="0"/>
              </a:spcAft>
              <a:buSzPct val="100000"/>
            </a:pPr>
            <a:r>
              <a:rPr lang="de-DE" sz="1800"/>
              <a:t> Gazebo with world map, Pioneer 3DX and LRF</a:t>
            </a:r>
          </a:p>
          <a:p>
            <a:pPr lvl="1" rtl="0">
              <a:lnSpc>
                <a:spcPct val="150000"/>
              </a:lnSpc>
              <a:spcBef>
                <a:spcPts val="0"/>
              </a:spcBef>
              <a:buSzPct val="100000"/>
            </a:pPr>
            <a:r>
              <a:rPr lang="de-DE" sz="1800"/>
              <a:t> Publisher and subscriber python code</a:t>
            </a:r>
          </a:p>
          <a:p>
            <a:pPr marL="0" marR="0" lvl="0" indent="0" algn="l" rtl="0">
              <a:lnSpc>
                <a:spcPct val="150000"/>
              </a:lnSpc>
              <a:spcBef>
                <a:spcPts val="0"/>
              </a:spcBef>
              <a:spcAft>
                <a:spcPts val="0"/>
              </a:spcAft>
              <a:buClr>
                <a:srgbClr val="009FE3"/>
              </a:buClr>
              <a:buSzPct val="25000"/>
              <a:buFont typeface="Noto Sans Symbols"/>
              <a:buNone/>
            </a:pPr>
            <a:endParaRPr sz="2000" b="0" i="0" u="none" strike="noStrike" cap="none">
              <a:solidFill>
                <a:schemeClr val="dk1"/>
              </a:solidFill>
              <a:latin typeface="Arial"/>
              <a:ea typeface="Arial"/>
              <a:cs typeface="Arial"/>
              <a:sym typeface="Arial"/>
            </a:endParaRPr>
          </a:p>
        </p:txBody>
      </p:sp>
      <p:pic>
        <p:nvPicPr>
          <p:cNvPr id="192" name="Shape 192"/>
          <p:cNvPicPr preferRelativeResize="0"/>
          <p:nvPr/>
        </p:nvPicPr>
        <p:blipFill rotWithShape="1">
          <a:blip r:embed="rId3">
            <a:alphaModFix/>
          </a:blip>
          <a:srcRect/>
          <a:stretch/>
        </p:blipFill>
        <p:spPr>
          <a:xfrm rot="-5136525">
            <a:off x="1130248" y="1117507"/>
            <a:ext cx="1943404" cy="2672374"/>
          </a:xfrm>
          <a:prstGeom prst="rect">
            <a:avLst/>
          </a:prstGeom>
          <a:noFill/>
          <a:ln>
            <a:noFill/>
          </a:ln>
        </p:spPr>
      </p:pic>
      <p:pic>
        <p:nvPicPr>
          <p:cNvPr id="193" name="Shape 193"/>
          <p:cNvPicPr preferRelativeResize="0"/>
          <p:nvPr/>
        </p:nvPicPr>
        <p:blipFill rotWithShape="1">
          <a:blip r:embed="rId4">
            <a:alphaModFix/>
          </a:blip>
          <a:srcRect/>
          <a:stretch/>
        </p:blipFill>
        <p:spPr>
          <a:xfrm rot="-216">
            <a:off x="3783874" y="2934801"/>
            <a:ext cx="4777200" cy="2687400"/>
          </a:xfrm>
          <a:prstGeom prst="rect">
            <a:avLst/>
          </a:prstGeom>
          <a:noFill/>
          <a:ln>
            <a:noFill/>
          </a:ln>
        </p:spPr>
      </p:pic>
      <p:pic>
        <p:nvPicPr>
          <p:cNvPr id="194" name="Shape 194"/>
          <p:cNvPicPr preferRelativeResize="0"/>
          <p:nvPr/>
        </p:nvPicPr>
        <p:blipFill rotWithShape="1">
          <a:blip r:embed="rId5">
            <a:alphaModFix/>
          </a:blip>
          <a:srcRect/>
          <a:stretch/>
        </p:blipFill>
        <p:spPr>
          <a:xfrm rot="-268">
            <a:off x="685624" y="3661645"/>
            <a:ext cx="3852900" cy="2167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288000" y="201600"/>
            <a:ext cx="8567999" cy="543599"/>
          </a:xfrm>
          <a:prstGeom prst="rect">
            <a:avLst/>
          </a:prstGeom>
          <a:noFill/>
          <a:ln>
            <a:noFill/>
          </a:ln>
        </p:spPr>
        <p:txBody>
          <a:bodyPr lIns="0" tIns="0" rIns="0" bIns="0" anchor="b" anchorCtr="0">
            <a:noAutofit/>
          </a:bodyPr>
          <a:lstStyle/>
          <a:p>
            <a:pPr marL="0" marR="0" lvl="0" indent="0" algn="l" rtl="0">
              <a:lnSpc>
                <a:spcPct val="90000"/>
              </a:lnSpc>
              <a:spcBef>
                <a:spcPts val="0"/>
              </a:spcBef>
              <a:spcAft>
                <a:spcPts val="0"/>
              </a:spcAft>
              <a:buClr>
                <a:srgbClr val="3E545F"/>
              </a:buClr>
              <a:buSzPct val="25000"/>
              <a:buFont typeface="Arial"/>
              <a:buNone/>
            </a:pPr>
            <a:r>
              <a:rPr lang="de-DE" sz="3200" b="1" i="0" u="none" strike="noStrike" cap="none">
                <a:solidFill>
                  <a:srgbClr val="3E545F"/>
                </a:solidFill>
                <a:latin typeface="Arial"/>
                <a:ea typeface="Arial"/>
                <a:cs typeface="Arial"/>
                <a:sym typeface="Arial"/>
              </a:rPr>
              <a:t>Progress (2)</a:t>
            </a:r>
          </a:p>
        </p:txBody>
      </p:sp>
      <p:sp>
        <p:nvSpPr>
          <p:cNvPr id="200" name="Shape 200"/>
          <p:cNvSpPr txBox="1">
            <a:spLocks noGrp="1"/>
          </p:cNvSpPr>
          <p:nvPr>
            <p:ph type="ftr" idx="11"/>
          </p:nvPr>
        </p:nvSpPr>
        <p:spPr>
          <a:xfrm>
            <a:off x="287337" y="6227762"/>
            <a:ext cx="731837" cy="396873"/>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3E545F"/>
              </a:buClr>
              <a:buSzPct val="25000"/>
              <a:buFont typeface="Arial"/>
              <a:buNone/>
            </a:pPr>
            <a:r>
              <a:rPr lang="de-DE" sz="1050" b="0" i="0" u="none" strike="noStrike" cap="none">
                <a:solidFill>
                  <a:srgbClr val="3E545F"/>
                </a:solidFill>
                <a:latin typeface="Arial"/>
                <a:ea typeface="Arial"/>
                <a:cs typeface="Arial"/>
                <a:sym typeface="Arial"/>
              </a:rPr>
              <a:t>5 of 15</a:t>
            </a:r>
          </a:p>
        </p:txBody>
      </p:sp>
      <p:sp>
        <p:nvSpPr>
          <p:cNvPr id="201" name="Shape 201"/>
          <p:cNvSpPr txBox="1">
            <a:spLocks noGrp="1"/>
          </p:cNvSpPr>
          <p:nvPr>
            <p:ph type="body" idx="2"/>
          </p:nvPr>
        </p:nvSpPr>
        <p:spPr>
          <a:xfrm>
            <a:off x="1493450" y="1111325"/>
            <a:ext cx="7483500" cy="3030599"/>
          </a:xfrm>
          <a:prstGeom prst="rect">
            <a:avLst/>
          </a:prstGeom>
          <a:noFill/>
          <a:ln>
            <a:noFill/>
          </a:ln>
        </p:spPr>
        <p:txBody>
          <a:bodyPr lIns="0" tIns="0" rIns="0" bIns="0" anchor="t" anchorCtr="0">
            <a:noAutofit/>
          </a:bodyPr>
          <a:lstStyle/>
          <a:p>
            <a:pPr marL="216000" marR="0" lvl="0" indent="-216000" algn="l" rtl="0">
              <a:lnSpc>
                <a:spcPct val="150000"/>
              </a:lnSpc>
              <a:spcBef>
                <a:spcPts val="0"/>
              </a:spcBef>
              <a:spcAft>
                <a:spcPts val="0"/>
              </a:spcAft>
              <a:buClr>
                <a:srgbClr val="009FE3"/>
              </a:buClr>
              <a:buSzPct val="100000"/>
              <a:buFont typeface="Noto Sans Symbols"/>
              <a:buChar char="▪"/>
            </a:pPr>
            <a:r>
              <a:rPr lang="de-DE" sz="2400" b="0"/>
              <a:t>Fully working simulation environment to test the code</a:t>
            </a:r>
          </a:p>
          <a:p>
            <a:pPr lvl="0" indent="0" rtl="0">
              <a:lnSpc>
                <a:spcPct val="150000"/>
              </a:lnSpc>
              <a:spcBef>
                <a:spcPts val="0"/>
              </a:spcBef>
              <a:buClr>
                <a:srgbClr val="009FE3"/>
              </a:buClr>
              <a:buSzPct val="100000"/>
              <a:buFont typeface="Noto Sans Symbols"/>
              <a:buChar char="▪"/>
            </a:pPr>
            <a:r>
              <a:rPr lang="de-DE" sz="2400" b="0"/>
              <a:t>EKF prediction code implementation (in C++)</a:t>
            </a:r>
          </a:p>
          <a:p>
            <a:pPr lvl="1" indent="215900" rtl="0">
              <a:lnSpc>
                <a:spcPct val="150000"/>
              </a:lnSpc>
              <a:spcBef>
                <a:spcPts val="0"/>
              </a:spcBef>
              <a:buClr>
                <a:srgbClr val="009FE3"/>
              </a:buClr>
              <a:buSzPct val="100000"/>
              <a:buFont typeface="Noto Sans Symbols"/>
              <a:buChar char="▪"/>
            </a:pPr>
            <a:r>
              <a:rPr lang="de-DE" sz="2200"/>
              <a:t>Core code of EKF algorithm</a:t>
            </a:r>
          </a:p>
          <a:p>
            <a:pPr marL="457200" lvl="0" indent="0" rtl="0">
              <a:lnSpc>
                <a:spcPct val="150000"/>
              </a:lnSpc>
              <a:spcBef>
                <a:spcPts val="0"/>
              </a:spcBef>
              <a:buNone/>
            </a:pPr>
            <a:endParaRPr sz="2200"/>
          </a:p>
          <a:p>
            <a:pPr marL="457200" lvl="0" indent="0" rtl="0">
              <a:lnSpc>
                <a:spcPct val="150000"/>
              </a:lnSpc>
              <a:spcBef>
                <a:spcPts val="0"/>
              </a:spcBef>
              <a:buNone/>
            </a:pPr>
            <a:endParaRPr sz="2200"/>
          </a:p>
          <a:p>
            <a:pPr lvl="1" indent="215900" rtl="0">
              <a:lnSpc>
                <a:spcPct val="150000"/>
              </a:lnSpc>
              <a:spcBef>
                <a:spcPts val="0"/>
              </a:spcBef>
              <a:buClr>
                <a:srgbClr val="009FE3"/>
              </a:buClr>
              <a:buSzPct val="100000"/>
              <a:buFont typeface="Noto Sans Symbols"/>
              <a:buChar char="▪"/>
            </a:pPr>
            <a:r>
              <a:rPr lang="de-DE" sz="2200"/>
              <a:t>State &amp; Observation prediction </a:t>
            </a:r>
          </a:p>
        </p:txBody>
      </p:sp>
      <p:sp>
        <p:nvSpPr>
          <p:cNvPr id="202" name="Shape 202"/>
          <p:cNvSpPr/>
          <p:nvPr/>
        </p:nvSpPr>
        <p:spPr>
          <a:xfrm>
            <a:off x="245805" y="1056991"/>
            <a:ext cx="1192955" cy="577850"/>
          </a:xfrm>
          <a:prstGeom prst="rect">
            <a:avLst/>
          </a:prstGeom>
          <a:noFill/>
          <a:ln>
            <a:noFill/>
          </a:ln>
        </p:spPr>
        <p:txBody>
          <a:bodyPr lIns="91425" tIns="45700" rIns="91425" bIns="45700" anchor="t" anchorCtr="0">
            <a:noAutofit/>
          </a:bodyPr>
          <a:lstStyle/>
          <a:p>
            <a:pPr marL="0" marR="0" lvl="0" indent="0" algn="l" rtl="0">
              <a:lnSpc>
                <a:spcPct val="150000"/>
              </a:lnSpc>
              <a:spcBef>
                <a:spcPts val="0"/>
              </a:spcBef>
              <a:spcAft>
                <a:spcPts val="0"/>
              </a:spcAft>
              <a:buClr>
                <a:srgbClr val="009FE3"/>
              </a:buClr>
              <a:buSzPct val="25000"/>
              <a:buFont typeface="Arial"/>
              <a:buNone/>
            </a:pPr>
            <a:r>
              <a:rPr lang="de-DE" sz="2400" b="1" i="0" u="none" strike="noStrike" cap="none">
                <a:solidFill>
                  <a:schemeClr val="dk1"/>
                </a:solidFill>
                <a:latin typeface="Arial"/>
                <a:ea typeface="Arial"/>
                <a:cs typeface="Arial"/>
                <a:sym typeface="Arial"/>
              </a:rPr>
              <a:t>Today:</a:t>
            </a:r>
          </a:p>
        </p:txBody>
      </p:sp>
      <p:sp>
        <p:nvSpPr>
          <p:cNvPr id="203" name="Shape 203"/>
          <p:cNvSpPr/>
          <p:nvPr/>
        </p:nvSpPr>
        <p:spPr>
          <a:xfrm>
            <a:off x="1913850" y="5050225"/>
            <a:ext cx="6517800" cy="727200"/>
          </a:xfrm>
          <a:prstGeom prst="roundRect">
            <a:avLst>
              <a:gd name="adj" fmla="val 16667"/>
            </a:avLst>
          </a:prstGeom>
          <a:solidFill>
            <a:srgbClr val="3E545F"/>
          </a:solidFill>
          <a:ln w="25400" cap="flat" cmpd="sng">
            <a:solidFill>
              <a:srgbClr val="039EE3"/>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2F2F2"/>
              </a:buClr>
              <a:buSzPct val="25000"/>
              <a:buFont typeface="Arial"/>
              <a:buNone/>
            </a:pPr>
            <a:r>
              <a:rPr lang="de-DE" sz="2400" b="1" i="0" u="none" strike="noStrike" cap="none">
                <a:solidFill>
                  <a:srgbClr val="F2F2F2"/>
                </a:solidFill>
                <a:latin typeface="Arial"/>
                <a:ea typeface="Arial"/>
                <a:cs typeface="Arial"/>
                <a:sym typeface="Arial"/>
              </a:rPr>
              <a:t>Not as much progress as planned!!</a:t>
            </a:r>
          </a:p>
        </p:txBody>
      </p:sp>
      <p:sp>
        <p:nvSpPr>
          <p:cNvPr id="204" name="Shape 204"/>
          <p:cNvSpPr/>
          <p:nvPr/>
        </p:nvSpPr>
        <p:spPr>
          <a:xfrm>
            <a:off x="760318" y="5278386"/>
            <a:ext cx="843000" cy="270900"/>
          </a:xfrm>
          <a:prstGeom prst="rightArrow">
            <a:avLst>
              <a:gd name="adj1" fmla="val 50000"/>
              <a:gd name="adj2" fmla="val 50000"/>
            </a:avLst>
          </a:prstGeom>
          <a:solidFill>
            <a:srgbClr val="009FE3"/>
          </a:solidFill>
          <a:ln w="25400" cap="flat" cmpd="sng">
            <a:solidFill>
              <a:srgbClr val="3E545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205" name="Shape 205"/>
          <p:cNvSpPr/>
          <p:nvPr/>
        </p:nvSpPr>
        <p:spPr>
          <a:xfrm>
            <a:off x="1316900" y="2742775"/>
            <a:ext cx="2028300" cy="727200"/>
          </a:xfrm>
          <a:prstGeom prst="rect">
            <a:avLst/>
          </a:prstGeom>
          <a:solidFill>
            <a:srgbClr val="2B9BFF"/>
          </a:solidFill>
          <a:ln w="25400" cap="flat" cmpd="sng">
            <a:solidFill>
              <a:srgbClr val="3E545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Arial"/>
              <a:buNone/>
            </a:pPr>
            <a:r>
              <a:rPr lang="de-DE" sz="1800">
                <a:solidFill>
                  <a:schemeClr val="lt1"/>
                </a:solidFill>
              </a:rPr>
              <a:t>System Dynamics</a:t>
            </a:r>
          </a:p>
        </p:txBody>
      </p:sp>
      <p:sp>
        <p:nvSpPr>
          <p:cNvPr id="206" name="Shape 206"/>
          <p:cNvSpPr/>
          <p:nvPr/>
        </p:nvSpPr>
        <p:spPr>
          <a:xfrm>
            <a:off x="3557850" y="2742775"/>
            <a:ext cx="2028300" cy="727200"/>
          </a:xfrm>
          <a:prstGeom prst="rect">
            <a:avLst/>
          </a:prstGeom>
          <a:solidFill>
            <a:srgbClr val="2B9BFF"/>
          </a:solidFill>
          <a:ln w="25400" cap="flat" cmpd="sng">
            <a:solidFill>
              <a:srgbClr val="3E545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Arial"/>
              <a:buNone/>
            </a:pPr>
            <a:r>
              <a:rPr lang="de-DE" sz="1800">
                <a:solidFill>
                  <a:schemeClr val="lt1"/>
                </a:solidFill>
              </a:rPr>
              <a:t>Partial Derivatives</a:t>
            </a:r>
          </a:p>
          <a:p>
            <a:pPr marL="0" marR="0" lvl="0" indent="0" algn="ctr" rtl="0">
              <a:lnSpc>
                <a:spcPct val="100000"/>
              </a:lnSpc>
              <a:spcBef>
                <a:spcPts val="0"/>
              </a:spcBef>
              <a:spcAft>
                <a:spcPts val="0"/>
              </a:spcAft>
              <a:buClr>
                <a:schemeClr val="lt1"/>
              </a:buClr>
              <a:buSzPct val="25000"/>
              <a:buFont typeface="Arial"/>
              <a:buNone/>
            </a:pPr>
            <a:r>
              <a:rPr lang="de-DE" sz="1800">
                <a:solidFill>
                  <a:schemeClr val="lt1"/>
                </a:solidFill>
              </a:rPr>
              <a:t>(Jacobian)</a:t>
            </a:r>
          </a:p>
        </p:txBody>
      </p:sp>
      <p:sp>
        <p:nvSpPr>
          <p:cNvPr id="207" name="Shape 207"/>
          <p:cNvSpPr/>
          <p:nvPr/>
        </p:nvSpPr>
        <p:spPr>
          <a:xfrm>
            <a:off x="5798800" y="2742775"/>
            <a:ext cx="2028300" cy="727200"/>
          </a:xfrm>
          <a:prstGeom prst="rect">
            <a:avLst/>
          </a:prstGeom>
          <a:solidFill>
            <a:srgbClr val="2B9BFF"/>
          </a:solidFill>
          <a:ln w="25400" cap="flat" cmpd="sng">
            <a:solidFill>
              <a:srgbClr val="3E545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Arial"/>
              <a:buNone/>
            </a:pPr>
            <a:r>
              <a:rPr lang="de-DE" sz="1800">
                <a:solidFill>
                  <a:schemeClr val="lt1"/>
                </a:solidFill>
              </a:rPr>
              <a:t>Covariance Matrix</a:t>
            </a:r>
          </a:p>
        </p:txBody>
      </p:sp>
      <p:sp>
        <p:nvSpPr>
          <p:cNvPr id="208" name="Shape 208"/>
          <p:cNvSpPr/>
          <p:nvPr/>
        </p:nvSpPr>
        <p:spPr>
          <a:xfrm>
            <a:off x="760318" y="4527786"/>
            <a:ext cx="843000" cy="270900"/>
          </a:xfrm>
          <a:prstGeom prst="rightArrow">
            <a:avLst>
              <a:gd name="adj1" fmla="val 50000"/>
              <a:gd name="adj2" fmla="val 50000"/>
            </a:avLst>
          </a:prstGeom>
          <a:solidFill>
            <a:srgbClr val="009FE3"/>
          </a:solidFill>
          <a:ln w="25400" cap="flat" cmpd="sng">
            <a:solidFill>
              <a:srgbClr val="3E545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209" name="Shape 209"/>
          <p:cNvSpPr/>
          <p:nvPr/>
        </p:nvSpPr>
        <p:spPr>
          <a:xfrm>
            <a:off x="3487500" y="4232475"/>
            <a:ext cx="3370500" cy="727200"/>
          </a:xfrm>
          <a:prstGeom prst="roundRect">
            <a:avLst>
              <a:gd name="adj" fmla="val 16667"/>
            </a:avLst>
          </a:prstGeom>
          <a:solidFill>
            <a:srgbClr val="3E545F"/>
          </a:solidFill>
          <a:ln w="25400" cap="flat" cmpd="sng">
            <a:solidFill>
              <a:srgbClr val="039EE3"/>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2F2F2"/>
              </a:buClr>
              <a:buSzPct val="25000"/>
              <a:buFont typeface="Arial"/>
              <a:buNone/>
            </a:pPr>
            <a:r>
              <a:rPr lang="de-DE" sz="2400" b="1">
                <a:solidFill>
                  <a:srgbClr val="F2F2F2"/>
                </a:solidFill>
              </a:rPr>
              <a:t>Prediction</a:t>
            </a:r>
          </a:p>
        </p:txBody>
      </p:sp>
      <p:pic>
        <p:nvPicPr>
          <p:cNvPr id="210" name="Shape 210" descr="14189598,width=280,height=280.png"/>
          <p:cNvPicPr preferRelativeResize="0"/>
          <p:nvPr/>
        </p:nvPicPr>
        <p:blipFill>
          <a:blip r:embed="rId3">
            <a:alphaModFix/>
          </a:blip>
          <a:stretch>
            <a:fillRect/>
          </a:stretch>
        </p:blipFill>
        <p:spPr>
          <a:xfrm rot="309138">
            <a:off x="6841524" y="4266662"/>
            <a:ext cx="658825" cy="6588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
                                        </p:tgtEl>
                                        <p:attrNameLst>
                                          <p:attrName>style.visibility</p:attrName>
                                        </p:attrNameLst>
                                      </p:cBhvr>
                                      <p:to>
                                        <p:strVal val="visible"/>
                                      </p:to>
                                    </p:set>
                                    <p:animEffect transition="in" filter="fade">
                                      <p:cBhvr>
                                        <p:cTn id="7" dur="400"/>
                                        <p:tgtEl>
                                          <p:spTgt spid="205"/>
                                        </p:tgtEl>
                                      </p:cBhvr>
                                    </p:animEffect>
                                  </p:childTnLst>
                                </p:cTn>
                              </p:par>
                              <p:par>
                                <p:cTn id="8" presetID="10" presetClass="entr" presetSubtype="0" fill="hold" nodeType="withEffect">
                                  <p:stCondLst>
                                    <p:cond delay="0"/>
                                  </p:stCondLst>
                                  <p:childTnLst>
                                    <p:set>
                                      <p:cBhvr>
                                        <p:cTn id="9" dur="1" fill="hold">
                                          <p:stCondLst>
                                            <p:cond delay="0"/>
                                          </p:stCondLst>
                                        </p:cTn>
                                        <p:tgtEl>
                                          <p:spTgt spid="206"/>
                                        </p:tgtEl>
                                        <p:attrNameLst>
                                          <p:attrName>style.visibility</p:attrName>
                                        </p:attrNameLst>
                                      </p:cBhvr>
                                      <p:to>
                                        <p:strVal val="visible"/>
                                      </p:to>
                                    </p:set>
                                    <p:animEffect transition="in" filter="fade">
                                      <p:cBhvr>
                                        <p:cTn id="10" dur="400"/>
                                        <p:tgtEl>
                                          <p:spTgt spid="206"/>
                                        </p:tgtEl>
                                      </p:cBhvr>
                                    </p:animEffect>
                                  </p:childTnLst>
                                </p:cTn>
                              </p:par>
                              <p:par>
                                <p:cTn id="11" presetID="10" presetClass="entr" presetSubtype="0" fill="hold" nodeType="withEffect">
                                  <p:stCondLst>
                                    <p:cond delay="0"/>
                                  </p:stCondLst>
                                  <p:childTnLst>
                                    <p:set>
                                      <p:cBhvr>
                                        <p:cTn id="12" dur="1" fill="hold">
                                          <p:stCondLst>
                                            <p:cond delay="0"/>
                                          </p:stCondLst>
                                        </p:cTn>
                                        <p:tgtEl>
                                          <p:spTgt spid="207"/>
                                        </p:tgtEl>
                                        <p:attrNameLst>
                                          <p:attrName>style.visibility</p:attrName>
                                        </p:attrNameLst>
                                      </p:cBhvr>
                                      <p:to>
                                        <p:strVal val="visible"/>
                                      </p:to>
                                    </p:set>
                                    <p:animEffect transition="in" filter="fade">
                                      <p:cBhvr>
                                        <p:cTn id="13" dur="400"/>
                                        <p:tgtEl>
                                          <p:spTgt spid="20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08"/>
                                        </p:tgtEl>
                                        <p:attrNameLst>
                                          <p:attrName>style.visibility</p:attrName>
                                        </p:attrNameLst>
                                      </p:cBhvr>
                                      <p:to>
                                        <p:strVal val="visible"/>
                                      </p:to>
                                    </p:set>
                                    <p:animEffect transition="in" filter="fade">
                                      <p:cBhvr>
                                        <p:cTn id="18" dur="400"/>
                                        <p:tgtEl>
                                          <p:spTgt spid="208"/>
                                        </p:tgtEl>
                                      </p:cBhvr>
                                    </p:animEffect>
                                  </p:childTnLst>
                                </p:cTn>
                              </p:par>
                              <p:par>
                                <p:cTn id="19" presetID="10" presetClass="entr" presetSubtype="0" fill="hold" nodeType="withEffect">
                                  <p:stCondLst>
                                    <p:cond delay="0"/>
                                  </p:stCondLst>
                                  <p:childTnLst>
                                    <p:set>
                                      <p:cBhvr>
                                        <p:cTn id="20" dur="1" fill="hold">
                                          <p:stCondLst>
                                            <p:cond delay="0"/>
                                          </p:stCondLst>
                                        </p:cTn>
                                        <p:tgtEl>
                                          <p:spTgt spid="209"/>
                                        </p:tgtEl>
                                        <p:attrNameLst>
                                          <p:attrName>style.visibility</p:attrName>
                                        </p:attrNameLst>
                                      </p:cBhvr>
                                      <p:to>
                                        <p:strVal val="visible"/>
                                      </p:to>
                                    </p:set>
                                    <p:animEffect transition="in" filter="fade">
                                      <p:cBhvr>
                                        <p:cTn id="21" dur="400"/>
                                        <p:tgtEl>
                                          <p:spTgt spid="209"/>
                                        </p:tgtEl>
                                      </p:cBhvr>
                                    </p:animEffect>
                                  </p:childTnLst>
                                </p:cTn>
                              </p:par>
                              <p:par>
                                <p:cTn id="22" presetID="10" presetClass="entr" presetSubtype="0" fill="hold" nodeType="withEffect">
                                  <p:stCondLst>
                                    <p:cond delay="0"/>
                                  </p:stCondLst>
                                  <p:childTnLst>
                                    <p:set>
                                      <p:cBhvr>
                                        <p:cTn id="23" dur="1" fill="hold">
                                          <p:stCondLst>
                                            <p:cond delay="0"/>
                                          </p:stCondLst>
                                        </p:cTn>
                                        <p:tgtEl>
                                          <p:spTgt spid="210"/>
                                        </p:tgtEl>
                                        <p:attrNameLst>
                                          <p:attrName>style.visibility</p:attrName>
                                        </p:attrNameLst>
                                      </p:cBhvr>
                                      <p:to>
                                        <p:strVal val="visible"/>
                                      </p:to>
                                    </p:set>
                                    <p:animEffect transition="in" filter="fade">
                                      <p:cBhvr>
                                        <p:cTn id="24" dur="400"/>
                                        <p:tgtEl>
                                          <p:spTgt spid="21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04"/>
                                        </p:tgtEl>
                                        <p:attrNameLst>
                                          <p:attrName>style.visibility</p:attrName>
                                        </p:attrNameLst>
                                      </p:cBhvr>
                                      <p:to>
                                        <p:strVal val="visible"/>
                                      </p:to>
                                    </p:set>
                                    <p:animEffect transition="in" filter="fade">
                                      <p:cBhvr>
                                        <p:cTn id="29" dur="400"/>
                                        <p:tgtEl>
                                          <p:spTgt spid="204"/>
                                        </p:tgtEl>
                                      </p:cBhvr>
                                    </p:animEffect>
                                  </p:childTnLst>
                                </p:cTn>
                              </p:par>
                              <p:par>
                                <p:cTn id="30" presetID="10" presetClass="entr" presetSubtype="0" fill="hold" nodeType="withEffect">
                                  <p:stCondLst>
                                    <p:cond delay="0"/>
                                  </p:stCondLst>
                                  <p:childTnLst>
                                    <p:set>
                                      <p:cBhvr>
                                        <p:cTn id="31" dur="1" fill="hold">
                                          <p:stCondLst>
                                            <p:cond delay="0"/>
                                          </p:stCondLst>
                                        </p:cTn>
                                        <p:tgtEl>
                                          <p:spTgt spid="203"/>
                                        </p:tgtEl>
                                        <p:attrNameLst>
                                          <p:attrName>style.visibility</p:attrName>
                                        </p:attrNameLst>
                                      </p:cBhvr>
                                      <p:to>
                                        <p:strVal val="visible"/>
                                      </p:to>
                                    </p:set>
                                    <p:animEffect transition="in" filter="fade">
                                      <p:cBhvr>
                                        <p:cTn id="32" dur="400"/>
                                        <p:tgtEl>
                                          <p:spTgt spid="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288000" y="201600"/>
            <a:ext cx="8568000" cy="543600"/>
          </a:xfrm>
          <a:prstGeom prst="rect">
            <a:avLst/>
          </a:prstGeom>
          <a:noFill/>
          <a:ln>
            <a:noFill/>
          </a:ln>
        </p:spPr>
        <p:txBody>
          <a:bodyPr lIns="0" tIns="0" rIns="0" bIns="0" anchor="b" anchorCtr="0">
            <a:noAutofit/>
          </a:bodyPr>
          <a:lstStyle/>
          <a:p>
            <a:pPr marL="0" marR="0" lvl="0" indent="0" algn="l" rtl="0">
              <a:lnSpc>
                <a:spcPct val="90000"/>
              </a:lnSpc>
              <a:spcBef>
                <a:spcPts val="0"/>
              </a:spcBef>
              <a:spcAft>
                <a:spcPts val="0"/>
              </a:spcAft>
              <a:buClr>
                <a:srgbClr val="3E545F"/>
              </a:buClr>
              <a:buSzPct val="25000"/>
              <a:buFont typeface="Arial"/>
              <a:buNone/>
            </a:pPr>
            <a:r>
              <a:rPr lang="de-DE" sz="3200"/>
              <a:t>EKF</a:t>
            </a:r>
          </a:p>
        </p:txBody>
      </p:sp>
      <p:sp>
        <p:nvSpPr>
          <p:cNvPr id="216" name="Shape 216"/>
          <p:cNvSpPr txBox="1">
            <a:spLocks noGrp="1"/>
          </p:cNvSpPr>
          <p:nvPr>
            <p:ph type="ftr" idx="11"/>
          </p:nvPr>
        </p:nvSpPr>
        <p:spPr>
          <a:xfrm>
            <a:off x="288000" y="6227762"/>
            <a:ext cx="731700" cy="396899"/>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3E545F"/>
              </a:buClr>
              <a:buSzPct val="25000"/>
              <a:buFont typeface="Arial"/>
              <a:buNone/>
            </a:pPr>
            <a:r>
              <a:rPr lang="de-DE" sz="1050" b="0" i="0" u="none" strike="noStrike" cap="none">
                <a:solidFill>
                  <a:srgbClr val="3E545F"/>
                </a:solidFill>
                <a:latin typeface="Arial"/>
                <a:ea typeface="Arial"/>
                <a:cs typeface="Arial"/>
                <a:sym typeface="Arial"/>
              </a:rPr>
              <a:t>6 of 15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xfrm>
            <a:off x="288000" y="201600"/>
            <a:ext cx="8568000" cy="543600"/>
          </a:xfrm>
          <a:prstGeom prst="rect">
            <a:avLst/>
          </a:prstGeom>
          <a:noFill/>
          <a:ln>
            <a:noFill/>
          </a:ln>
        </p:spPr>
        <p:txBody>
          <a:bodyPr lIns="0" tIns="0" rIns="0" bIns="0" anchor="b" anchorCtr="0">
            <a:noAutofit/>
          </a:bodyPr>
          <a:lstStyle/>
          <a:p>
            <a:pPr marL="0" marR="0" lvl="0" indent="0" algn="l" rtl="0">
              <a:lnSpc>
                <a:spcPct val="90000"/>
              </a:lnSpc>
              <a:spcBef>
                <a:spcPts val="0"/>
              </a:spcBef>
              <a:spcAft>
                <a:spcPts val="0"/>
              </a:spcAft>
              <a:buClr>
                <a:srgbClr val="3E545F"/>
              </a:buClr>
              <a:buSzPct val="25000"/>
              <a:buFont typeface="Arial"/>
              <a:buNone/>
            </a:pPr>
            <a:r>
              <a:rPr lang="de-DE" sz="3200"/>
              <a:t>Raycasting</a:t>
            </a:r>
          </a:p>
        </p:txBody>
      </p:sp>
      <p:sp>
        <p:nvSpPr>
          <p:cNvPr id="222" name="Shape 222"/>
          <p:cNvSpPr txBox="1">
            <a:spLocks noGrp="1"/>
          </p:cNvSpPr>
          <p:nvPr>
            <p:ph type="ftr" idx="11"/>
          </p:nvPr>
        </p:nvSpPr>
        <p:spPr>
          <a:xfrm>
            <a:off x="288000" y="6227762"/>
            <a:ext cx="731700" cy="396899"/>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3E545F"/>
              </a:buClr>
              <a:buSzPct val="25000"/>
              <a:buFont typeface="Arial"/>
              <a:buNone/>
            </a:pPr>
            <a:r>
              <a:rPr lang="de-DE" sz="1050" b="0" i="0" u="none" strike="noStrike" cap="none">
                <a:solidFill>
                  <a:srgbClr val="3E545F"/>
                </a:solidFill>
                <a:latin typeface="Arial"/>
                <a:ea typeface="Arial"/>
                <a:cs typeface="Arial"/>
                <a:sym typeface="Arial"/>
              </a:rPr>
              <a:t>6 of 15</a:t>
            </a:r>
          </a:p>
        </p:txBody>
      </p:sp>
      <p:sp>
        <p:nvSpPr>
          <p:cNvPr id="223" name="Shape 223"/>
          <p:cNvSpPr txBox="1">
            <a:spLocks noGrp="1"/>
          </p:cNvSpPr>
          <p:nvPr>
            <p:ph type="body" idx="2"/>
          </p:nvPr>
        </p:nvSpPr>
        <p:spPr>
          <a:xfrm>
            <a:off x="1019700" y="983000"/>
            <a:ext cx="3249300" cy="514200"/>
          </a:xfrm>
          <a:prstGeom prst="rect">
            <a:avLst/>
          </a:prstGeom>
          <a:noFill/>
          <a:ln>
            <a:noFill/>
          </a:ln>
        </p:spPr>
        <p:txBody>
          <a:bodyPr lIns="0" tIns="0" rIns="0" bIns="0" anchor="t" anchorCtr="0">
            <a:noAutofit/>
          </a:bodyPr>
          <a:lstStyle/>
          <a:p>
            <a:pPr marL="0" lvl="0" indent="0" rtl="0">
              <a:lnSpc>
                <a:spcPct val="150000"/>
              </a:lnSpc>
              <a:spcBef>
                <a:spcPts val="0"/>
              </a:spcBef>
              <a:buNone/>
            </a:pPr>
            <a:r>
              <a:rPr lang="de-DE" sz="2400"/>
              <a:t>Matlab Simulation</a:t>
            </a:r>
          </a:p>
        </p:txBody>
      </p:sp>
      <p:pic>
        <p:nvPicPr>
          <p:cNvPr id="224" name="Shape 224"/>
          <p:cNvPicPr preferRelativeResize="0"/>
          <p:nvPr/>
        </p:nvPicPr>
        <p:blipFill>
          <a:blip r:embed="rId3">
            <a:alphaModFix/>
          </a:blip>
          <a:stretch>
            <a:fillRect/>
          </a:stretch>
        </p:blipFill>
        <p:spPr>
          <a:xfrm>
            <a:off x="4465452" y="1611826"/>
            <a:ext cx="4599847" cy="3593273"/>
          </a:xfrm>
          <a:prstGeom prst="rect">
            <a:avLst/>
          </a:prstGeom>
          <a:noFill/>
          <a:ln>
            <a:noFill/>
          </a:ln>
        </p:spPr>
      </p:pic>
      <p:pic>
        <p:nvPicPr>
          <p:cNvPr id="225" name="Shape 225"/>
          <p:cNvPicPr preferRelativeResize="0"/>
          <p:nvPr/>
        </p:nvPicPr>
        <p:blipFill>
          <a:blip r:embed="rId4">
            <a:alphaModFix/>
          </a:blip>
          <a:stretch>
            <a:fillRect/>
          </a:stretch>
        </p:blipFill>
        <p:spPr>
          <a:xfrm>
            <a:off x="112925" y="1611824"/>
            <a:ext cx="4599847" cy="3593259"/>
          </a:xfrm>
          <a:prstGeom prst="rect">
            <a:avLst/>
          </a:prstGeom>
          <a:noFill/>
          <a:ln>
            <a:noFill/>
          </a:ln>
        </p:spPr>
      </p:pic>
      <p:sp>
        <p:nvSpPr>
          <p:cNvPr id="226" name="Shape 226"/>
          <p:cNvSpPr txBox="1"/>
          <p:nvPr/>
        </p:nvSpPr>
        <p:spPr>
          <a:xfrm>
            <a:off x="1144350" y="5140100"/>
            <a:ext cx="3000000" cy="543600"/>
          </a:xfrm>
          <a:prstGeom prst="rect">
            <a:avLst/>
          </a:prstGeom>
          <a:noFill/>
          <a:ln>
            <a:noFill/>
          </a:ln>
        </p:spPr>
        <p:txBody>
          <a:bodyPr lIns="91425" tIns="91425" rIns="91425" bIns="91425" anchor="ctr" anchorCtr="0">
            <a:noAutofit/>
          </a:bodyPr>
          <a:lstStyle/>
          <a:p>
            <a:pPr lvl="0" algn="ctr" rtl="0">
              <a:lnSpc>
                <a:spcPct val="150000"/>
              </a:lnSpc>
              <a:spcBef>
                <a:spcPts val="0"/>
              </a:spcBef>
              <a:buNone/>
            </a:pPr>
            <a:r>
              <a:rPr lang="de-DE" sz="2000">
                <a:solidFill>
                  <a:schemeClr val="dk1"/>
                </a:solidFill>
              </a:rPr>
              <a:t>Given Map</a:t>
            </a:r>
          </a:p>
        </p:txBody>
      </p:sp>
      <p:sp>
        <p:nvSpPr>
          <p:cNvPr id="227" name="Shape 227"/>
          <p:cNvSpPr txBox="1"/>
          <p:nvPr/>
        </p:nvSpPr>
        <p:spPr>
          <a:xfrm>
            <a:off x="5154825" y="5140100"/>
            <a:ext cx="3000000" cy="543600"/>
          </a:xfrm>
          <a:prstGeom prst="rect">
            <a:avLst/>
          </a:prstGeom>
          <a:noFill/>
          <a:ln>
            <a:noFill/>
          </a:ln>
        </p:spPr>
        <p:txBody>
          <a:bodyPr lIns="91425" tIns="91425" rIns="91425" bIns="91425" anchor="ctr" anchorCtr="0">
            <a:noAutofit/>
          </a:bodyPr>
          <a:lstStyle/>
          <a:p>
            <a:pPr lvl="0" algn="ctr" rtl="0">
              <a:lnSpc>
                <a:spcPct val="150000"/>
              </a:lnSpc>
              <a:spcBef>
                <a:spcPts val="0"/>
              </a:spcBef>
              <a:buNone/>
            </a:pPr>
            <a:r>
              <a:rPr lang="de-DE" sz="2000">
                <a:solidFill>
                  <a:schemeClr val="dk1"/>
                </a:solidFill>
              </a:rPr>
              <a:t>After Raycast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Shape 232"/>
          <p:cNvSpPr txBox="1">
            <a:spLocks noGrp="1"/>
          </p:cNvSpPr>
          <p:nvPr>
            <p:ph type="title"/>
          </p:nvPr>
        </p:nvSpPr>
        <p:spPr>
          <a:xfrm>
            <a:off x="288000" y="201600"/>
            <a:ext cx="8568000" cy="543600"/>
          </a:xfrm>
          <a:prstGeom prst="rect">
            <a:avLst/>
          </a:prstGeom>
          <a:noFill/>
          <a:ln>
            <a:noFill/>
          </a:ln>
        </p:spPr>
        <p:txBody>
          <a:bodyPr lIns="0" tIns="0" rIns="0" bIns="0" anchor="b" anchorCtr="0">
            <a:noAutofit/>
          </a:bodyPr>
          <a:lstStyle/>
          <a:p>
            <a:pPr marL="0" marR="0" lvl="0" indent="0" algn="l" rtl="0">
              <a:lnSpc>
                <a:spcPct val="90000"/>
              </a:lnSpc>
              <a:spcBef>
                <a:spcPts val="0"/>
              </a:spcBef>
              <a:spcAft>
                <a:spcPts val="0"/>
              </a:spcAft>
              <a:buClr>
                <a:srgbClr val="3E545F"/>
              </a:buClr>
              <a:buSzPct val="25000"/>
              <a:buFont typeface="Arial"/>
              <a:buNone/>
            </a:pPr>
            <a:r>
              <a:rPr lang="de-DE" sz="3200"/>
              <a:t>Raycasting</a:t>
            </a:r>
          </a:p>
        </p:txBody>
      </p:sp>
      <p:sp>
        <p:nvSpPr>
          <p:cNvPr id="233" name="Shape 233"/>
          <p:cNvSpPr txBox="1">
            <a:spLocks noGrp="1"/>
          </p:cNvSpPr>
          <p:nvPr>
            <p:ph type="ftr" idx="11"/>
          </p:nvPr>
        </p:nvSpPr>
        <p:spPr>
          <a:xfrm>
            <a:off x="288000" y="6227762"/>
            <a:ext cx="731700" cy="396899"/>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3E545F"/>
              </a:buClr>
              <a:buSzPct val="25000"/>
              <a:buFont typeface="Arial"/>
              <a:buNone/>
            </a:pPr>
            <a:r>
              <a:rPr lang="de-DE" sz="1050" b="0" i="0" u="none" strike="noStrike" cap="none">
                <a:solidFill>
                  <a:srgbClr val="3E545F"/>
                </a:solidFill>
                <a:latin typeface="Arial"/>
                <a:ea typeface="Arial"/>
                <a:cs typeface="Arial"/>
                <a:sym typeface="Arial"/>
              </a:rPr>
              <a:t>6 of 15</a:t>
            </a:r>
          </a:p>
        </p:txBody>
      </p:sp>
      <p:sp>
        <p:nvSpPr>
          <p:cNvPr id="234" name="Shape 234"/>
          <p:cNvSpPr txBox="1">
            <a:spLocks noGrp="1"/>
          </p:cNvSpPr>
          <p:nvPr>
            <p:ph type="body" idx="2"/>
          </p:nvPr>
        </p:nvSpPr>
        <p:spPr>
          <a:xfrm>
            <a:off x="1019700" y="983000"/>
            <a:ext cx="3249300" cy="514200"/>
          </a:xfrm>
          <a:prstGeom prst="rect">
            <a:avLst/>
          </a:prstGeom>
          <a:noFill/>
          <a:ln>
            <a:noFill/>
          </a:ln>
        </p:spPr>
        <p:txBody>
          <a:bodyPr lIns="0" tIns="0" rIns="0" bIns="0" anchor="t" anchorCtr="0">
            <a:noAutofit/>
          </a:bodyPr>
          <a:lstStyle/>
          <a:p>
            <a:pPr marL="0" lvl="0" indent="0" rtl="0">
              <a:lnSpc>
                <a:spcPct val="150000"/>
              </a:lnSpc>
              <a:spcBef>
                <a:spcPts val="0"/>
              </a:spcBef>
              <a:buNone/>
            </a:pPr>
            <a:r>
              <a:rPr lang="de-DE" sz="2400"/>
              <a:t>Simulation</a:t>
            </a:r>
          </a:p>
        </p:txBody>
      </p:sp>
      <p:pic>
        <p:nvPicPr>
          <p:cNvPr id="235" name="Shape 235"/>
          <p:cNvPicPr preferRelativeResize="0"/>
          <p:nvPr/>
        </p:nvPicPr>
        <p:blipFill>
          <a:blip r:embed="rId3">
            <a:alphaModFix/>
          </a:blip>
          <a:stretch>
            <a:fillRect/>
          </a:stretch>
        </p:blipFill>
        <p:spPr>
          <a:xfrm>
            <a:off x="1237002" y="1420999"/>
            <a:ext cx="6871598" cy="4317799"/>
          </a:xfrm>
          <a:prstGeom prst="rect">
            <a:avLst/>
          </a:prstGeom>
          <a:noFill/>
          <a:ln>
            <a:noFill/>
          </a:ln>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5826" y="1484784"/>
            <a:ext cx="6874566" cy="440109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288000" y="201600"/>
            <a:ext cx="8567999" cy="543599"/>
          </a:xfrm>
          <a:prstGeom prst="rect">
            <a:avLst/>
          </a:prstGeom>
          <a:noFill/>
          <a:ln>
            <a:noFill/>
          </a:ln>
        </p:spPr>
        <p:txBody>
          <a:bodyPr lIns="0" tIns="0" rIns="0" bIns="0" anchor="b" anchorCtr="0">
            <a:noAutofit/>
          </a:bodyPr>
          <a:lstStyle/>
          <a:p>
            <a:pPr marL="0" marR="0" lvl="0" indent="0" algn="l" rtl="0">
              <a:lnSpc>
                <a:spcPct val="90000"/>
              </a:lnSpc>
              <a:spcBef>
                <a:spcPts val="0"/>
              </a:spcBef>
              <a:spcAft>
                <a:spcPts val="0"/>
              </a:spcAft>
              <a:buClr>
                <a:srgbClr val="3E545F"/>
              </a:buClr>
              <a:buSzPct val="25000"/>
              <a:buFont typeface="Arial"/>
              <a:buNone/>
            </a:pPr>
            <a:r>
              <a:rPr lang="de-DE" sz="3200" b="1" i="0" u="none" strike="noStrike" cap="none">
                <a:solidFill>
                  <a:srgbClr val="3E545F"/>
                </a:solidFill>
                <a:latin typeface="Arial"/>
                <a:ea typeface="Arial"/>
                <a:cs typeface="Arial"/>
                <a:sym typeface="Arial"/>
              </a:rPr>
              <a:t>Outline</a:t>
            </a:r>
          </a:p>
        </p:txBody>
      </p:sp>
      <p:sp>
        <p:nvSpPr>
          <p:cNvPr id="241" name="Shape 241"/>
          <p:cNvSpPr txBox="1">
            <a:spLocks noGrp="1"/>
          </p:cNvSpPr>
          <p:nvPr>
            <p:ph type="ftr" idx="11"/>
          </p:nvPr>
        </p:nvSpPr>
        <p:spPr>
          <a:xfrm>
            <a:off x="287337" y="6227762"/>
            <a:ext cx="731837" cy="396873"/>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3E545F"/>
              </a:buClr>
              <a:buSzPct val="25000"/>
              <a:buFont typeface="Arial"/>
              <a:buNone/>
            </a:pPr>
            <a:r>
              <a:rPr lang="de-DE" sz="1050" b="0" i="0" u="none" strike="noStrike" cap="none">
                <a:solidFill>
                  <a:srgbClr val="3E545F"/>
                </a:solidFill>
                <a:latin typeface="Arial"/>
                <a:ea typeface="Arial"/>
                <a:cs typeface="Arial"/>
                <a:sym typeface="Arial"/>
              </a:rPr>
              <a:t>12 of 15</a:t>
            </a:r>
          </a:p>
        </p:txBody>
      </p:sp>
      <p:sp>
        <p:nvSpPr>
          <p:cNvPr id="242" name="Shape 242"/>
          <p:cNvSpPr txBox="1">
            <a:spLocks noGrp="1"/>
          </p:cNvSpPr>
          <p:nvPr>
            <p:ph type="body" idx="2"/>
          </p:nvPr>
        </p:nvSpPr>
        <p:spPr>
          <a:xfrm>
            <a:off x="287337" y="1684800"/>
            <a:ext cx="8569325" cy="3194048"/>
          </a:xfrm>
          <a:prstGeom prst="rect">
            <a:avLst/>
          </a:prstGeom>
          <a:noFill/>
          <a:ln>
            <a:noFill/>
          </a:ln>
        </p:spPr>
        <p:txBody>
          <a:bodyPr lIns="0" tIns="0" rIns="0" bIns="0" anchor="t" anchorCtr="0">
            <a:noAutofit/>
          </a:bodyPr>
          <a:lstStyle/>
          <a:p>
            <a:pPr marL="216000" marR="0" lvl="0" indent="-216000" algn="l" rtl="0">
              <a:lnSpc>
                <a:spcPct val="150000"/>
              </a:lnSpc>
              <a:spcBef>
                <a:spcPts val="0"/>
              </a:spcBef>
              <a:spcAft>
                <a:spcPts val="0"/>
              </a:spcAft>
              <a:buClr>
                <a:srgbClr val="D8D8D8"/>
              </a:buClr>
              <a:buSzPct val="100000"/>
              <a:buFont typeface="Noto Sans Symbols"/>
              <a:buChar char="▪"/>
            </a:pPr>
            <a:r>
              <a:rPr lang="de-DE" sz="2400" b="0" i="0" u="none" strike="noStrike" cap="none">
                <a:solidFill>
                  <a:srgbClr val="BFBFBF"/>
                </a:solidFill>
                <a:latin typeface="Arial"/>
                <a:ea typeface="Arial"/>
                <a:cs typeface="Arial"/>
                <a:sym typeface="Arial"/>
              </a:rPr>
              <a:t>Progress</a:t>
            </a:r>
          </a:p>
          <a:p>
            <a:pPr marL="431999" marR="0" lvl="1" indent="-216099" algn="l" rtl="0">
              <a:lnSpc>
                <a:spcPct val="150000"/>
              </a:lnSpc>
              <a:spcBef>
                <a:spcPts val="0"/>
              </a:spcBef>
              <a:spcAft>
                <a:spcPts val="0"/>
              </a:spcAft>
              <a:buClr>
                <a:srgbClr val="BFBFBF"/>
              </a:buClr>
              <a:buSzPct val="100000"/>
            </a:pPr>
            <a:r>
              <a:rPr lang="de-DE" sz="2200">
                <a:solidFill>
                  <a:srgbClr val="BFBFBF"/>
                </a:solidFill>
              </a:rPr>
              <a:t>EKF </a:t>
            </a:r>
          </a:p>
          <a:p>
            <a:pPr marL="431999" marR="0" lvl="1" indent="-216099" algn="l" rtl="0">
              <a:lnSpc>
                <a:spcPct val="150000"/>
              </a:lnSpc>
              <a:spcBef>
                <a:spcPts val="0"/>
              </a:spcBef>
              <a:spcAft>
                <a:spcPts val="0"/>
              </a:spcAft>
              <a:buClr>
                <a:srgbClr val="BFBFBF"/>
              </a:buClr>
              <a:buSzPct val="100000"/>
            </a:pPr>
            <a:r>
              <a:rPr lang="de-DE" sz="2200">
                <a:solidFill>
                  <a:srgbClr val="BFBFBF"/>
                </a:solidFill>
              </a:rPr>
              <a:t>Raycasting</a:t>
            </a:r>
          </a:p>
          <a:p>
            <a:pPr marL="216000" marR="0" lvl="0" indent="-216000" algn="l" rtl="0">
              <a:lnSpc>
                <a:spcPct val="150000"/>
              </a:lnSpc>
              <a:spcBef>
                <a:spcPts val="0"/>
              </a:spcBef>
              <a:spcAft>
                <a:spcPts val="0"/>
              </a:spcAft>
              <a:buClr>
                <a:srgbClr val="039EE3"/>
              </a:buClr>
              <a:buSzPct val="100000"/>
              <a:buFont typeface="Noto Sans Symbols"/>
              <a:buChar char="▪"/>
            </a:pPr>
            <a:r>
              <a:rPr lang="de-DE" sz="2400" b="0" i="0" u="none" strike="noStrike" cap="none">
                <a:solidFill>
                  <a:schemeClr val="dk1"/>
                </a:solidFill>
                <a:latin typeface="Arial"/>
                <a:ea typeface="Arial"/>
                <a:cs typeface="Arial"/>
                <a:sym typeface="Arial"/>
              </a:rPr>
              <a:t>Outlook</a:t>
            </a:r>
          </a:p>
          <a:p>
            <a:pPr marL="216000" marR="0" lvl="0" indent="-216000" algn="l" rtl="0">
              <a:lnSpc>
                <a:spcPct val="150000"/>
              </a:lnSpc>
              <a:spcBef>
                <a:spcPts val="0"/>
              </a:spcBef>
              <a:spcAft>
                <a:spcPts val="0"/>
              </a:spcAft>
              <a:buClr>
                <a:srgbClr val="D8D8D8"/>
              </a:buClr>
              <a:buSzPct val="100000"/>
              <a:buFont typeface="Noto Sans Symbols"/>
              <a:buChar char="▪"/>
            </a:pPr>
            <a:r>
              <a:rPr lang="de-DE" sz="2400" b="0" i="0" u="none" strike="noStrike" cap="none">
                <a:solidFill>
                  <a:srgbClr val="BFBFBF"/>
                </a:solidFill>
                <a:latin typeface="Arial"/>
                <a:ea typeface="Arial"/>
                <a:cs typeface="Arial"/>
                <a:sym typeface="Arial"/>
              </a:rPr>
              <a:t>Questions</a:t>
            </a:r>
          </a:p>
        </p:txBody>
      </p:sp>
    </p:spTree>
  </p:cSld>
  <p:clrMapOvr>
    <a:masterClrMapping/>
  </p:clrMapOvr>
</p:sld>
</file>

<file path=ppt/theme/theme1.xml><?xml version="1.0" encoding="utf-8"?>
<a:theme xmlns:a="http://schemas.openxmlformats.org/drawingml/2006/main" name="MASTER_fsd_Vorlage">
  <a:themeElements>
    <a:clrScheme name="RWTH Farben">
      <a:dk1>
        <a:srgbClr val="000000"/>
      </a:dk1>
      <a:lt1>
        <a:srgbClr val="FFFFFF"/>
      </a:lt1>
      <a:dk2>
        <a:srgbClr val="00549F"/>
      </a:dk2>
      <a:lt2>
        <a:srgbClr val="8EBAE5"/>
      </a:lt2>
      <a:accent1>
        <a:srgbClr val="006165"/>
      </a:accent1>
      <a:accent2>
        <a:srgbClr val="0098A1"/>
      </a:accent2>
      <a:accent3>
        <a:srgbClr val="57AB27"/>
      </a:accent3>
      <a:accent4>
        <a:srgbClr val="BDCD00"/>
      </a:accent4>
      <a:accent5>
        <a:srgbClr val="F6A800"/>
      </a:accent5>
      <a:accent6>
        <a:srgbClr val="CC071E"/>
      </a:accent6>
      <a:hlink>
        <a:srgbClr val="612158"/>
      </a:hlink>
      <a:folHlink>
        <a:srgbClr val="7A6FA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STER_fsd_Vorlage">
  <a:themeElements>
    <a:clrScheme name="RWTH Farben">
      <a:dk1>
        <a:srgbClr val="000000"/>
      </a:dk1>
      <a:lt1>
        <a:srgbClr val="FFFFFF"/>
      </a:lt1>
      <a:dk2>
        <a:srgbClr val="00549F"/>
      </a:dk2>
      <a:lt2>
        <a:srgbClr val="8EBAE5"/>
      </a:lt2>
      <a:accent1>
        <a:srgbClr val="006165"/>
      </a:accent1>
      <a:accent2>
        <a:srgbClr val="0098A1"/>
      </a:accent2>
      <a:accent3>
        <a:srgbClr val="57AB27"/>
      </a:accent3>
      <a:accent4>
        <a:srgbClr val="BDCD00"/>
      </a:accent4>
      <a:accent5>
        <a:srgbClr val="F6A800"/>
      </a:accent5>
      <a:accent6>
        <a:srgbClr val="CC071E"/>
      </a:accent6>
      <a:hlink>
        <a:srgbClr val="612158"/>
      </a:hlink>
      <a:folHlink>
        <a:srgbClr val="7A6FA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967</Words>
  <Application>Microsoft Office PowerPoint</Application>
  <PresentationFormat>On-screen Show (4:3)</PresentationFormat>
  <Paragraphs>141</Paragraphs>
  <Slides>13</Slides>
  <Notes>13</Notes>
  <HiddenSlides>0</HiddenSlides>
  <MMClips>0</MMClips>
  <ScaleCrop>false</ScaleCrop>
  <HeadingPairs>
    <vt:vector size="4" baseType="variant">
      <vt:variant>
        <vt:lpstr>Theme</vt:lpstr>
      </vt:variant>
      <vt:variant>
        <vt:i4>2</vt:i4>
      </vt:variant>
      <vt:variant>
        <vt:lpstr>Slide Titles</vt:lpstr>
      </vt:variant>
      <vt:variant>
        <vt:i4>13</vt:i4>
      </vt:variant>
    </vt:vector>
  </HeadingPairs>
  <TitlesOfParts>
    <vt:vector size="15" baseType="lpstr">
      <vt:lpstr>MASTER_fsd_Vorlage</vt:lpstr>
      <vt:lpstr>MASTER_fsd_Vorlage</vt:lpstr>
      <vt:lpstr>Project 9: EKF-based Localization with LRF</vt:lpstr>
      <vt:lpstr>Outline</vt:lpstr>
      <vt:lpstr>Outline</vt:lpstr>
      <vt:lpstr>Progress (1)</vt:lpstr>
      <vt:lpstr>Progress (2)</vt:lpstr>
      <vt:lpstr>EKF</vt:lpstr>
      <vt:lpstr>Raycasting</vt:lpstr>
      <vt:lpstr>Raycasting</vt:lpstr>
      <vt:lpstr>Outline</vt:lpstr>
      <vt:lpstr>Outlook</vt:lpstr>
      <vt:lpstr>Outlook</vt:lpstr>
      <vt:lpstr>Outline</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9: EKF-based Localization with LRF</dc:title>
  <dc:creator>Pedro Sousa</dc:creator>
  <cp:lastModifiedBy>Pedro Sousa</cp:lastModifiedBy>
  <cp:revision>2</cp:revision>
  <dcterms:modified xsi:type="dcterms:W3CDTF">2016-12-05T17:13:40Z</dcterms:modified>
</cp:coreProperties>
</file>