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8"/>
  </p:notesMasterIdLst>
  <p:sldIdLst>
    <p:sldId id="256" r:id="rId2"/>
    <p:sldId id="257" r:id="rId3"/>
    <p:sldId id="270" r:id="rId4"/>
    <p:sldId id="271" r:id="rId5"/>
    <p:sldId id="283" r:id="rId6"/>
    <p:sldId id="267" r:id="rId7"/>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545F"/>
    <a:srgbClr val="009FE3"/>
    <a:srgbClr val="6A8D9E"/>
    <a:srgbClr val="039EE3"/>
    <a:srgbClr val="CDCDCD"/>
    <a:srgbClr val="86A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6898" autoAdjust="0"/>
  </p:normalViewPr>
  <p:slideViewPr>
    <p:cSldViewPr snapToGrid="0">
      <p:cViewPr varScale="1">
        <p:scale>
          <a:sx n="104" d="100"/>
          <a:sy n="104" d="100"/>
        </p:scale>
        <p:origin x="2052" y="96"/>
      </p:cViewPr>
      <p:guideLst/>
    </p:cSldViewPr>
  </p:slideViewPr>
  <p:outlineViewPr>
    <p:cViewPr>
      <p:scale>
        <a:sx n="33" d="100"/>
        <a:sy n="33" d="100"/>
      </p:scale>
      <p:origin x="0" y="-18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2762"/>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4" cy="512762"/>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4"/>
          </a:xfrm>
          <a:prstGeom prst="rect">
            <a:avLst/>
          </a:prstGeom>
          <a:noFill/>
          <a:ln>
            <a:noFill/>
          </a:ln>
        </p:spPr>
        <p:txBody>
          <a:bodyPr lIns="91425" tIns="91425" rIns="91425" bIns="91425" anchor="t" anchorCtr="0"/>
          <a:lstStyle>
            <a:lvl1pPr marL="0" marR="0" lvl="0" indent="0" algn="l" rtl="0">
              <a:spcBef>
                <a:spcPts val="30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None/>
              <a:defRPr sz="10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27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4" cy="512762"/>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de-DE" sz="1000" b="0" i="0" u="none" strike="noStrike" cap="none">
                <a:solidFill>
                  <a:schemeClr val="dk1"/>
                </a:solidFill>
                <a:latin typeface="Arial"/>
                <a:ea typeface="Arial"/>
                <a:cs typeface="Arial"/>
                <a:sym typeface="Arial"/>
              </a:rPr>
              <a:t>‹Nr.›</a:t>
            </a:fld>
            <a:endParaRPr lang="de-DE"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en-GB" noProof="0" dirty="0"/>
              <a:t>Hello,</a:t>
            </a:r>
            <a:r>
              <a:rPr lang="en-GB" baseline="0" noProof="0" dirty="0"/>
              <a:t> this is our final presentation on project number 9: EKF-based localisation with a LRF</a:t>
            </a:r>
            <a:br>
              <a:rPr lang="en-GB" baseline="0" noProof="0" dirty="0"/>
            </a:br>
            <a:endParaRPr lang="en-GB" noProof="0" dirty="0"/>
          </a:p>
        </p:txBody>
      </p:sp>
      <p:sp>
        <p:nvSpPr>
          <p:cNvPr id="88" name="Shape 8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en-GB" baseline="0" noProof="0" dirty="0"/>
              <a:t>In comparison to the last weeks we have a lot of progress and results to show, that‘s why I wont explain the outline of this presentation. </a:t>
            </a:r>
            <a:br>
              <a:rPr lang="en-GB" baseline="0" noProof="0" dirty="0"/>
            </a:br>
            <a:r>
              <a:rPr lang="en-GB" baseline="0" noProof="0" dirty="0"/>
              <a:t>Let’s just dive into the results and see what we were able to do.</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en-GB" baseline="0" noProof="0" dirty="0"/>
              <a:t>Yet to be written</a:t>
            </a: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63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en-GB" baseline="0" noProof="0" dirty="0"/>
              <a:t>Yet to be written</a:t>
            </a: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92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en-GB" baseline="0" noProof="0" dirty="0"/>
              <a:t>Yet to be written</a:t>
            </a: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61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noProof="0" dirty="0"/>
              <a:t>Yet to be written</a:t>
            </a:r>
          </a:p>
          <a:p>
            <a:pPr lvl="0">
              <a:spcBef>
                <a:spcPts val="0"/>
              </a:spcBef>
              <a:buNone/>
            </a:pPr>
            <a:endParaRPr lang="en-GB" noProof="0" dirty="0"/>
          </a:p>
        </p:txBody>
      </p:sp>
      <p:sp>
        <p:nvSpPr>
          <p:cNvPr id="212" name="Shape 21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GB" dirty="0"/>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dirty="0"/>
          </a:p>
        </p:txBody>
      </p:sp>
      <p:pic>
        <p:nvPicPr>
          <p:cNvPr id="22" name="Shape 22"/>
          <p:cNvPicPr preferRelativeResize="0"/>
          <p:nvPr/>
        </p:nvPicPr>
        <p:blipFill rotWithShape="1">
          <a:blip r:embed="rId2">
            <a:alphaModFix/>
          </a:blip>
          <a:srcRect t="48967" b="13241"/>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0"/>
        <p:cNvGrpSpPr/>
        <p:nvPr/>
      </p:nvGrpSpPr>
      <p:grpSpPr>
        <a:xfrm>
          <a:off x="0" y="0"/>
          <a:ext cx="0" cy="0"/>
          <a:chOff x="0" y="0"/>
          <a:chExt cx="0" cy="0"/>
        </a:xfrm>
      </p:grpSpPr>
      <p:sp>
        <p:nvSpPr>
          <p:cNvPr id="81" name="Shape 8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cxnSp>
        <p:nvCxnSpPr>
          <p:cNvPr id="82" name="Shape 82"/>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3" name="Shape 83"/>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a:solidFill>
                  <a:srgbClr val="3E545F"/>
                </a:solidFill>
                <a:latin typeface="Arial"/>
                <a:ea typeface="Arial"/>
                <a:cs typeface="Arial"/>
                <a:sym typeface="Arial"/>
              </a:rPr>
              <a:t>Vielen Dank</a:t>
            </a:r>
            <a:br>
              <a:rPr lang="de-DE" sz="3200" b="1">
                <a:solidFill>
                  <a:srgbClr val="3E545F"/>
                </a:solidFill>
                <a:latin typeface="Arial"/>
                <a:ea typeface="Arial"/>
                <a:cs typeface="Arial"/>
                <a:sym typeface="Arial"/>
              </a:rPr>
            </a:br>
            <a:r>
              <a:rPr lang="de-DE" sz="3200" b="1">
                <a:solidFill>
                  <a:srgbClr val="3E545F"/>
                </a:solidFill>
                <a:latin typeface="Arial"/>
                <a:ea typeface="Arial"/>
                <a:cs typeface="Arial"/>
                <a:sym typeface="Arial"/>
              </a:rPr>
              <a:t>für Ihre Aufmerksamkeit</a:t>
            </a:r>
          </a:p>
        </p:txBody>
      </p:sp>
      <p:sp>
        <p:nvSpPr>
          <p:cNvPr id="84" name="Shape 84"/>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Shape 8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1" name="Shape 31"/>
          <p:cNvSpPr txBox="1">
            <a:spLocks noGrp="1"/>
          </p:cNvSpPr>
          <p:nvPr>
            <p:ph type="body" idx="2"/>
          </p:nvPr>
        </p:nvSpPr>
        <p:spPr>
          <a:xfrm>
            <a:off x="287337" y="1684800"/>
            <a:ext cx="8569325" cy="319404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450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1273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3" name="Shape 33"/>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4"/>
        <p:cNvGrpSpPr/>
        <p:nvPr/>
      </p:nvGrpSpPr>
      <p:grpSpPr>
        <a:xfrm>
          <a:off x="0" y="0"/>
          <a:ext cx="0" cy="0"/>
          <a:chOff x="0" y="0"/>
          <a:chExt cx="0" cy="0"/>
        </a:xfrm>
      </p:grpSpPr>
      <p:sp>
        <p:nvSpPr>
          <p:cNvPr id="35" name="Shape 35"/>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spcBef>
                <a:spcPts val="0"/>
              </a:spcBef>
              <a:spcAft>
                <a:spcPts val="0"/>
              </a:spcAft>
              <a:buNone/>
            </a:pPr>
            <a:endParaRPr sz="1800">
              <a:solidFill>
                <a:srgbClr val="3E545F"/>
              </a:solidFill>
              <a:latin typeface="Arial"/>
              <a:ea typeface="Arial"/>
              <a:cs typeface="Arial"/>
              <a:sym typeface="Arial"/>
            </a:endParaRPr>
          </a:p>
        </p:txBody>
      </p:sp>
      <p:sp>
        <p:nvSpPr>
          <p:cNvPr id="37" name="Shape 37"/>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39" name="Shape 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rgbClr val="3E545F"/>
                </a:solidFill>
                <a:latin typeface="Arial"/>
                <a:ea typeface="Arial"/>
                <a:cs typeface="Arial"/>
                <a:sym typeface="Arial"/>
              </a:rPr>
              <a:t>Logo in neuer Logosystematik einfügen: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Anpassen der Fußzeile unt</a:t>
            </a:r>
            <a:r>
              <a:rPr lang="de-DE" sz="1000" b="0">
                <a:solidFill>
                  <a:srgbClr val="3E545F"/>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Einfügen über Karteireiter Einfügen &gt; Grafik</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Logo auswählen (PNG in RGB)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rgbClr val="3E545F"/>
              </a:buClr>
              <a:buSzPct val="25000"/>
              <a:buFont typeface="Arial"/>
              <a:buNone/>
            </a:pPr>
            <a:r>
              <a:rPr lang="de-DE" sz="1000">
                <a:solidFill>
                  <a:srgbClr val="3E545F"/>
                </a:solidFill>
                <a:latin typeface="Arial"/>
                <a:ea typeface="Arial"/>
                <a:cs typeface="Arial"/>
                <a:sym typeface="Arial"/>
              </a:rPr>
              <a:t>     Schutzraum)</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mit Schutzraum am rechten untern Rand platzieren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0" name="Shape 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1"/>
        <p:cNvGrpSpPr/>
        <p:nvPr/>
      </p:nvGrpSpPr>
      <p:grpSpPr>
        <a:xfrm>
          <a:off x="0" y="0"/>
          <a:ext cx="0" cy="0"/>
          <a:chOff x="0" y="0"/>
          <a:chExt cx="0" cy="0"/>
        </a:xfrm>
      </p:grpSpPr>
      <p:sp>
        <p:nvSpPr>
          <p:cNvPr id="42" name="Shape 4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5" name="Shape 45"/>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Zuschneidewerkzeug horizontal bis zur ersten oder zweiten Linie ziehen</a:t>
            </a:r>
          </a:p>
        </p:txBody>
      </p:sp>
      <p:sp>
        <p:nvSpPr>
          <p:cNvPr id="46" name="Shape 46"/>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7" name="Shape 47"/>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8" name="Shape 48"/>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Text">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1" name="Shape 51"/>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3" name="Shape 5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4" name="Shape 5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5" name="Shape 5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6"/>
        <p:cNvGrpSpPr/>
        <p:nvPr/>
      </p:nvGrpSpPr>
      <p:grpSpPr>
        <a:xfrm>
          <a:off x="0" y="0"/>
          <a:ext cx="0" cy="0"/>
          <a:chOff x="0" y="0"/>
          <a:chExt cx="0" cy="0"/>
        </a:xfrm>
      </p:grpSpPr>
      <p:sp>
        <p:nvSpPr>
          <p:cNvPr id="57" name="Shape 57"/>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0" name="Shape 60"/>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1" name="Shape 61"/>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2" name="Shape 62"/>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halt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288000" y="1152000"/>
            <a:ext cx="8567999"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2920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2588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2791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2790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69" name="Shape 69"/>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Bi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a:alphaModFix/>
          </a:blip>
          <a:srcRect l="1724" t="22789" r="10310" b="15440"/>
          <a:stretch/>
        </p:blipFill>
        <p:spPr>
          <a:xfrm>
            <a:off x="545429" y="1225103"/>
            <a:ext cx="8043482" cy="376546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9" name="Shape 79"/>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32042" y="6211578"/>
            <a:ext cx="4251324" cy="630236"/>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SzPct val="25000"/>
              <a:buNone/>
            </a:pPr>
            <a:r>
              <a:rPr lang="en-GB" sz="1050" b="0" i="0" u="none" strike="noStrike" cap="none" noProof="0" dirty="0">
                <a:solidFill>
                  <a:srgbClr val="3F5260"/>
                </a:solidFill>
                <a:latin typeface="+mn-lt"/>
                <a:ea typeface="Arial"/>
                <a:cs typeface="Arial"/>
                <a:sym typeface="Arial"/>
              </a:rPr>
              <a:t>Project 9: Results</a:t>
            </a:r>
          </a:p>
          <a:p>
            <a:pPr marL="0" marR="0" lvl="0" indent="0" algn="l" defTabSz="914400" rtl="0" eaLnBrk="1" fontAlgn="auto" latinLnBrk="0" hangingPunct="1">
              <a:lnSpc>
                <a:spcPct val="125000"/>
              </a:lnSpc>
              <a:spcBef>
                <a:spcPts val="0"/>
              </a:spcBef>
              <a:spcAft>
                <a:spcPts val="0"/>
              </a:spcAft>
              <a:buClrTx/>
              <a:buSzPct val="25000"/>
              <a:buFontTx/>
              <a:buNone/>
              <a:tabLst/>
              <a:defRPr/>
            </a:pPr>
            <a:r>
              <a:rPr lang="en-GB" sz="1050" b="0" i="0" u="none" strike="noStrike" cap="none" noProof="0" dirty="0">
                <a:solidFill>
                  <a:srgbClr val="3F5260"/>
                </a:solidFill>
                <a:latin typeface="+mn-lt"/>
                <a:ea typeface="Arial"/>
                <a:cs typeface="Arial"/>
                <a:sym typeface="Arial"/>
              </a:rPr>
              <a:t>Laboratory 5  |  6. 12. 2016 |  Markus</a:t>
            </a:r>
            <a:r>
              <a:rPr lang="en-GB" sz="1050" b="0" i="0" u="none" strike="noStrike" cap="none" baseline="0" noProof="0" dirty="0">
                <a:solidFill>
                  <a:srgbClr val="3F5260"/>
                </a:solidFill>
                <a:latin typeface="+mn-lt"/>
                <a:ea typeface="Arial"/>
                <a:cs typeface="Arial"/>
                <a:sym typeface="Arial"/>
              </a:rPr>
              <a:t> </a:t>
            </a:r>
            <a:r>
              <a:rPr lang="en-GB" sz="1050" b="0" i="0" u="none" strike="noStrike" cap="none" baseline="0" noProof="0" dirty="0" err="1">
                <a:solidFill>
                  <a:srgbClr val="3F5260"/>
                </a:solidFill>
                <a:latin typeface="+mn-lt"/>
                <a:ea typeface="Arial"/>
                <a:cs typeface="Arial"/>
                <a:sym typeface="Arial"/>
              </a:rPr>
              <a:t>Kühlen</a:t>
            </a:r>
            <a:r>
              <a:rPr lang="en-GB" sz="1050" b="0" i="0" u="none" strike="noStrike" cap="none" noProof="0" dirty="0">
                <a:solidFill>
                  <a:srgbClr val="3F5260"/>
                </a:solidFill>
                <a:effectLst/>
                <a:latin typeface="+mn-lt"/>
                <a:ea typeface="Arial"/>
                <a:cs typeface="Arial"/>
                <a:sym typeface="Arial"/>
              </a:rPr>
              <a:t> </a:t>
            </a:r>
          </a:p>
          <a:p>
            <a:pPr marL="0" marR="0" lvl="0" indent="0" algn="l" rtl="0">
              <a:lnSpc>
                <a:spcPct val="125000"/>
              </a:lnSpc>
              <a:spcBef>
                <a:spcPts val="0"/>
              </a:spcBef>
              <a:spcAft>
                <a:spcPts val="0"/>
              </a:spcAft>
              <a:buSzPct val="25000"/>
              <a:buNone/>
            </a:pPr>
            <a:endParaRPr lang="en-GB" sz="1050" b="0" i="0" u="none" strike="noStrike" cap="none" noProof="0" dirty="0">
              <a:solidFill>
                <a:srgbClr val="3F5260"/>
              </a:solidFill>
              <a:latin typeface="+mn-lt"/>
              <a:ea typeface="Arial"/>
              <a:cs typeface="Arial"/>
              <a:sym typeface="Arial"/>
            </a:endParaRPr>
          </a:p>
        </p:txBody>
      </p:sp>
      <p:sp>
        <p:nvSpPr>
          <p:cNvPr id="11" name="Shape 1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GB" noProof="0" dirty="0"/>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6" y="5412101"/>
            <a:ext cx="2033133" cy="14773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GB" sz="1000" b="1" i="0" u="none" strike="noStrike" cap="none" noProof="0" dirty="0" err="1">
                <a:solidFill>
                  <a:schemeClr val="dk1"/>
                </a:solidFill>
                <a:latin typeface="Arial"/>
                <a:ea typeface="Arial"/>
                <a:cs typeface="Arial"/>
                <a:sym typeface="Arial"/>
              </a:rPr>
              <a:t>Fußzeile</a:t>
            </a:r>
            <a:r>
              <a:rPr lang="en-GB" sz="1000" b="1"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anpassen</a:t>
            </a:r>
            <a:r>
              <a:rPr lang="en-GB" sz="1000" b="1" i="0" u="none" strike="noStrike" cap="none" noProof="0" dirty="0">
                <a:solidFill>
                  <a:schemeClr val="dk1"/>
                </a:solidFill>
                <a:latin typeface="Arial"/>
                <a:ea typeface="Arial"/>
                <a:cs typeface="Arial"/>
                <a:sym typeface="Arial"/>
              </a:rPr>
              <a:t>:</a:t>
            </a:r>
          </a:p>
          <a:p>
            <a:pPr marL="0" marR="0" lvl="0" indent="0" algn="l" rtl="0">
              <a:spcBef>
                <a:spcPts val="0"/>
              </a:spcBef>
              <a:spcAft>
                <a:spcPts val="0"/>
              </a:spcAft>
              <a:buSzPct val="25000"/>
              <a:buNone/>
            </a:pPr>
            <a:r>
              <a:rPr lang="en-GB" sz="1000" b="0" i="0" u="none" strike="noStrike" cap="none" noProof="0" dirty="0" err="1">
                <a:solidFill>
                  <a:schemeClr val="dk1"/>
                </a:solidFill>
                <a:latin typeface="Arial"/>
                <a:ea typeface="Arial"/>
                <a:cs typeface="Arial"/>
                <a:sym typeface="Arial"/>
              </a:rPr>
              <a:t>Zum</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Anpassen</a:t>
            </a:r>
            <a:r>
              <a:rPr lang="en-GB" sz="1000" b="0" i="0" u="none" strike="noStrike" cap="none" noProof="0" dirty="0">
                <a:solidFill>
                  <a:schemeClr val="dk1"/>
                </a:solidFill>
                <a:latin typeface="Arial"/>
                <a:ea typeface="Arial"/>
                <a:cs typeface="Arial"/>
                <a:sym typeface="Arial"/>
              </a:rPr>
              <a:t> der </a:t>
            </a:r>
            <a:r>
              <a:rPr lang="en-GB" sz="1000" b="0" i="0" u="none" strike="noStrike" cap="none" noProof="0" dirty="0" err="1">
                <a:solidFill>
                  <a:schemeClr val="dk1"/>
                </a:solidFill>
                <a:latin typeface="Arial"/>
                <a:ea typeface="Arial"/>
                <a:cs typeface="Arial"/>
                <a:sym typeface="Arial"/>
              </a:rPr>
              <a:t>Fußzeile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unter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Karteireiter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Ansicht</a:t>
            </a:r>
            <a:r>
              <a:rPr lang="en-GB" sz="1000" b="0" i="0" u="none" strike="noStrike" cap="none" noProof="0" dirty="0">
                <a:solidFill>
                  <a:schemeClr val="dk1"/>
                </a:solidFill>
                <a:latin typeface="Arial"/>
                <a:ea typeface="Arial"/>
                <a:cs typeface="Arial"/>
                <a:sym typeface="Arial"/>
              </a:rPr>
              <a:t> &gt; auf </a:t>
            </a:r>
            <a:r>
              <a:rPr lang="en-GB" sz="1000" b="0" i="0" u="none" strike="noStrike" cap="none" noProof="0" dirty="0" err="1">
                <a:solidFill>
                  <a:schemeClr val="dk1"/>
                </a:solidFill>
                <a:latin typeface="Arial"/>
                <a:ea typeface="Arial"/>
                <a:cs typeface="Arial"/>
                <a:sym typeface="Arial"/>
              </a:rPr>
              <a:t>Folienmaster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Links in der </a:t>
            </a:r>
            <a:r>
              <a:rPr lang="en-GB" sz="1000" b="0" i="0" u="none" strike="noStrike" cap="none" noProof="0" dirty="0" err="1">
                <a:solidFill>
                  <a:schemeClr val="dk1"/>
                </a:solidFill>
                <a:latin typeface="Arial"/>
                <a:ea typeface="Arial"/>
                <a:cs typeface="Arial"/>
                <a:sym typeface="Arial"/>
              </a:rPr>
              <a:t>Übersicht</a:t>
            </a:r>
            <a:r>
              <a:rPr lang="en-GB" sz="1000" b="0" i="0" u="none" strike="noStrike" cap="none" noProof="0" dirty="0">
                <a:solidFill>
                  <a:schemeClr val="dk1"/>
                </a:solidFill>
                <a:latin typeface="Arial"/>
                <a:ea typeface="Arial"/>
                <a:cs typeface="Arial"/>
                <a:sym typeface="Arial"/>
              </a:rPr>
              <a:t> auf die </a:t>
            </a:r>
            <a:r>
              <a:rPr lang="en-GB" sz="1000" b="0" i="0" u="none" strike="noStrike" cap="none" noProof="0" dirty="0" err="1">
                <a:solidFill>
                  <a:schemeClr val="dk1"/>
                </a:solidFill>
                <a:latin typeface="Arial"/>
                <a:ea typeface="Arial"/>
                <a:cs typeface="Arial"/>
                <a:sym typeface="Arial"/>
              </a:rPr>
              <a:t>oberste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Folie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scrollen</a:t>
            </a:r>
            <a:r>
              <a:rPr lang="en-GB" sz="1000" b="0" i="0" u="none" strike="noStrike" cap="none" noProof="0" dirty="0">
                <a:solidFill>
                  <a:schemeClr val="dk1"/>
                </a:solidFill>
                <a:latin typeface="Arial"/>
                <a:ea typeface="Arial"/>
                <a:cs typeface="Arial"/>
                <a:sym typeface="Arial"/>
              </a:rPr>
              <a:t> und </a:t>
            </a:r>
            <a:r>
              <a:rPr lang="en-GB" sz="1000" b="0" i="0" u="none" strike="noStrike" cap="none" noProof="0" dirty="0" err="1">
                <a:solidFill>
                  <a:schemeClr val="dk1"/>
                </a:solidFill>
                <a:latin typeface="Arial"/>
                <a:ea typeface="Arial"/>
                <a:cs typeface="Arial"/>
                <a:sym typeface="Arial"/>
              </a:rPr>
              <a:t>dort</a:t>
            </a:r>
            <a:r>
              <a:rPr lang="en-GB" sz="1000" b="0" i="0" u="none" strike="noStrike" cap="none" noProof="0" dirty="0">
                <a:solidFill>
                  <a:schemeClr val="dk1"/>
                </a:solidFill>
                <a:latin typeface="Arial"/>
                <a:ea typeface="Arial"/>
                <a:cs typeface="Arial"/>
                <a:sym typeface="Arial"/>
              </a:rPr>
              <a:t> in die </a:t>
            </a:r>
            <a:r>
              <a:rPr lang="en-GB" sz="1000" b="0" i="0" u="none" strike="noStrike" cap="none" noProof="0" dirty="0" err="1">
                <a:solidFill>
                  <a:schemeClr val="dk1"/>
                </a:solidFill>
                <a:latin typeface="Arial"/>
                <a:ea typeface="Arial"/>
                <a:cs typeface="Arial"/>
                <a:sym typeface="Arial"/>
              </a:rPr>
              <a:t>Fußzeile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So </a:t>
            </a:r>
            <a:r>
              <a:rPr lang="en-GB" sz="1000" b="0" i="0" u="none" strike="noStrike" cap="none" noProof="0" dirty="0" err="1">
                <a:solidFill>
                  <a:schemeClr val="dk1"/>
                </a:solidFill>
                <a:latin typeface="Arial"/>
                <a:ea typeface="Arial"/>
                <a:cs typeface="Arial"/>
                <a:sym typeface="Arial"/>
              </a:rPr>
              <a:t>wird</a:t>
            </a:r>
            <a:r>
              <a:rPr lang="en-GB" sz="1000" b="0" i="0" u="none" strike="noStrike" cap="none" noProof="0" dirty="0">
                <a:solidFill>
                  <a:schemeClr val="dk1"/>
                </a:solidFill>
                <a:latin typeface="Arial"/>
                <a:ea typeface="Arial"/>
                <a:cs typeface="Arial"/>
                <a:sym typeface="Arial"/>
              </a:rPr>
              <a:t> der Text </a:t>
            </a:r>
            <a:r>
              <a:rPr lang="en-GB" sz="1000" b="0" i="0" u="none" strike="noStrike" cap="none" noProof="0" dirty="0" err="1">
                <a:solidFill>
                  <a:schemeClr val="dk1"/>
                </a:solidFill>
                <a:latin typeface="Arial"/>
                <a:ea typeface="Arial"/>
                <a:cs typeface="Arial"/>
                <a:sym typeface="Arial"/>
              </a:rPr>
              <a:t>automatisch</a:t>
            </a:r>
            <a:r>
              <a:rPr lang="en-GB" sz="1000" b="0" i="0" u="none" strike="noStrike" cap="none" noProof="0" dirty="0">
                <a:solidFill>
                  <a:schemeClr val="dk1"/>
                </a:solidFill>
                <a:latin typeface="Arial"/>
                <a:ea typeface="Arial"/>
                <a:cs typeface="Arial"/>
                <a:sym typeface="Arial"/>
              </a:rPr>
              <a:t> auf </a:t>
            </a:r>
            <a:r>
              <a:rPr lang="en-GB" sz="1000" b="0" i="0" u="none" strike="noStrike" cap="none" noProof="0" dirty="0" err="1">
                <a:solidFill>
                  <a:schemeClr val="dk1"/>
                </a:solidFill>
                <a:latin typeface="Arial"/>
                <a:ea typeface="Arial"/>
                <a:cs typeface="Arial"/>
                <a:sym typeface="Arial"/>
              </a:rPr>
              <a:t>allen</a:t>
            </a:r>
            <a:r>
              <a:rPr lang="en-GB" sz="1000" b="0" i="0" u="none" strike="noStrike" cap="none" noProof="0" dirty="0">
                <a:solidFill>
                  <a:schemeClr val="dk1"/>
                </a:solidFill>
                <a:latin typeface="Arial"/>
                <a:ea typeface="Arial"/>
                <a:cs typeface="Arial"/>
                <a:sym typeface="Arial"/>
              </a:rPr>
              <a:t> Seiten </a:t>
            </a:r>
            <a:r>
              <a:rPr lang="en-GB" sz="1000" b="0" i="0" u="none" strike="noStrike" cap="none" noProof="0" dirty="0" err="1">
                <a:solidFill>
                  <a:schemeClr val="dk1"/>
                </a:solidFill>
                <a:latin typeface="Arial"/>
                <a:ea typeface="Arial"/>
                <a:cs typeface="Arial"/>
                <a:sym typeface="Arial"/>
              </a:rPr>
              <a:t>angepasst</a:t>
            </a:r>
            <a:r>
              <a:rPr lang="en-GB" sz="1000" b="0" i="0" u="none" strike="noStrike" cap="none" noProof="0" dirty="0">
                <a:solidFill>
                  <a:schemeClr val="dk1"/>
                </a:solidFill>
                <a:latin typeface="Arial"/>
                <a:ea typeface="Arial"/>
                <a:cs typeface="Arial"/>
                <a:sym typeface="Arial"/>
              </a:rPr>
              <a:t>.</a:t>
            </a:r>
          </a:p>
        </p:txBody>
      </p:sp>
      <p:sp>
        <p:nvSpPr>
          <p:cNvPr id="15" name="Shape 15"/>
          <p:cNvSpPr txBox="1"/>
          <p:nvPr/>
        </p:nvSpPr>
        <p:spPr>
          <a:xfrm>
            <a:off x="-2246313" y="506412"/>
            <a:ext cx="2066924" cy="47085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GB" sz="1000" b="1" i="0" u="none" strike="noStrike" cap="none" noProof="0" dirty="0" err="1">
                <a:solidFill>
                  <a:schemeClr val="dk1"/>
                </a:solidFill>
                <a:latin typeface="Arial"/>
                <a:ea typeface="Arial"/>
                <a:cs typeface="Arial"/>
                <a:sym typeface="Arial"/>
              </a:rPr>
              <a:t>Seitenzahlen</a:t>
            </a:r>
            <a:r>
              <a:rPr lang="en-GB" sz="1000" b="1" i="0" u="none" strike="noStrike" cap="none" noProof="0" dirty="0">
                <a:solidFill>
                  <a:schemeClr val="dk1"/>
                </a:solidFill>
                <a:latin typeface="Arial"/>
                <a:ea typeface="Arial"/>
                <a:cs typeface="Arial"/>
                <a:sym typeface="Arial"/>
              </a:rPr>
              <a:t>:</a:t>
            </a:r>
          </a:p>
          <a:p>
            <a:pPr marL="0" marR="0" lvl="0" indent="0" algn="l" rtl="0">
              <a:spcBef>
                <a:spcPts val="0"/>
              </a:spcBef>
              <a:spcAft>
                <a:spcPts val="0"/>
              </a:spcAft>
              <a:buSzPct val="25000"/>
              <a:buNone/>
            </a:pPr>
            <a:r>
              <a:rPr lang="en-GB" sz="1000" b="0" i="0" u="none" strike="noStrike" cap="none" noProof="0" dirty="0">
                <a:solidFill>
                  <a:schemeClr val="dk1"/>
                </a:solidFill>
                <a:latin typeface="Arial"/>
                <a:ea typeface="Arial"/>
                <a:cs typeface="Arial"/>
                <a:sym typeface="Arial"/>
              </a:rPr>
              <a:t>Die </a:t>
            </a:r>
            <a:r>
              <a:rPr lang="en-GB" sz="1000" b="0" i="0" u="none" strike="noStrike" cap="none" noProof="0" dirty="0" err="1">
                <a:solidFill>
                  <a:schemeClr val="dk1"/>
                </a:solidFill>
                <a:latin typeface="Arial"/>
                <a:ea typeface="Arial"/>
                <a:cs typeface="Arial"/>
                <a:sym typeface="Arial"/>
              </a:rPr>
              <a:t>Seitenanzeige</a:t>
            </a:r>
            <a:r>
              <a:rPr lang="en-GB" sz="1000" b="0" i="0" u="none" strike="noStrike" cap="none" noProof="0" dirty="0">
                <a:solidFill>
                  <a:schemeClr val="dk1"/>
                </a:solidFill>
                <a:latin typeface="Arial"/>
                <a:ea typeface="Arial"/>
                <a:cs typeface="Arial"/>
                <a:sym typeface="Arial"/>
              </a:rPr>
              <a:t> „1 von X“ </a:t>
            </a:r>
            <a:r>
              <a:rPr lang="en-GB" sz="1000" b="0" i="0" u="none" strike="noStrike" cap="none" noProof="0" dirty="0" err="1">
                <a:solidFill>
                  <a:schemeClr val="dk1"/>
                </a:solidFill>
                <a:latin typeface="Arial"/>
                <a:ea typeface="Arial"/>
                <a:cs typeface="Arial"/>
                <a:sym typeface="Arial"/>
              </a:rPr>
              <a:t>ist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nicht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standardmäßig</a:t>
            </a:r>
            <a:r>
              <a:rPr lang="en-GB" sz="1000" b="0" i="0" u="none" strike="noStrike" cap="none" noProof="0" dirty="0">
                <a:solidFill>
                  <a:schemeClr val="dk1"/>
                </a:solidFill>
                <a:latin typeface="Arial"/>
                <a:ea typeface="Arial"/>
                <a:cs typeface="Arial"/>
                <a:sym typeface="Arial"/>
              </a:rPr>
              <a:t> in </a:t>
            </a:r>
            <a:r>
              <a:rPr lang="en-GB" sz="1000" b="0" i="0" u="none" strike="noStrike" cap="none" noProof="0" dirty="0" err="1">
                <a:solidFill>
                  <a:schemeClr val="dk1"/>
                </a:solidFill>
                <a:latin typeface="Arial"/>
                <a:ea typeface="Arial"/>
                <a:cs typeface="Arial"/>
                <a:sym typeface="Arial"/>
              </a:rPr>
              <a:t>Powerpoint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verfügbar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daher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benötigen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dazu</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ein</a:t>
            </a:r>
            <a:r>
              <a:rPr lang="en-GB" sz="1000" b="0" i="0" u="none" strike="noStrike" cap="none" noProof="0" dirty="0">
                <a:solidFill>
                  <a:schemeClr val="dk1"/>
                </a:solidFill>
                <a:latin typeface="Arial"/>
                <a:ea typeface="Arial"/>
                <a:cs typeface="Arial"/>
                <a:sym typeface="Arial"/>
              </a:rPr>
              <a:t> Add-In. Das Add-In </a:t>
            </a:r>
            <a:r>
              <a:rPr lang="en-GB" sz="1000" b="0" i="0" u="none" strike="noStrike" cap="none" noProof="0" dirty="0" err="1">
                <a:solidFill>
                  <a:schemeClr val="dk1"/>
                </a:solidFill>
                <a:latin typeface="Arial"/>
                <a:ea typeface="Arial"/>
                <a:cs typeface="Arial"/>
                <a:sym typeface="Arial"/>
              </a:rPr>
              <a:t>kann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im</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Vorlagencenter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heruntergeladen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werden</a:t>
            </a:r>
            <a:r>
              <a:rPr lang="en-GB" sz="1000" b="0" i="0" u="none" strike="noStrike" cap="none" noProof="0" dirty="0">
                <a:solidFill>
                  <a:schemeClr val="dk1"/>
                </a:solidFill>
                <a:latin typeface="Arial"/>
                <a:ea typeface="Arial"/>
                <a:cs typeface="Arial"/>
                <a:sym typeface="Arial"/>
              </a:rPr>
              <a:t>.</a:t>
            </a:r>
          </a:p>
          <a:p>
            <a:pPr marL="0" marR="0" lvl="0" indent="0" algn="l" rtl="0">
              <a:spcBef>
                <a:spcPts val="0"/>
              </a:spcBef>
              <a:spcAft>
                <a:spcPts val="0"/>
              </a:spcAft>
              <a:buNone/>
            </a:pPr>
            <a:endParaRPr lang="en-GB" sz="1000" b="0" i="0" u="none" strike="noStrike" cap="none" noProof="0" dirty="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GB" sz="1000" b="1" i="0" u="none" strike="noStrike" cap="none" noProof="0" dirty="0" err="1">
                <a:solidFill>
                  <a:schemeClr val="dk1"/>
                </a:solidFill>
                <a:latin typeface="Arial"/>
                <a:ea typeface="Arial"/>
                <a:cs typeface="Arial"/>
                <a:sym typeface="Arial"/>
              </a:rPr>
              <a:t>Aktivieren</a:t>
            </a:r>
            <a:endParaRPr lang="en-GB" sz="1000" b="1" i="0" u="none" strike="noStrike" cap="none" noProof="0" dirty="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GB" sz="1000" b="0" i="0" u="none" strike="noStrike" cap="none" noProof="0" dirty="0" err="1">
                <a:solidFill>
                  <a:schemeClr val="dk1"/>
                </a:solidFill>
                <a:latin typeface="Arial"/>
                <a:ea typeface="Arial"/>
                <a:cs typeface="Arial"/>
                <a:sym typeface="Arial"/>
              </a:rPr>
              <a:t>Nach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dem</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Öffnen</a:t>
            </a:r>
            <a:r>
              <a:rPr lang="en-GB" sz="1000" b="0" i="0" u="none" strike="noStrike" cap="none" noProof="0" dirty="0">
                <a:solidFill>
                  <a:schemeClr val="dk1"/>
                </a:solidFill>
                <a:latin typeface="Arial"/>
                <a:ea typeface="Arial"/>
                <a:cs typeface="Arial"/>
                <a:sym typeface="Arial"/>
              </a:rPr>
              <a:t> der </a:t>
            </a:r>
            <a:r>
              <a:rPr lang="en-GB" sz="1000" b="0" i="0" u="none" strike="noStrike" cap="none" noProof="0" dirty="0" err="1">
                <a:solidFill>
                  <a:schemeClr val="dk1"/>
                </a:solidFill>
                <a:latin typeface="Arial"/>
                <a:ea typeface="Arial"/>
                <a:cs typeface="Arial"/>
                <a:sym typeface="Arial"/>
              </a:rPr>
              <a:t>Vorlage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mit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einem</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Doppelklick</a:t>
            </a:r>
            <a:r>
              <a:rPr lang="en-GB" sz="1000" b="0" i="0" u="none" strike="noStrike" cap="none" noProof="0" dirty="0">
                <a:solidFill>
                  <a:schemeClr val="dk1"/>
                </a:solidFill>
                <a:latin typeface="Arial"/>
                <a:ea typeface="Arial"/>
                <a:cs typeface="Arial"/>
                <a:sym typeface="Arial"/>
              </a:rPr>
              <a:t> auf die </a:t>
            </a:r>
            <a:r>
              <a:rPr lang="en-GB" sz="1000" b="0" i="0" u="none" strike="noStrike" cap="none" noProof="0" dirty="0" err="1">
                <a:solidFill>
                  <a:schemeClr val="dk1"/>
                </a:solidFill>
                <a:latin typeface="Arial"/>
                <a:ea typeface="Arial"/>
                <a:cs typeface="Arial"/>
                <a:sym typeface="Arial"/>
              </a:rPr>
              <a:t>Datei</a:t>
            </a:r>
            <a:r>
              <a:rPr lang="en-GB" sz="1000" b="0" i="0" u="none" strike="noStrike" cap="none" noProof="0" dirty="0">
                <a:solidFill>
                  <a:schemeClr val="dk1"/>
                </a:solidFill>
                <a:latin typeface="Arial"/>
                <a:ea typeface="Arial"/>
                <a:cs typeface="Arial"/>
                <a:sym typeface="Arial"/>
              </a:rPr>
              <a:t> „RWTH-</a:t>
            </a:r>
            <a:r>
              <a:rPr lang="en-GB" sz="1000" b="0" i="0" u="none" strike="noStrike" cap="none" noProof="0" dirty="0" err="1">
                <a:solidFill>
                  <a:schemeClr val="dk1"/>
                </a:solidFill>
                <a:latin typeface="Arial"/>
                <a:ea typeface="Arial"/>
                <a:cs typeface="Arial"/>
                <a:sym typeface="Arial"/>
              </a:rPr>
              <a:t>Addin</a:t>
            </a:r>
            <a:r>
              <a:rPr lang="en-GB" sz="1000" b="0" i="0" u="none" strike="noStrike" cap="none" noProof="0" dirty="0">
                <a:solidFill>
                  <a:schemeClr val="dk1"/>
                </a:solidFill>
                <a:latin typeface="Arial"/>
                <a:ea typeface="Arial"/>
                <a:cs typeface="Arial"/>
                <a:sym typeface="Arial"/>
              </a:rPr>
              <a:t>-</a:t>
            </a:r>
            <a:r>
              <a:rPr lang="en-GB" sz="1000" b="0" i="0" u="none" strike="noStrike" cap="none" noProof="0" dirty="0" err="1">
                <a:solidFill>
                  <a:schemeClr val="dk1"/>
                </a:solidFill>
                <a:latin typeface="Arial"/>
                <a:ea typeface="Arial"/>
                <a:cs typeface="Arial"/>
                <a:sym typeface="Arial"/>
              </a:rPr>
              <a:t>Seitenzahlen</a:t>
            </a:r>
            <a:r>
              <a:rPr lang="en-GB" sz="1000" b="0" i="0" u="none" strike="noStrike" cap="none" noProof="0" dirty="0">
                <a:solidFill>
                  <a:schemeClr val="dk1"/>
                </a:solidFill>
                <a:latin typeface="Arial"/>
                <a:ea typeface="Arial"/>
                <a:cs typeface="Arial"/>
                <a:sym typeface="Arial"/>
              </a:rPr>
              <a:t>“, um das Add-In </a:t>
            </a:r>
            <a:r>
              <a:rPr lang="en-GB" sz="1000" b="0" i="0" u="none" strike="noStrike" cap="none" noProof="0" dirty="0" err="1">
                <a:solidFill>
                  <a:schemeClr val="dk1"/>
                </a:solidFill>
                <a:latin typeface="Arial"/>
                <a:ea typeface="Arial"/>
                <a:cs typeface="Arial"/>
                <a:sym typeface="Arial"/>
              </a:rPr>
              <a:t>zu</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aktivieren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Nach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dem</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Schließen</a:t>
            </a:r>
            <a:r>
              <a:rPr lang="en-GB" sz="1000" b="0" i="0" u="none" strike="noStrike" cap="none" noProof="0" dirty="0">
                <a:solidFill>
                  <a:schemeClr val="dk1"/>
                </a:solidFill>
                <a:latin typeface="Arial"/>
                <a:ea typeface="Arial"/>
                <a:cs typeface="Arial"/>
                <a:sym typeface="Arial"/>
              </a:rPr>
              <a:t> von </a:t>
            </a:r>
            <a:r>
              <a:rPr lang="en-GB" sz="1000" b="0" i="0" u="none" strike="noStrike" cap="none" noProof="0" dirty="0" err="1">
                <a:solidFill>
                  <a:schemeClr val="dk1"/>
                </a:solidFill>
                <a:latin typeface="Arial"/>
                <a:ea typeface="Arial"/>
                <a:cs typeface="Arial"/>
                <a:sym typeface="Arial"/>
              </a:rPr>
              <a:t>Powerpoint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deaktiviert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es</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automatisch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wieder</a:t>
            </a:r>
            <a:r>
              <a:rPr lang="en-GB" sz="1000" b="0" i="0" u="none" strike="noStrike" cap="none" noProof="0" dirty="0">
                <a:solidFill>
                  <a:schemeClr val="dk1"/>
                </a:solidFill>
                <a:latin typeface="Arial"/>
                <a:ea typeface="Arial"/>
                <a:cs typeface="Arial"/>
                <a:sym typeface="Arial"/>
              </a:rPr>
              <a:t>.</a:t>
            </a:r>
          </a:p>
          <a:p>
            <a:pPr marL="0" marR="0" lvl="0" indent="0" algn="l" rtl="0">
              <a:spcBef>
                <a:spcPts val="0"/>
              </a:spcBef>
              <a:spcAft>
                <a:spcPts val="0"/>
              </a:spcAft>
              <a:buNone/>
            </a:pPr>
            <a:endParaRPr lang="en-GB" sz="1000" b="0" i="0" u="none" strike="noStrike" cap="none" noProof="0" dirty="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GB" sz="1000" b="1" i="0" u="none" strike="noStrike" cap="none" noProof="0" dirty="0" err="1">
                <a:solidFill>
                  <a:schemeClr val="dk1"/>
                </a:solidFill>
                <a:latin typeface="Arial"/>
                <a:ea typeface="Arial"/>
                <a:cs typeface="Arial"/>
                <a:sym typeface="Arial"/>
              </a:rPr>
              <a:t>Erstellen</a:t>
            </a:r>
            <a:endParaRPr lang="en-GB" sz="1000" b="1" i="0" u="none" strike="noStrike" cap="none" noProof="0" dirty="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GB" sz="1000" b="0" i="0" u="none" strike="noStrike" cap="none" noProof="0" dirty="0" err="1">
                <a:solidFill>
                  <a:schemeClr val="dk1"/>
                </a:solidFill>
                <a:latin typeface="Arial"/>
                <a:ea typeface="Arial"/>
                <a:cs typeface="Arial"/>
                <a:sym typeface="Arial"/>
              </a:rPr>
              <a:t>Gehen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in der </a:t>
            </a:r>
            <a:r>
              <a:rPr lang="en-GB" sz="1000" b="0" i="0" u="none" strike="noStrike" cap="none" noProof="0" dirty="0" err="1">
                <a:solidFill>
                  <a:schemeClr val="dk1"/>
                </a:solidFill>
                <a:latin typeface="Arial"/>
                <a:ea typeface="Arial"/>
                <a:cs typeface="Arial"/>
                <a:sym typeface="Arial"/>
              </a:rPr>
              <a:t>Symbolleiste</a:t>
            </a:r>
            <a:r>
              <a:rPr lang="en-GB" sz="1000" b="0" i="0" u="none" strike="noStrike" cap="none" noProof="0" dirty="0">
                <a:solidFill>
                  <a:schemeClr val="dk1"/>
                </a:solidFill>
                <a:latin typeface="Arial"/>
                <a:ea typeface="Arial"/>
                <a:cs typeface="Arial"/>
                <a:sym typeface="Arial"/>
              </a:rPr>
              <a:t> auf den Tab „RWTH </a:t>
            </a:r>
            <a:r>
              <a:rPr lang="en-GB" sz="1000" b="0" i="0" u="none" strike="noStrike" cap="none" noProof="0" dirty="0" err="1">
                <a:solidFill>
                  <a:schemeClr val="dk1"/>
                </a:solidFill>
                <a:latin typeface="Arial"/>
                <a:ea typeface="Arial"/>
                <a:cs typeface="Arial"/>
                <a:sym typeface="Arial"/>
              </a:rPr>
              <a:t>AddIn</a:t>
            </a:r>
            <a:r>
              <a:rPr lang="en-GB" sz="1000" b="0" i="0" u="none" strike="noStrike" cap="none" noProof="0" dirty="0">
                <a:solidFill>
                  <a:schemeClr val="dk1"/>
                </a:solidFill>
                <a:latin typeface="Arial"/>
                <a:ea typeface="Arial"/>
                <a:cs typeface="Arial"/>
                <a:sym typeface="Arial"/>
              </a:rPr>
              <a:t>“ und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den Button. Nun </a:t>
            </a:r>
            <a:r>
              <a:rPr lang="en-GB" sz="1000" b="0" i="0" u="none" strike="noStrike" cap="none" noProof="0" dirty="0" err="1">
                <a:solidFill>
                  <a:schemeClr val="dk1"/>
                </a:solidFill>
                <a:latin typeface="Arial"/>
                <a:ea typeface="Arial"/>
                <a:cs typeface="Arial"/>
                <a:sym typeface="Arial"/>
              </a:rPr>
              <a:t>stellen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sich</a:t>
            </a:r>
            <a:r>
              <a:rPr lang="en-GB" sz="1000" b="0" i="0" u="none" strike="noStrike" cap="none" noProof="0" dirty="0">
                <a:solidFill>
                  <a:schemeClr val="dk1"/>
                </a:solidFill>
                <a:latin typeface="Arial"/>
                <a:ea typeface="Arial"/>
                <a:cs typeface="Arial"/>
                <a:sym typeface="Arial"/>
              </a:rPr>
              <a:t> die </a:t>
            </a:r>
            <a:r>
              <a:rPr lang="en-GB" sz="1000" b="0" i="0" u="none" strike="noStrike" cap="none" noProof="0" dirty="0" err="1">
                <a:solidFill>
                  <a:schemeClr val="dk1"/>
                </a:solidFill>
                <a:latin typeface="Arial"/>
                <a:ea typeface="Arial"/>
                <a:cs typeface="Arial"/>
                <a:sym typeface="Arial"/>
              </a:rPr>
              <a:t>Seitenzahlen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automatisch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ein</a:t>
            </a:r>
            <a:r>
              <a:rPr lang="en-GB" sz="1000" b="0" i="0" u="none" strike="noStrike" cap="none" noProof="0" dirty="0">
                <a:solidFill>
                  <a:schemeClr val="dk1"/>
                </a:solidFill>
                <a:latin typeface="Arial"/>
                <a:ea typeface="Arial"/>
                <a:cs typeface="Arial"/>
                <a:sym typeface="Arial"/>
              </a:rPr>
              <a:t>. Falls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nachträglich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noch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Folien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hinzufügen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oder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löschen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einfach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erneut</a:t>
            </a:r>
            <a:r>
              <a:rPr lang="en-GB" sz="1000" b="0" i="0" u="none" strike="noStrike" cap="none" noProof="0" dirty="0">
                <a:solidFill>
                  <a:schemeClr val="dk1"/>
                </a:solidFill>
                <a:latin typeface="Arial"/>
                <a:ea typeface="Arial"/>
                <a:cs typeface="Arial"/>
                <a:sym typeface="Arial"/>
              </a:rPr>
              <a:t> auf den Button, um die </a:t>
            </a:r>
            <a:r>
              <a:rPr lang="en-GB" sz="1000" b="0" i="0" u="none" strike="noStrike" cap="none" noProof="0" dirty="0" err="1">
                <a:solidFill>
                  <a:schemeClr val="dk1"/>
                </a:solidFill>
                <a:latin typeface="Arial"/>
                <a:ea typeface="Arial"/>
                <a:cs typeface="Arial"/>
                <a:sym typeface="Arial"/>
              </a:rPr>
              <a:t>Seitenzahlen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zu</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aktualisieren</a:t>
            </a:r>
            <a:r>
              <a:rPr lang="en-GB" sz="1000" b="0" i="0" u="none" strike="noStrike" cap="none" noProof="0" dirty="0">
                <a:solidFill>
                  <a:schemeClr val="dk1"/>
                </a:solidFill>
                <a:latin typeface="Arial"/>
                <a:ea typeface="Arial"/>
                <a:cs typeface="Arial"/>
                <a:sym typeface="Arial"/>
              </a:rPr>
              <a:t>. </a:t>
            </a:r>
          </a:p>
          <a:p>
            <a:pPr marL="0" marR="0" lvl="0" indent="0" algn="l" rtl="0">
              <a:spcBef>
                <a:spcPts val="0"/>
              </a:spcBef>
              <a:spcAft>
                <a:spcPts val="0"/>
              </a:spcAft>
              <a:buNone/>
            </a:pPr>
            <a:endParaRPr lang="en-GB" sz="1000" b="0" i="0" u="none" strike="noStrike" cap="none" noProof="0" dirty="0">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GB" sz="1000" b="1" i="0" u="none" strike="noStrike" cap="none" noProof="0" dirty="0">
                <a:solidFill>
                  <a:schemeClr val="dk1"/>
                </a:solidFill>
                <a:latin typeface="Arial"/>
                <a:ea typeface="Arial"/>
                <a:cs typeface="Arial"/>
                <a:sym typeface="Arial"/>
              </a:rPr>
              <a:t>Add-In </a:t>
            </a:r>
            <a:r>
              <a:rPr lang="en-GB" sz="1000" b="1" i="0" u="none" strike="noStrike" cap="none" noProof="0" dirty="0" err="1">
                <a:solidFill>
                  <a:schemeClr val="dk1"/>
                </a:solidFill>
                <a:latin typeface="Arial"/>
                <a:ea typeface="Arial"/>
                <a:cs typeface="Arial"/>
                <a:sym typeface="Arial"/>
              </a:rPr>
              <a:t>installieren</a:t>
            </a:r>
            <a:r>
              <a:rPr lang="en-GB" sz="1000" b="1" i="0" u="none" strike="noStrike" cap="none" noProof="0" dirty="0">
                <a:solidFill>
                  <a:schemeClr val="dk1"/>
                </a:solidFill>
                <a:latin typeface="Arial"/>
                <a:ea typeface="Arial"/>
                <a:cs typeface="Arial"/>
                <a:sym typeface="Arial"/>
              </a:rPr>
              <a:t> </a:t>
            </a:r>
          </a:p>
          <a:p>
            <a:pPr marL="0" marR="0" lvl="0" indent="0" algn="l" rtl="0">
              <a:spcBef>
                <a:spcPts val="0"/>
              </a:spcBef>
              <a:spcAft>
                <a:spcPts val="0"/>
              </a:spcAft>
              <a:buSzPct val="25000"/>
              <a:buNone/>
            </a:pPr>
            <a:r>
              <a:rPr lang="en-GB" sz="1000" b="0" i="0" u="none" strike="noStrike" cap="none" noProof="0" dirty="0" err="1">
                <a:solidFill>
                  <a:schemeClr val="dk1"/>
                </a:solidFill>
                <a:latin typeface="Arial"/>
                <a:ea typeface="Arial"/>
                <a:cs typeface="Arial"/>
                <a:sym typeface="Arial"/>
              </a:rPr>
              <a:t>Wenn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das Add-In </a:t>
            </a:r>
            <a:r>
              <a:rPr lang="en-GB" sz="1000" b="0" i="0" u="none" strike="noStrike" cap="none" noProof="0" dirty="0" err="1">
                <a:solidFill>
                  <a:schemeClr val="dk1"/>
                </a:solidFill>
                <a:latin typeface="Arial"/>
                <a:ea typeface="Arial"/>
                <a:cs typeface="Arial"/>
                <a:sym typeface="Arial"/>
              </a:rPr>
              <a:t>dauerhaft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installieren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möchten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damit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es</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nicht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immer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anklicken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müssen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gehen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folgt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vor</a:t>
            </a:r>
            <a:r>
              <a:rPr lang="en-GB" sz="1000" b="0" i="0" u="none" strike="noStrike" cap="none" noProof="0" dirty="0">
                <a:solidFill>
                  <a:schemeClr val="dk1"/>
                </a:solidFill>
                <a:latin typeface="Arial"/>
                <a:ea typeface="Arial"/>
                <a:cs typeface="Arial"/>
                <a:sym typeface="Arial"/>
              </a:rPr>
              <a:t>:</a:t>
            </a:r>
          </a:p>
          <a:p>
            <a:pPr marL="0" marR="0" lvl="0" indent="0" algn="l" rtl="0">
              <a:spcBef>
                <a:spcPts val="0"/>
              </a:spcBef>
              <a:spcAft>
                <a:spcPts val="0"/>
              </a:spcAft>
              <a:buSzPct val="25000"/>
              <a:buNone/>
            </a:pPr>
            <a:r>
              <a:rPr lang="en-GB" sz="1000" b="0" i="0" u="none" strike="noStrike" cap="none" noProof="0" dirty="0">
                <a:solidFill>
                  <a:schemeClr val="dk1"/>
                </a:solidFill>
                <a:latin typeface="Arial"/>
                <a:ea typeface="Arial"/>
                <a:cs typeface="Arial"/>
                <a:sym typeface="Arial"/>
              </a:rPr>
              <a:t> </a:t>
            </a:r>
          </a:p>
          <a:p>
            <a:pPr marL="228600" marR="0" lvl="0" indent="-228600" algn="l" rtl="0">
              <a:spcBef>
                <a:spcPts val="0"/>
              </a:spcBef>
              <a:spcAft>
                <a:spcPts val="0"/>
              </a:spcAft>
              <a:buClr>
                <a:schemeClr val="dk1"/>
              </a:buClr>
              <a:buSzPct val="100000"/>
              <a:buFont typeface="Arial"/>
              <a:buAutoNum type="arabicPeriod"/>
            </a:pPr>
            <a:r>
              <a:rPr lang="en-GB" sz="1000" b="1" i="0" u="none" strike="noStrike" cap="none" noProof="0" dirty="0" err="1">
                <a:solidFill>
                  <a:schemeClr val="dk1"/>
                </a:solidFill>
                <a:latin typeface="Arial"/>
                <a:ea typeface="Arial"/>
                <a:cs typeface="Arial"/>
                <a:sym typeface="Arial"/>
              </a:rPr>
              <a:t>Schaltfläche</a:t>
            </a:r>
            <a:r>
              <a:rPr lang="en-GB" sz="1000" b="1" i="0" u="none" strike="noStrike" cap="none" noProof="0" dirty="0">
                <a:solidFill>
                  <a:schemeClr val="dk1"/>
                </a:solidFill>
                <a:latin typeface="Arial"/>
                <a:ea typeface="Arial"/>
                <a:cs typeface="Arial"/>
                <a:sym typeface="Arial"/>
              </a:rPr>
              <a:t> Office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für</a:t>
            </a:r>
            <a:r>
              <a:rPr lang="en-GB" sz="1000" b="0" i="0" u="none" strike="noStrike" cap="none" noProof="0" dirty="0">
                <a:solidFill>
                  <a:schemeClr val="dk1"/>
                </a:solidFill>
                <a:latin typeface="Arial"/>
                <a:ea typeface="Arial"/>
                <a:cs typeface="Arial"/>
                <a:sym typeface="Arial"/>
              </a:rPr>
              <a:t> Office 2007-2010, </a:t>
            </a:r>
            <a:r>
              <a:rPr lang="en-GB" sz="1000" b="0" i="0" u="none" strike="noStrike" cap="none" noProof="0" dirty="0" err="1">
                <a:solidFill>
                  <a:schemeClr val="dk1"/>
                </a:solidFill>
                <a:latin typeface="Arial"/>
                <a:ea typeface="Arial"/>
                <a:cs typeface="Arial"/>
                <a:sym typeface="Arial"/>
              </a:rPr>
              <a:t>runder</a:t>
            </a:r>
            <a:r>
              <a:rPr lang="en-GB" sz="1000" b="0" i="0" u="none" strike="noStrike" cap="none" noProof="0" dirty="0">
                <a:solidFill>
                  <a:schemeClr val="dk1"/>
                </a:solidFill>
                <a:latin typeface="Arial"/>
                <a:ea typeface="Arial"/>
                <a:cs typeface="Arial"/>
                <a:sym typeface="Arial"/>
              </a:rPr>
              <a:t> Button </a:t>
            </a:r>
            <a:r>
              <a:rPr lang="en-GB" sz="1000" b="0" i="0" u="none" strike="noStrike" cap="none" noProof="0" dirty="0" err="1">
                <a:solidFill>
                  <a:schemeClr val="dk1"/>
                </a:solidFill>
                <a:latin typeface="Arial"/>
                <a:ea typeface="Arial"/>
                <a:cs typeface="Arial"/>
                <a:sym typeface="Arial"/>
              </a:rPr>
              <a:t>oben</a:t>
            </a:r>
            <a:r>
              <a:rPr lang="en-GB" sz="1000" b="0" i="0" u="none" strike="noStrike" cap="none" noProof="0" dirty="0">
                <a:solidFill>
                  <a:schemeClr val="dk1"/>
                </a:solidFill>
                <a:latin typeface="Arial"/>
                <a:ea typeface="Arial"/>
                <a:cs typeface="Arial"/>
                <a:sym typeface="Arial"/>
              </a:rPr>
              <a:t> links) </a:t>
            </a:r>
            <a:r>
              <a:rPr lang="en-GB" sz="1000" b="0" i="0" u="none" strike="noStrike" cap="none" noProof="0" dirty="0" err="1">
                <a:solidFill>
                  <a:schemeClr val="dk1"/>
                </a:solidFill>
                <a:latin typeface="Arial"/>
                <a:ea typeface="Arial"/>
                <a:cs typeface="Arial"/>
                <a:sym typeface="Arial"/>
              </a:rPr>
              <a:t>bzw</a:t>
            </a:r>
            <a:r>
              <a:rPr lang="en-GB" sz="1000" b="0" i="0" u="none" strike="noStrike" cap="none" noProof="0" dirty="0">
                <a:solidFill>
                  <a:schemeClr val="dk1"/>
                </a:solidFill>
                <a:latin typeface="Arial"/>
                <a:ea typeface="Arial"/>
                <a:cs typeface="Arial"/>
                <a:sym typeface="Arial"/>
              </a:rPr>
              <a:t>. auf </a:t>
            </a:r>
            <a:r>
              <a:rPr lang="en-GB" sz="1000" b="1" i="0" u="none" strike="noStrike" cap="none" noProof="0" dirty="0" err="1">
                <a:solidFill>
                  <a:schemeClr val="dk1"/>
                </a:solidFill>
                <a:latin typeface="Arial"/>
                <a:ea typeface="Arial"/>
                <a:cs typeface="Arial"/>
                <a:sym typeface="Arial"/>
              </a:rPr>
              <a:t>Datei</a:t>
            </a:r>
            <a:r>
              <a:rPr lang="en-GB" sz="1000" b="0" i="0" u="none" strike="noStrike" cap="none" noProof="0" dirty="0">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en-GB" sz="1000" b="0" i="0" u="none" strike="noStrike" cap="none" noProof="0" dirty="0">
                <a:solidFill>
                  <a:schemeClr val="dk1"/>
                </a:solidFill>
                <a:latin typeface="Arial"/>
                <a:ea typeface="Arial"/>
                <a:cs typeface="Arial"/>
                <a:sym typeface="Arial"/>
              </a:rPr>
              <a:t>„</a:t>
            </a:r>
            <a:r>
              <a:rPr lang="en-GB" sz="1000" b="1" i="0" u="none" strike="noStrike" cap="none" noProof="0" dirty="0">
                <a:solidFill>
                  <a:schemeClr val="dk1"/>
                </a:solidFill>
                <a:latin typeface="Arial"/>
                <a:ea typeface="Arial"/>
                <a:cs typeface="Arial"/>
                <a:sym typeface="Arial"/>
              </a:rPr>
              <a:t>PowerPoint-</a:t>
            </a:r>
            <a:r>
              <a:rPr lang="en-GB" sz="1000" b="1" i="0" u="none" strike="noStrike" cap="none" noProof="0" dirty="0" err="1">
                <a:solidFill>
                  <a:schemeClr val="dk1"/>
                </a:solidFill>
                <a:latin typeface="Arial"/>
                <a:ea typeface="Arial"/>
                <a:cs typeface="Arial"/>
                <a:sym typeface="Arial"/>
              </a:rPr>
              <a:t>Optionen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für</a:t>
            </a:r>
            <a:r>
              <a:rPr lang="en-GB" sz="1000" b="0" i="0" u="none" strike="noStrike" cap="none" noProof="0" dirty="0">
                <a:solidFill>
                  <a:schemeClr val="dk1"/>
                </a:solidFill>
                <a:latin typeface="Arial"/>
                <a:ea typeface="Arial"/>
                <a:cs typeface="Arial"/>
                <a:sym typeface="Arial"/>
              </a:rPr>
              <a:t> Office 2007-2010, </a:t>
            </a:r>
            <a:r>
              <a:rPr lang="en-GB" sz="1000" b="0" i="0" u="none" strike="noStrike" cap="none" noProof="0" dirty="0" err="1">
                <a:solidFill>
                  <a:schemeClr val="dk1"/>
                </a:solidFill>
                <a:latin typeface="Arial"/>
                <a:ea typeface="Arial"/>
                <a:cs typeface="Arial"/>
                <a:sym typeface="Arial"/>
              </a:rPr>
              <a:t>unten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rechts</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bzw</a:t>
            </a:r>
            <a:r>
              <a:rPr lang="en-GB" sz="1000" b="0"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Optionen</a:t>
            </a:r>
            <a:r>
              <a:rPr lang="en-GB" sz="1000" b="0" i="0" u="none" strike="noStrike" cap="none" noProof="0" dirty="0">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en-GB" sz="1000" b="1" i="0" u="none" strike="noStrike" cap="none" noProof="0" dirty="0">
                <a:solidFill>
                  <a:schemeClr val="dk1"/>
                </a:solidFill>
                <a:latin typeface="Arial"/>
                <a:ea typeface="Arial"/>
                <a:cs typeface="Arial"/>
                <a:sym typeface="Arial"/>
              </a:rPr>
              <a:t>Add-Ins</a:t>
            </a:r>
          </a:p>
          <a:p>
            <a:pPr marL="228600" marR="0" lvl="0" indent="-228600" algn="l" rtl="0">
              <a:spcBef>
                <a:spcPts val="0"/>
              </a:spcBef>
              <a:spcAft>
                <a:spcPts val="0"/>
              </a:spcAft>
              <a:buClr>
                <a:schemeClr val="dk1"/>
              </a:buClr>
              <a:buSzPct val="100000"/>
              <a:buFont typeface="Arial"/>
              <a:buAutoNum type="arabicPeriod"/>
            </a:pPr>
            <a:r>
              <a:rPr lang="en-GB" sz="1000" b="0" i="0" u="none" strike="noStrike" cap="none" noProof="0" dirty="0" err="1">
                <a:solidFill>
                  <a:schemeClr val="dk1"/>
                </a:solidFill>
                <a:latin typeface="Arial"/>
                <a:ea typeface="Arial"/>
                <a:cs typeface="Arial"/>
                <a:sym typeface="Arial"/>
              </a:rPr>
              <a:t>wählen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ganz</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unten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bei</a:t>
            </a:r>
            <a:r>
              <a:rPr lang="en-GB" sz="1000" b="0"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Verwalten</a:t>
            </a:r>
            <a:r>
              <a:rPr lang="en-GB" sz="1000" b="1" i="0" u="none" strike="noStrike" cap="none" noProof="0" dirty="0">
                <a:solidFill>
                  <a:schemeClr val="dk1"/>
                </a:solidFill>
                <a:latin typeface="Arial"/>
                <a:ea typeface="Arial"/>
                <a:cs typeface="Arial"/>
                <a:sym typeface="Arial"/>
              </a:rPr>
              <a:t>:</a:t>
            </a:r>
            <a:r>
              <a:rPr lang="en-GB" sz="1000" b="0" i="0" u="none" strike="noStrike" cap="none" noProof="0" dirty="0">
                <a:solidFill>
                  <a:schemeClr val="dk1"/>
                </a:solidFill>
                <a:latin typeface="Arial"/>
                <a:ea typeface="Arial"/>
                <a:cs typeface="Arial"/>
                <a:sym typeface="Arial"/>
              </a:rPr>
              <a:t> den </a:t>
            </a:r>
            <a:r>
              <a:rPr lang="en-GB" sz="1000" b="0" i="0" u="none" strike="noStrike" cap="none" noProof="0" dirty="0" err="1">
                <a:solidFill>
                  <a:schemeClr val="dk1"/>
                </a:solidFill>
                <a:latin typeface="Arial"/>
                <a:ea typeface="Arial"/>
                <a:cs typeface="Arial"/>
                <a:sym typeface="Arial"/>
              </a:rPr>
              <a:t>Punkt</a:t>
            </a:r>
            <a:r>
              <a:rPr lang="en-GB" sz="1000" b="0" i="0" u="none" strike="noStrike" cap="none" noProof="0" dirty="0">
                <a:solidFill>
                  <a:schemeClr val="dk1"/>
                </a:solidFill>
                <a:latin typeface="Arial"/>
                <a:ea typeface="Arial"/>
                <a:cs typeface="Arial"/>
                <a:sym typeface="Arial"/>
              </a:rPr>
              <a:t> </a:t>
            </a:r>
            <a:r>
              <a:rPr lang="en-GB" sz="1000" b="1" i="0" u="none" strike="noStrike" cap="none" noProof="0" dirty="0">
                <a:solidFill>
                  <a:schemeClr val="dk1"/>
                </a:solidFill>
                <a:latin typeface="Arial"/>
                <a:ea typeface="Arial"/>
                <a:cs typeface="Arial"/>
                <a:sym typeface="Arial"/>
              </a:rPr>
              <a:t>PowerPoint-Add Ins</a:t>
            </a:r>
            <a:r>
              <a:rPr lang="en-GB" sz="1000" b="0" i="0" u="none" strike="noStrike" cap="none" noProof="0" dirty="0">
                <a:solidFill>
                  <a:schemeClr val="dk1"/>
                </a:solidFill>
                <a:latin typeface="Arial"/>
                <a:ea typeface="Arial"/>
                <a:cs typeface="Arial"/>
                <a:sym typeface="Arial"/>
              </a:rPr>
              <a:t> und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Gehe</a:t>
            </a:r>
            <a:r>
              <a:rPr lang="en-GB" sz="1000" b="1"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zu</a:t>
            </a:r>
            <a:r>
              <a:rPr lang="en-GB" sz="1000" b="1" i="0" u="none" strike="noStrike" cap="none" noProof="0" dirty="0">
                <a:solidFill>
                  <a:schemeClr val="dk1"/>
                </a:solidFill>
                <a:latin typeface="Arial"/>
                <a:ea typeface="Arial"/>
                <a:cs typeface="Arial"/>
                <a:sym typeface="Arial"/>
              </a:rPr>
              <a:t>…</a:t>
            </a:r>
            <a:r>
              <a:rPr lang="en-GB" sz="1000" b="0" i="0" u="none" strike="noStrike" cap="none" noProof="0" dirty="0">
                <a:solidFill>
                  <a:schemeClr val="dk1"/>
                </a:solidFill>
                <a:latin typeface="Arial"/>
                <a:ea typeface="Arial"/>
                <a:cs typeface="Arial"/>
                <a:sym typeface="Arial"/>
              </a:rPr>
              <a:t>.</a:t>
            </a:r>
          </a:p>
          <a:p>
            <a:pPr marL="228600" marR="0" lvl="0" indent="-228600" algn="l" rtl="0">
              <a:spcBef>
                <a:spcPts val="0"/>
              </a:spcBef>
              <a:spcAft>
                <a:spcPts val="0"/>
              </a:spcAft>
              <a:buClr>
                <a:schemeClr val="dk1"/>
              </a:buClr>
              <a:buSzPct val="100000"/>
              <a:buFont typeface="Arial"/>
              <a:buAutoNum type="arabicPeriod"/>
            </a:pPr>
            <a:r>
              <a:rPr lang="en-GB" sz="1000" b="0" i="0" u="none" strike="noStrike" cap="none" noProof="0" dirty="0" err="1">
                <a:solidFill>
                  <a:schemeClr val="dk1"/>
                </a:solidFill>
                <a:latin typeface="Arial"/>
                <a:ea typeface="Arial"/>
                <a:cs typeface="Arial"/>
                <a:sym typeface="Arial"/>
              </a:rPr>
              <a:t>Sollte</a:t>
            </a:r>
            <a:r>
              <a:rPr lang="en-GB" sz="1000" b="0" i="0" u="none" strike="noStrike" cap="none" noProof="0" dirty="0">
                <a:solidFill>
                  <a:schemeClr val="dk1"/>
                </a:solidFill>
                <a:latin typeface="Arial"/>
                <a:ea typeface="Arial"/>
                <a:cs typeface="Arial"/>
                <a:sym typeface="Arial"/>
              </a:rPr>
              <a:t> das RWTH Add In </a:t>
            </a:r>
            <a:r>
              <a:rPr lang="en-GB" sz="1000" b="0" i="0" u="none" strike="noStrike" cap="none" noProof="0" dirty="0" err="1">
                <a:solidFill>
                  <a:schemeClr val="dk1"/>
                </a:solidFill>
                <a:latin typeface="Arial"/>
                <a:ea typeface="Arial"/>
                <a:cs typeface="Arial"/>
                <a:sym typeface="Arial"/>
              </a:rPr>
              <a:t>angezeigt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werden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entfernen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es</a:t>
            </a:r>
            <a:r>
              <a:rPr lang="en-GB" sz="1000" b="0" i="0" u="none" strike="noStrike" cap="none" noProof="0" dirty="0">
                <a:solidFill>
                  <a:schemeClr val="dk1"/>
                </a:solidFill>
                <a:latin typeface="Arial"/>
                <a:ea typeface="Arial"/>
                <a:cs typeface="Arial"/>
                <a:sym typeface="Arial"/>
              </a:rPr>
              <a:t>! Anders </a:t>
            </a:r>
            <a:r>
              <a:rPr lang="en-GB" sz="1000" b="0" i="0" u="none" strike="noStrike" cap="none" noProof="0" dirty="0" err="1">
                <a:solidFill>
                  <a:schemeClr val="dk1"/>
                </a:solidFill>
                <a:latin typeface="Arial"/>
                <a:ea typeface="Arial"/>
                <a:cs typeface="Arial"/>
                <a:sym typeface="Arial"/>
              </a:rPr>
              <a:t>ist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eine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dauerhafte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Installierung</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nicht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möglich</a:t>
            </a:r>
            <a:r>
              <a:rPr lang="en-GB" sz="1000" b="0" i="0" u="none" strike="noStrike" cap="none" noProof="0" dirty="0">
                <a:solidFill>
                  <a:schemeClr val="dk1"/>
                </a:solidFill>
                <a:latin typeface="Arial"/>
                <a:ea typeface="Arial"/>
                <a:cs typeface="Arial"/>
                <a:sym typeface="Arial"/>
              </a:rPr>
              <a:t>.</a:t>
            </a:r>
          </a:p>
          <a:p>
            <a:pPr marL="228600" marR="0" lvl="0" indent="-228600" algn="l" rtl="0">
              <a:spcBef>
                <a:spcPts val="0"/>
              </a:spcBef>
              <a:spcAft>
                <a:spcPts val="0"/>
              </a:spcAft>
              <a:buClr>
                <a:schemeClr val="dk1"/>
              </a:buClr>
              <a:buSzPct val="100000"/>
              <a:buFont typeface="Arial"/>
              <a:buAutoNum type="arabicPeriod"/>
            </a:pP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auf </a:t>
            </a:r>
            <a:r>
              <a:rPr lang="en-GB" sz="1000" b="1" i="0" u="none" strike="noStrike" cap="none" noProof="0" dirty="0" err="1">
                <a:solidFill>
                  <a:schemeClr val="dk1"/>
                </a:solidFill>
                <a:latin typeface="Arial"/>
                <a:ea typeface="Arial"/>
                <a:cs typeface="Arial"/>
                <a:sym typeface="Arial"/>
              </a:rPr>
              <a:t>Neu</a:t>
            </a:r>
            <a:r>
              <a:rPr lang="en-GB" sz="1000" b="1"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Hinzufügen</a:t>
            </a:r>
            <a:r>
              <a:rPr lang="en-GB" sz="1000" b="1" i="0" u="none" strike="noStrike" cap="none" noProof="0" dirty="0">
                <a:solidFill>
                  <a:schemeClr val="dk1"/>
                </a:solidFill>
                <a:latin typeface="Arial"/>
                <a:ea typeface="Arial"/>
                <a:cs typeface="Arial"/>
                <a:sym typeface="Arial"/>
              </a:rPr>
              <a: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suchen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das Add-In auf </a:t>
            </a:r>
            <a:r>
              <a:rPr lang="en-GB" sz="1000" b="0" i="0" u="none" strike="noStrike" cap="none" noProof="0" dirty="0" err="1">
                <a:solidFill>
                  <a:schemeClr val="dk1"/>
                </a:solidFill>
                <a:latin typeface="Arial"/>
                <a:ea typeface="Arial"/>
                <a:cs typeface="Arial"/>
                <a:sym typeface="Arial"/>
              </a:rPr>
              <a:t>ihrem</a:t>
            </a:r>
            <a:r>
              <a:rPr lang="en-GB" sz="1000" b="0" i="0" u="none" strike="noStrike" cap="none" noProof="0" dirty="0">
                <a:solidFill>
                  <a:schemeClr val="dk1"/>
                </a:solidFill>
                <a:latin typeface="Arial"/>
                <a:ea typeface="Arial"/>
                <a:cs typeface="Arial"/>
                <a:sym typeface="Arial"/>
              </a:rPr>
              <a:t> PC </a:t>
            </a:r>
            <a:r>
              <a:rPr lang="en-GB" sz="1000" b="0" i="0" u="none" strike="noStrike" cap="none" noProof="0" dirty="0" err="1">
                <a:solidFill>
                  <a:schemeClr val="dk1"/>
                </a:solidFill>
                <a:latin typeface="Arial"/>
                <a:ea typeface="Arial"/>
                <a:cs typeface="Arial"/>
                <a:sym typeface="Arial"/>
              </a:rPr>
              <a:t>raus</a:t>
            </a:r>
            <a:r>
              <a:rPr lang="en-GB" sz="1000" b="0" i="0" u="none" strike="noStrike" cap="none" noProof="0" dirty="0">
                <a:solidFill>
                  <a:schemeClr val="dk1"/>
                </a:solidFill>
                <a:latin typeface="Arial"/>
                <a:ea typeface="Arial"/>
                <a:cs typeface="Arial"/>
                <a:sym typeface="Arial"/>
              </a:rPr>
              <a:t> und </a:t>
            </a:r>
            <a:r>
              <a:rPr lang="en-GB" sz="1000" b="0" i="0" u="none" strike="noStrike" cap="none" noProof="0" dirty="0" err="1">
                <a:solidFill>
                  <a:schemeClr val="dk1"/>
                </a:solidFill>
                <a:latin typeface="Arial"/>
                <a:ea typeface="Arial"/>
                <a:cs typeface="Arial"/>
                <a:sym typeface="Arial"/>
              </a:rPr>
              <a:t>klicken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auf </a:t>
            </a:r>
            <a:r>
              <a:rPr lang="en-GB" sz="1000" b="1" i="0" u="none" strike="noStrike" cap="none" noProof="0" dirty="0">
                <a:solidFill>
                  <a:schemeClr val="dk1"/>
                </a:solidFill>
                <a:latin typeface="Arial"/>
                <a:ea typeface="Arial"/>
                <a:cs typeface="Arial"/>
                <a:sym typeface="Arial"/>
              </a:rPr>
              <a:t>OK</a:t>
            </a:r>
          </a:p>
          <a:p>
            <a:pPr marL="228600" marR="0" lvl="0" indent="-228600" algn="l" rtl="0">
              <a:spcBef>
                <a:spcPts val="0"/>
              </a:spcBef>
              <a:spcAft>
                <a:spcPts val="0"/>
              </a:spcAft>
              <a:buClr>
                <a:schemeClr val="dk1"/>
              </a:buClr>
              <a:buSzPct val="100000"/>
              <a:buFont typeface="Arial"/>
              <a:buAutoNum type="arabicPeriod"/>
            </a:pPr>
            <a:r>
              <a:rPr lang="en-GB" sz="1000" b="0" i="0" u="none" strike="noStrike" cap="none" noProof="0" dirty="0" err="1">
                <a:solidFill>
                  <a:schemeClr val="dk1"/>
                </a:solidFill>
                <a:latin typeface="Arial"/>
                <a:ea typeface="Arial"/>
                <a:cs typeface="Arial"/>
                <a:sym typeface="Arial"/>
              </a:rPr>
              <a:t>Mit</a:t>
            </a:r>
            <a:r>
              <a:rPr lang="en-GB" sz="1000" b="0" i="0" u="none" strike="noStrike" cap="none" noProof="0" dirty="0">
                <a:solidFill>
                  <a:schemeClr val="dk1"/>
                </a:solidFill>
                <a:latin typeface="Arial"/>
                <a:ea typeface="Arial"/>
                <a:cs typeface="Arial"/>
                <a:sym typeface="Arial"/>
              </a:rPr>
              <a:t> </a:t>
            </a:r>
            <a:r>
              <a:rPr lang="en-GB" sz="1000" b="1" i="0" u="none" strike="noStrike" cap="none" noProof="0" dirty="0" err="1">
                <a:solidFill>
                  <a:schemeClr val="dk1"/>
                </a:solidFill>
                <a:latin typeface="Arial"/>
                <a:ea typeface="Arial"/>
                <a:cs typeface="Arial"/>
                <a:sym typeface="Arial"/>
              </a:rPr>
              <a:t>Schließen</a:t>
            </a:r>
            <a:r>
              <a:rPr lang="en-GB" sz="1000" b="1"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wird</a:t>
            </a:r>
            <a:r>
              <a:rPr lang="en-GB" sz="1000" b="0" i="0" u="none" strike="noStrike" cap="none" noProof="0" dirty="0">
                <a:solidFill>
                  <a:schemeClr val="dk1"/>
                </a:solidFill>
                <a:latin typeface="Arial"/>
                <a:ea typeface="Arial"/>
                <a:cs typeface="Arial"/>
                <a:sym typeface="Arial"/>
              </a:rPr>
              <a:t> das Add-In </a:t>
            </a:r>
            <a:r>
              <a:rPr lang="en-GB" sz="1000" b="0" i="0" u="none" strike="noStrike" cap="none" noProof="0" dirty="0" err="1">
                <a:solidFill>
                  <a:schemeClr val="dk1"/>
                </a:solidFill>
                <a:latin typeface="Arial"/>
                <a:ea typeface="Arial"/>
                <a:cs typeface="Arial"/>
                <a:sym typeface="Arial"/>
              </a:rPr>
              <a:t>dauerhaft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gespeichert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Sie</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können</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es</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danach</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jederzeit</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wieder</a:t>
            </a:r>
            <a:r>
              <a:rPr lang="en-GB" sz="1000" b="0" i="0" u="none" strike="noStrike" cap="none" noProof="0" dirty="0">
                <a:solidFill>
                  <a:schemeClr val="dk1"/>
                </a:solidFill>
                <a:latin typeface="Arial"/>
                <a:ea typeface="Arial"/>
                <a:cs typeface="Arial"/>
                <a:sym typeface="Arial"/>
              </a:rPr>
              <a:t> </a:t>
            </a:r>
            <a:r>
              <a:rPr lang="en-GB" sz="1000" b="0" i="0" u="none" strike="noStrike" cap="none" noProof="0" dirty="0" err="1">
                <a:solidFill>
                  <a:schemeClr val="dk1"/>
                </a:solidFill>
                <a:latin typeface="Arial"/>
                <a:ea typeface="Arial"/>
                <a:cs typeface="Arial"/>
                <a:sym typeface="Arial"/>
              </a:rPr>
              <a:t>entfernen</a:t>
            </a:r>
            <a:endParaRPr lang="en-GB" sz="1000" b="0" i="0" u="none" strike="noStrike" cap="none" noProof="0" dirty="0">
              <a:solidFill>
                <a:schemeClr val="dk1"/>
              </a:solidFill>
              <a:latin typeface="Arial"/>
              <a:ea typeface="Arial"/>
              <a:cs typeface="Arial"/>
              <a:sym typeface="Arial"/>
            </a:endParaRPr>
          </a:p>
        </p:txBody>
      </p:sp>
      <p:pic>
        <p:nvPicPr>
          <p:cNvPr id="17" name="Shape 17"/>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SzPct val="25000"/>
              <a:buNone/>
            </a:pPr>
            <a:r>
              <a:rPr lang="en-GB" sz="3200" b="1" i="0" u="none" strike="noStrike" cap="none" dirty="0">
                <a:solidFill>
                  <a:srgbClr val="3E545F"/>
                </a:solidFill>
                <a:latin typeface="Arial"/>
                <a:ea typeface="Arial"/>
                <a:cs typeface="Arial"/>
                <a:sym typeface="Arial"/>
              </a:rPr>
              <a:t>Project 9: EKF-based Localisation with LRF</a:t>
            </a:r>
          </a:p>
        </p:txBody>
      </p:sp>
      <p:sp>
        <p:nvSpPr>
          <p:cNvPr id="92" name="Shape 92"/>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en-GB" sz="2400" b="0" i="0" u="none" strike="noStrike" cap="none" dirty="0">
                <a:solidFill>
                  <a:schemeClr val="dk1"/>
                </a:solidFill>
                <a:sym typeface="Arial"/>
              </a:rPr>
              <a:t>Presentation 5:</a:t>
            </a:r>
          </a:p>
          <a:p>
            <a:pPr marL="0" marR="0" lvl="0" indent="0" algn="ctr" rtl="0">
              <a:lnSpc>
                <a:spcPct val="150000"/>
              </a:lnSpc>
              <a:spcBef>
                <a:spcPts val="0"/>
              </a:spcBef>
              <a:spcAft>
                <a:spcPts val="0"/>
              </a:spcAft>
              <a:buClr>
                <a:schemeClr val="dk2"/>
              </a:buClr>
              <a:buSzPct val="25000"/>
              <a:buFont typeface="Arial"/>
              <a:buNone/>
            </a:pPr>
            <a:r>
              <a:rPr lang="en-GB" sz="2400" dirty="0">
                <a:solidFill>
                  <a:schemeClr val="tx1"/>
                </a:solidFill>
              </a:rPr>
              <a:t>Results</a:t>
            </a:r>
          </a:p>
          <a:p>
            <a:pPr marL="0" marR="0" lvl="0" indent="0" algn="ctr" rtl="0">
              <a:lnSpc>
                <a:spcPct val="150000"/>
              </a:lnSpc>
              <a:spcBef>
                <a:spcPts val="0"/>
              </a:spcBef>
              <a:spcAft>
                <a:spcPts val="0"/>
              </a:spcAft>
              <a:buClr>
                <a:schemeClr val="dk2"/>
              </a:buClr>
              <a:buSzPct val="25000"/>
              <a:buFont typeface="Arial"/>
              <a:buNone/>
            </a:pPr>
            <a:r>
              <a:rPr lang="en-GB" sz="2400" b="0" i="0" u="none" strike="noStrike" cap="none" dirty="0">
                <a:solidFill>
                  <a:schemeClr val="dk1"/>
                </a:solidFill>
                <a:sym typeface="Arial"/>
              </a:rPr>
              <a:t> </a:t>
            </a:r>
          </a:p>
          <a:p>
            <a:pPr marL="0" marR="0" lvl="0" indent="0" algn="l" rtl="0">
              <a:lnSpc>
                <a:spcPct val="100000"/>
              </a:lnSpc>
              <a:spcBef>
                <a:spcPts val="0"/>
              </a:spcBef>
              <a:spcAft>
                <a:spcPts val="0"/>
              </a:spcAft>
              <a:buClr>
                <a:schemeClr val="dk2"/>
              </a:buClr>
              <a:buSzPct val="25000"/>
              <a:buFont typeface="Arial"/>
              <a:buNone/>
            </a:pPr>
            <a:endParaRPr lang="en-GB" sz="2000" b="0" i="0" u="none" strike="noStrike" cap="none" dirty="0">
              <a:solidFill>
                <a:schemeClr val="dk1"/>
              </a:solidFil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GB" sz="3200" b="1" i="0" u="none" strike="noStrike" cap="none" dirty="0">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en-GB" sz="1050">
                <a:solidFill>
                  <a:srgbClr val="3E545F"/>
                </a:solidFill>
                <a:latin typeface="Arial"/>
                <a:ea typeface="Arial"/>
                <a:cs typeface="Arial"/>
                <a:sym typeface="Arial"/>
              </a:rPr>
              <a:t>2 of 6</a:t>
            </a:r>
            <a:endParaRPr lang="en-GB"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en-GB" sz="2400" b="0" dirty="0"/>
              <a:t>Results</a:t>
            </a:r>
          </a:p>
          <a:p>
            <a:pPr lvl="1" indent="-216000">
              <a:lnSpc>
                <a:spcPct val="150000"/>
              </a:lnSpc>
              <a:buClr>
                <a:srgbClr val="009FE3"/>
              </a:buClr>
            </a:pPr>
            <a:r>
              <a:rPr lang="en-GB" sz="2200" i="0" u="none" strike="noStrike" cap="none" dirty="0">
                <a:solidFill>
                  <a:schemeClr val="dk1"/>
                </a:solidFill>
                <a:sym typeface="Arial"/>
              </a:rPr>
              <a:t>AA</a:t>
            </a:r>
          </a:p>
          <a:p>
            <a:pPr lvl="1" indent="-216000">
              <a:lnSpc>
                <a:spcPct val="150000"/>
              </a:lnSpc>
              <a:buClr>
                <a:srgbClr val="009FE3"/>
              </a:buClr>
            </a:pPr>
            <a:r>
              <a:rPr lang="en-GB" sz="2200" dirty="0"/>
              <a:t>BB</a:t>
            </a:r>
          </a:p>
          <a:p>
            <a:pPr lvl="1" indent="-216000">
              <a:lnSpc>
                <a:spcPct val="150000"/>
              </a:lnSpc>
              <a:buClr>
                <a:srgbClr val="009FE3"/>
              </a:buClr>
            </a:pPr>
            <a:r>
              <a:rPr lang="en-GB" sz="2200" i="0" u="none" strike="noStrike" cap="none" dirty="0">
                <a:solidFill>
                  <a:schemeClr val="dk1"/>
                </a:solidFill>
                <a:sym typeface="Arial"/>
              </a:rPr>
              <a:t>CC</a:t>
            </a:r>
          </a:p>
          <a:p>
            <a:pPr indent="-216000">
              <a:lnSpc>
                <a:spcPct val="150000"/>
              </a:lnSpc>
              <a:buClr>
                <a:srgbClr val="009FE3"/>
              </a:buClr>
            </a:pPr>
            <a:r>
              <a:rPr lang="en-GB" sz="2400" b="0" dirty="0"/>
              <a:t>To Do List</a:t>
            </a:r>
          </a:p>
          <a:p>
            <a:pPr indent="-216000">
              <a:lnSpc>
                <a:spcPct val="150000"/>
              </a:lnSpc>
              <a:buClr>
                <a:srgbClr val="009FE3"/>
              </a:buClr>
            </a:pPr>
            <a:r>
              <a:rPr lang="en-GB" sz="2400" b="0" i="0" u="none" strike="noStrike" cap="none" dirty="0">
                <a:solidFill>
                  <a:schemeClr val="dk1"/>
                </a:solidFill>
                <a:sym typeface="Aria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57" name="Grafik 56"/>
          <p:cNvPicPr>
            <a:picLocks noChangeAspect="1"/>
          </p:cNvPicPr>
          <p:nvPr/>
        </p:nvPicPr>
        <p:blipFill rotWithShape="1">
          <a:blip r:embed="rId3"/>
          <a:srcRect t="2939" b="3403"/>
          <a:stretch/>
        </p:blipFill>
        <p:spPr>
          <a:xfrm rot="9776021">
            <a:off x="6663704" y="3818520"/>
            <a:ext cx="2240678" cy="1969153"/>
          </a:xfrm>
          <a:prstGeom prst="rect">
            <a:avLst/>
          </a:prstGeom>
        </p:spPr>
      </p:pic>
      <p:pic>
        <p:nvPicPr>
          <p:cNvPr id="129" name="Grafik 128"/>
          <p:cNvPicPr>
            <a:picLocks noChangeAspect="1"/>
          </p:cNvPicPr>
          <p:nvPr/>
        </p:nvPicPr>
        <p:blipFill rotWithShape="1">
          <a:blip r:embed="rId4"/>
          <a:srcRect l="28231"/>
          <a:stretch/>
        </p:blipFill>
        <p:spPr>
          <a:xfrm rot="21048091">
            <a:off x="322242" y="1750654"/>
            <a:ext cx="2492124" cy="1747145"/>
          </a:xfrm>
          <a:prstGeom prst="rect">
            <a:avLst/>
          </a:prstGeom>
        </p:spPr>
      </p:pic>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GB" sz="3200" dirty="0"/>
              <a:t>Results (1)</a:t>
            </a:r>
            <a:endParaRPr lang="en-GB" sz="3200" b="1" i="0" u="none" strike="noStrike" cap="none" dirty="0">
              <a:solidFill>
                <a:srgbClr val="3E545F"/>
              </a:solidFil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en-GB" dirty="0"/>
              <a:t>3 of 6</a:t>
            </a:r>
            <a:endParaRPr lang="en-GB" sz="1050" dirty="0">
              <a:solidFill>
                <a:srgbClr val="3E545F"/>
              </a:solidFill>
              <a:sym typeface="Arial"/>
            </a:endParaRPr>
          </a:p>
        </p:txBody>
      </p:sp>
      <p:sp>
        <p:nvSpPr>
          <p:cNvPr id="18" name="Rechteck 17"/>
          <p:cNvSpPr/>
          <p:nvPr/>
        </p:nvSpPr>
        <p:spPr>
          <a:xfrm>
            <a:off x="245807" y="878900"/>
            <a:ext cx="2100255" cy="646331"/>
          </a:xfrm>
          <a:prstGeom prst="rect">
            <a:avLst/>
          </a:prstGeom>
        </p:spPr>
        <p:txBody>
          <a:bodyPr wrap="none">
            <a:spAutoFit/>
          </a:bodyPr>
          <a:lstStyle/>
          <a:p>
            <a:pPr lvl="0">
              <a:lnSpc>
                <a:spcPct val="150000"/>
              </a:lnSpc>
              <a:buClr>
                <a:srgbClr val="009FE3"/>
              </a:buClr>
              <a:buSzPct val="25000"/>
            </a:pPr>
            <a:r>
              <a:rPr lang="en-GB" sz="2400" b="1" dirty="0">
                <a:solidFill>
                  <a:schemeClr val="dk1"/>
                </a:solidFill>
              </a:rPr>
              <a:t>3 weeks ago:</a:t>
            </a:r>
          </a:p>
        </p:txBody>
      </p:sp>
      <p:grpSp>
        <p:nvGrpSpPr>
          <p:cNvPr id="56" name="Gruppieren 55"/>
          <p:cNvGrpSpPr/>
          <p:nvPr/>
        </p:nvGrpSpPr>
        <p:grpSpPr>
          <a:xfrm>
            <a:off x="240862" y="3442087"/>
            <a:ext cx="5910263" cy="2473475"/>
            <a:chOff x="460243" y="3214727"/>
            <a:chExt cx="6130345" cy="2565580"/>
          </a:xfrm>
        </p:grpSpPr>
        <p:grpSp>
          <p:nvGrpSpPr>
            <p:cNvPr id="8" name="Gruppieren 7"/>
            <p:cNvGrpSpPr/>
            <p:nvPr/>
          </p:nvGrpSpPr>
          <p:grpSpPr>
            <a:xfrm>
              <a:off x="460243" y="3214727"/>
              <a:ext cx="6130345" cy="2565580"/>
              <a:chOff x="220001" y="2195371"/>
              <a:chExt cx="7760024" cy="3247608"/>
            </a:xfrm>
          </p:grpSpPr>
          <p:sp>
            <p:nvSpPr>
              <p:cNvPr id="37" name="Rechteck 36"/>
              <p:cNvSpPr/>
              <p:nvPr/>
            </p:nvSpPr>
            <p:spPr>
              <a:xfrm>
                <a:off x="2121600" y="4100186"/>
                <a:ext cx="4266423" cy="1342793"/>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Prediction</a:t>
                </a:r>
              </a:p>
            </p:txBody>
          </p:sp>
          <p:sp>
            <p:nvSpPr>
              <p:cNvPr id="38" name="Ellipse 37"/>
              <p:cNvSpPr/>
              <p:nvPr/>
            </p:nvSpPr>
            <p:spPr>
              <a:xfrm>
                <a:off x="220001" y="2195371"/>
                <a:ext cx="1606293"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LRF</a:t>
                </a:r>
              </a:p>
            </p:txBody>
          </p:sp>
          <p:sp>
            <p:nvSpPr>
              <p:cNvPr id="39" name="Ellipse 38"/>
              <p:cNvSpPr/>
              <p:nvPr/>
            </p:nvSpPr>
            <p:spPr>
              <a:xfrm>
                <a:off x="6781229" y="4543108"/>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Map</a:t>
                </a:r>
              </a:p>
            </p:txBody>
          </p:sp>
          <p:sp>
            <p:nvSpPr>
              <p:cNvPr id="40" name="Rechteck 39"/>
              <p:cNvSpPr/>
              <p:nvPr/>
            </p:nvSpPr>
            <p:spPr>
              <a:xfrm>
                <a:off x="322883" y="3148542"/>
                <a:ext cx="1400530" cy="667152"/>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Matching</a:t>
                </a:r>
              </a:p>
            </p:txBody>
          </p:sp>
          <p:sp>
            <p:nvSpPr>
              <p:cNvPr id="41" name="Rechteck 40"/>
              <p:cNvSpPr/>
              <p:nvPr/>
            </p:nvSpPr>
            <p:spPr>
              <a:xfrm>
                <a:off x="2455733" y="4540505"/>
                <a:ext cx="1375251" cy="676604"/>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Odometry</a:t>
                </a:r>
                <a:endParaRPr lang="en-GB" dirty="0"/>
              </a:p>
            </p:txBody>
          </p:sp>
          <p:sp>
            <p:nvSpPr>
              <p:cNvPr id="42" name="Rechteck 41"/>
              <p:cNvSpPr/>
              <p:nvPr/>
            </p:nvSpPr>
            <p:spPr>
              <a:xfrm>
                <a:off x="4605753" y="4482567"/>
                <a:ext cx="1600612"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Observation model</a:t>
                </a:r>
              </a:p>
            </p:txBody>
          </p:sp>
          <p:cxnSp>
            <p:nvCxnSpPr>
              <p:cNvPr id="43" name="Gerade Verbindung mit Pfeil 42"/>
              <p:cNvCxnSpPr>
                <a:stCxn id="38" idx="4"/>
                <a:endCxn id="40" idx="0"/>
              </p:cNvCxnSpPr>
              <p:nvPr/>
            </p:nvCxnSpPr>
            <p:spPr>
              <a:xfrm>
                <a:off x="1023147" y="2719627"/>
                <a:ext cx="1" cy="42891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44" name="Gerade Verbindung mit Pfeil 43"/>
              <p:cNvCxnSpPr/>
              <p:nvPr/>
            </p:nvCxnSpPr>
            <p:spPr>
              <a:xfrm>
                <a:off x="1151759" y="3854922"/>
                <a:ext cx="0" cy="664367"/>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45" name="Gerade Verbindung mit Pfeil 44"/>
              <p:cNvCxnSpPr>
                <a:stCxn id="49" idx="3"/>
                <a:endCxn id="41" idx="1"/>
              </p:cNvCxnSpPr>
              <p:nvPr/>
            </p:nvCxnSpPr>
            <p:spPr>
              <a:xfrm>
                <a:off x="1723413" y="4875524"/>
                <a:ext cx="732320" cy="3284"/>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46" name="Gerade Verbindung mit Pfeil 45"/>
              <p:cNvCxnSpPr>
                <a:stCxn id="39" idx="2"/>
                <a:endCxn id="42" idx="3"/>
              </p:cNvCxnSpPr>
              <p:nvPr/>
            </p:nvCxnSpPr>
            <p:spPr>
              <a:xfrm flipH="1">
                <a:off x="6206364" y="4878807"/>
                <a:ext cx="574865"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47" name="Gerade Verbindung mit Pfeil 46"/>
              <p:cNvCxnSpPr>
                <a:stCxn id="41" idx="3"/>
                <a:endCxn id="42" idx="1"/>
              </p:cNvCxnSpPr>
              <p:nvPr/>
            </p:nvCxnSpPr>
            <p:spPr>
              <a:xfrm flipV="1">
                <a:off x="3830984" y="4878807"/>
                <a:ext cx="774769" cy="1"/>
              </a:xfrm>
              <a:prstGeom prst="straightConnector1">
                <a:avLst/>
              </a:prstGeom>
              <a:ln w="38100">
                <a:solidFill>
                  <a:srgbClr val="3E545F"/>
                </a:solidFill>
                <a:tailEnd type="triangle"/>
              </a:ln>
            </p:spPr>
            <p:style>
              <a:lnRef idx="2">
                <a:schemeClr val="accent2"/>
              </a:lnRef>
              <a:fillRef idx="0">
                <a:schemeClr val="accent2"/>
              </a:fillRef>
              <a:effectRef idx="1">
                <a:schemeClr val="accent2"/>
              </a:effectRef>
              <a:fontRef idx="minor">
                <a:schemeClr val="tx1"/>
              </a:fontRef>
            </p:style>
          </p:cxnSp>
          <p:cxnSp>
            <p:nvCxnSpPr>
              <p:cNvPr id="48" name="Gewinkelter Verbinder 47"/>
              <p:cNvCxnSpPr>
                <a:stCxn id="42" idx="0"/>
                <a:endCxn id="40" idx="3"/>
              </p:cNvCxnSpPr>
              <p:nvPr/>
            </p:nvCxnSpPr>
            <p:spPr>
              <a:xfrm rot="16200000" flipV="1">
                <a:off x="3064513" y="2141019"/>
                <a:ext cx="1000449" cy="3682646"/>
              </a:xfrm>
              <a:prstGeom prst="bentConnector2">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sp>
            <p:nvSpPr>
              <p:cNvPr id="49" name="Rechteck 48"/>
              <p:cNvSpPr/>
              <p:nvPr/>
            </p:nvSpPr>
            <p:spPr>
              <a:xfrm>
                <a:off x="322884" y="4524159"/>
                <a:ext cx="1400529" cy="702728"/>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Update</a:t>
                </a:r>
              </a:p>
            </p:txBody>
          </p:sp>
          <p:cxnSp>
            <p:nvCxnSpPr>
              <p:cNvPr id="50" name="Gerade Verbindung mit Pfeil 49"/>
              <p:cNvCxnSpPr/>
              <p:nvPr/>
            </p:nvCxnSpPr>
            <p:spPr>
              <a:xfrm>
                <a:off x="905261" y="3848911"/>
                <a:ext cx="0" cy="608790"/>
              </a:xfrm>
              <a:prstGeom prst="straightConnector1">
                <a:avLst/>
              </a:prstGeom>
              <a:ln w="28575" cap="flat" cmpd="sng" algn="ctr">
                <a:solidFill>
                  <a:srgbClr val="3E545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Gerade Verbindung mit Pfeil 50"/>
              <p:cNvCxnSpPr/>
              <p:nvPr/>
            </p:nvCxnSpPr>
            <p:spPr>
              <a:xfrm>
                <a:off x="908050" y="4400550"/>
                <a:ext cx="0" cy="105326"/>
              </a:xfrm>
              <a:prstGeom prst="straightConnector1">
                <a:avLst/>
              </a:prstGeom>
              <a:ln w="28575" cap="flat" cmpd="sng" algn="ctr">
                <a:solidFill>
                  <a:srgbClr val="3E545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2" name="Gruppieren 51"/>
            <p:cNvGrpSpPr/>
            <p:nvPr/>
          </p:nvGrpSpPr>
          <p:grpSpPr>
            <a:xfrm>
              <a:off x="4905285" y="4044442"/>
              <a:ext cx="1476359" cy="942210"/>
              <a:chOff x="5712784" y="3448086"/>
              <a:chExt cx="2027509" cy="1049402"/>
            </a:xfrm>
          </p:grpSpPr>
          <p:sp>
            <p:nvSpPr>
              <p:cNvPr id="54" name="Rechteck 53"/>
              <p:cNvSpPr/>
              <p:nvPr/>
            </p:nvSpPr>
            <p:spPr>
              <a:xfrm rot="20329577">
                <a:off x="5712784" y="3448086"/>
                <a:ext cx="2027509" cy="533334"/>
              </a:xfrm>
              <a:prstGeom prst="rect">
                <a:avLst/>
              </a:prstGeom>
            </p:spPr>
            <p:txBody>
              <a:bodyPr wrap="square">
                <a:spAutoFit/>
              </a:bodyPr>
              <a:lstStyle/>
              <a:p>
                <a:r>
                  <a:rPr lang="en-GB" sz="2400" dirty="0">
                    <a:solidFill>
                      <a:srgbClr val="039EE3"/>
                    </a:solidFill>
                  </a:rPr>
                  <a:t>Improve!</a:t>
                </a:r>
                <a:endParaRPr lang="en-GB" sz="1600" dirty="0">
                  <a:solidFill>
                    <a:srgbClr val="039EE3"/>
                  </a:solidFill>
                </a:endParaRPr>
              </a:p>
            </p:txBody>
          </p:sp>
          <p:sp>
            <p:nvSpPr>
              <p:cNvPr id="55" name="Pfeil nach rechts 54"/>
              <p:cNvSpPr/>
              <p:nvPr/>
            </p:nvSpPr>
            <p:spPr>
              <a:xfrm rot="4035339">
                <a:off x="6624711" y="4135894"/>
                <a:ext cx="501581" cy="221607"/>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30" name="Shape 109"/>
          <p:cNvSpPr txBox="1">
            <a:spLocks noGrp="1"/>
          </p:cNvSpPr>
          <p:nvPr>
            <p:ph type="body" idx="2"/>
          </p:nvPr>
        </p:nvSpPr>
        <p:spPr>
          <a:xfrm>
            <a:off x="3512531" y="1240863"/>
            <a:ext cx="5199409" cy="1787133"/>
          </a:xfrm>
          <a:prstGeom prst="rect">
            <a:avLst/>
          </a:prstGeom>
          <a:noFill/>
          <a:ln>
            <a:noFill/>
          </a:ln>
        </p:spPr>
        <p:txBody>
          <a:bodyPr lIns="0" tIns="0" rIns="0" bIns="0" anchor="t" anchorCtr="0">
            <a:noAutofit/>
          </a:bodyPr>
          <a:lstStyle/>
          <a:p>
            <a:pPr lvl="0" indent="-216000">
              <a:lnSpc>
                <a:spcPct val="150000"/>
              </a:lnSpc>
              <a:buClr>
                <a:srgbClr val="009FE3"/>
              </a:buClr>
            </a:pPr>
            <a:r>
              <a:rPr lang="en-GB" sz="2000" b="0" dirty="0"/>
              <a:t>ROSARIA, </a:t>
            </a:r>
            <a:r>
              <a:rPr lang="en-GB" sz="2000" b="0" dirty="0" err="1"/>
              <a:t>Odometry</a:t>
            </a:r>
            <a:r>
              <a:rPr lang="en-GB" sz="2000" b="0" i="0" u="none" strike="noStrike" cap="none" dirty="0">
                <a:solidFill>
                  <a:schemeClr val="dk1"/>
                </a:solidFill>
                <a:sym typeface="Arial"/>
              </a:rPr>
              <a:t>, LRF</a:t>
            </a:r>
            <a:r>
              <a:rPr lang="en-GB" sz="2000" b="0" dirty="0"/>
              <a:t> and</a:t>
            </a:r>
            <a:r>
              <a:rPr lang="en-GB" sz="2000" b="0" i="0" u="none" strike="noStrike" cap="none" dirty="0">
                <a:solidFill>
                  <a:schemeClr val="dk1"/>
                </a:solidFill>
                <a:sym typeface="Arial"/>
              </a:rPr>
              <a:t> RVIZ</a:t>
            </a:r>
          </a:p>
          <a:p>
            <a:pPr lvl="0" indent="-216000">
              <a:lnSpc>
                <a:spcPct val="150000"/>
              </a:lnSpc>
              <a:buClr>
                <a:srgbClr val="009FE3"/>
              </a:buClr>
            </a:pPr>
            <a:r>
              <a:rPr lang="en-GB" sz="2000" b="0" dirty="0"/>
              <a:t>Mapping with </a:t>
            </a:r>
            <a:r>
              <a:rPr lang="en-GB" sz="2000" b="0" dirty="0" err="1"/>
              <a:t>gmapping</a:t>
            </a:r>
            <a:r>
              <a:rPr lang="en-GB" sz="2000" b="0" dirty="0"/>
              <a:t> </a:t>
            </a:r>
          </a:p>
          <a:p>
            <a:pPr lvl="0" indent="-216000">
              <a:lnSpc>
                <a:spcPct val="150000"/>
              </a:lnSpc>
              <a:buClr>
                <a:srgbClr val="009FE3"/>
              </a:buClr>
            </a:pPr>
            <a:r>
              <a:rPr lang="en-GB" sz="2000" b="0" dirty="0"/>
              <a:t>Remote controlling</a:t>
            </a:r>
          </a:p>
          <a:p>
            <a:pPr marL="0" lvl="0" indent="0">
              <a:lnSpc>
                <a:spcPct val="150000"/>
              </a:lnSpc>
              <a:buClr>
                <a:srgbClr val="009FE3"/>
              </a:buClr>
              <a:buNone/>
            </a:pPr>
            <a:endParaRPr lang="en-GB" sz="2000" b="0" i="0" u="none" strike="noStrike" cap="none" dirty="0">
              <a:solidFill>
                <a:schemeClr val="dk1"/>
              </a:solidFill>
              <a:sym typeface="Arial"/>
            </a:endParaRPr>
          </a:p>
        </p:txBody>
      </p:sp>
      <p:sp>
        <p:nvSpPr>
          <p:cNvPr id="133" name="Pfeil nach links und rechts 132"/>
          <p:cNvSpPr/>
          <p:nvPr/>
        </p:nvSpPr>
        <p:spPr>
          <a:xfrm rot="291123">
            <a:off x="5889112" y="4443942"/>
            <a:ext cx="524027" cy="185136"/>
          </a:xfrm>
          <a:prstGeom prst="lef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Abgerundetes Rechteck 28"/>
          <p:cNvSpPr/>
          <p:nvPr/>
        </p:nvSpPr>
        <p:spPr>
          <a:xfrm>
            <a:off x="4048215" y="2799393"/>
            <a:ext cx="4412029" cy="620743"/>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Next step: Coding EKF</a:t>
            </a:r>
          </a:p>
        </p:txBody>
      </p:sp>
      <p:sp>
        <p:nvSpPr>
          <p:cNvPr id="30" name="Pfeil nach rechts 29"/>
          <p:cNvSpPr/>
          <p:nvPr/>
        </p:nvSpPr>
        <p:spPr>
          <a:xfrm>
            <a:off x="2982519" y="2976712"/>
            <a:ext cx="843112" cy="270964"/>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562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GB" sz="3200" dirty="0"/>
              <a:t>Results (2)</a:t>
            </a:r>
            <a:endParaRPr lang="en-GB" sz="3200" b="1" i="0" u="none" strike="noStrike" cap="none" dirty="0">
              <a:solidFill>
                <a:srgbClr val="3E545F"/>
              </a:solidFil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en-GB" dirty="0"/>
              <a:t>4 of 6</a:t>
            </a:r>
            <a:endParaRPr lang="en-GB" sz="1050" dirty="0">
              <a:solidFill>
                <a:srgbClr val="3E545F"/>
              </a:solidFill>
              <a:sym typeface="Arial"/>
            </a:endParaRPr>
          </a:p>
        </p:txBody>
      </p:sp>
      <p:sp>
        <p:nvSpPr>
          <p:cNvPr id="21" name="Shape 109"/>
          <p:cNvSpPr txBox="1">
            <a:spLocks noGrp="1"/>
          </p:cNvSpPr>
          <p:nvPr>
            <p:ph type="body" idx="2"/>
          </p:nvPr>
        </p:nvSpPr>
        <p:spPr>
          <a:xfrm>
            <a:off x="1645845" y="1111316"/>
            <a:ext cx="7885425" cy="2637882"/>
          </a:xfrm>
          <a:prstGeom prst="rect">
            <a:avLst/>
          </a:prstGeom>
          <a:noFill/>
          <a:ln>
            <a:noFill/>
          </a:ln>
        </p:spPr>
        <p:txBody>
          <a:bodyPr lIns="0" tIns="0" rIns="0" bIns="0" anchor="t" anchorCtr="0">
            <a:noAutofit/>
          </a:bodyPr>
          <a:lstStyle/>
          <a:p>
            <a:pPr lvl="0" indent="-216000">
              <a:lnSpc>
                <a:spcPct val="150000"/>
              </a:lnSpc>
              <a:buClr>
                <a:srgbClr val="009FE3"/>
              </a:buClr>
            </a:pPr>
            <a:r>
              <a:rPr lang="en-GB" sz="2400" b="0" dirty="0"/>
              <a:t>Preparation for implementation of EKF</a:t>
            </a:r>
          </a:p>
          <a:p>
            <a:pPr lvl="1" indent="-216000">
              <a:lnSpc>
                <a:spcPct val="150000"/>
              </a:lnSpc>
              <a:buClr>
                <a:srgbClr val="009FE3"/>
              </a:buClr>
            </a:pPr>
            <a:r>
              <a:rPr lang="en-GB" sz="2200" dirty="0"/>
              <a:t>Gazebo with world map, Pioneer 3DX and LRF</a:t>
            </a:r>
          </a:p>
          <a:p>
            <a:pPr lvl="1" indent="-216000">
              <a:lnSpc>
                <a:spcPct val="150000"/>
              </a:lnSpc>
              <a:buClr>
                <a:srgbClr val="009FE3"/>
              </a:buClr>
            </a:pPr>
            <a:r>
              <a:rPr lang="en-GB" sz="2200" dirty="0"/>
              <a:t>Publisher and subscriber python code</a:t>
            </a:r>
            <a:endParaRPr lang="en-GB" sz="2200" b="0" i="0" u="none" strike="noStrike" cap="none" dirty="0">
              <a:solidFill>
                <a:schemeClr val="dk1"/>
              </a:solidFill>
              <a:sym typeface="Arial"/>
            </a:endParaRPr>
          </a:p>
          <a:p>
            <a:pPr indent="-216000">
              <a:lnSpc>
                <a:spcPct val="150000"/>
              </a:lnSpc>
              <a:buClr>
                <a:srgbClr val="009FE3"/>
              </a:buClr>
            </a:pPr>
            <a:r>
              <a:rPr lang="en-GB" sz="2400" b="0" dirty="0"/>
              <a:t>Improved map</a:t>
            </a:r>
          </a:p>
          <a:p>
            <a:pPr indent="-216000">
              <a:lnSpc>
                <a:spcPct val="150000"/>
              </a:lnSpc>
              <a:buClr>
                <a:srgbClr val="009FE3"/>
              </a:buClr>
            </a:pPr>
            <a:r>
              <a:rPr lang="en-GB" sz="2400" b="0" dirty="0"/>
              <a:t>Faced a lot of problems with gazebo &amp; the mapping </a:t>
            </a:r>
            <a:endParaRPr lang="en-GB" sz="2400" b="0" i="0" u="none" strike="noStrike" cap="none" dirty="0">
              <a:solidFill>
                <a:schemeClr val="dk1"/>
              </a:solidFill>
              <a:sym typeface="Arial"/>
            </a:endParaRPr>
          </a:p>
        </p:txBody>
      </p:sp>
      <p:sp>
        <p:nvSpPr>
          <p:cNvPr id="18" name="Rechteck 17"/>
          <p:cNvSpPr/>
          <p:nvPr/>
        </p:nvSpPr>
        <p:spPr>
          <a:xfrm>
            <a:off x="245805" y="1056991"/>
            <a:ext cx="1192955" cy="577850"/>
          </a:xfrm>
          <a:prstGeom prst="rect">
            <a:avLst/>
          </a:prstGeom>
        </p:spPr>
        <p:txBody>
          <a:bodyPr wrap="none">
            <a:spAutoFit/>
          </a:bodyPr>
          <a:lstStyle/>
          <a:p>
            <a:pPr lvl="0">
              <a:lnSpc>
                <a:spcPct val="150000"/>
              </a:lnSpc>
              <a:buClr>
                <a:srgbClr val="009FE3"/>
              </a:buClr>
              <a:buSzPct val="25000"/>
            </a:pPr>
            <a:r>
              <a:rPr lang="en-GB" sz="2400" b="1" dirty="0">
                <a:solidFill>
                  <a:schemeClr val="dk1"/>
                </a:solidFill>
              </a:rPr>
              <a:t>Today:</a:t>
            </a:r>
          </a:p>
        </p:txBody>
      </p:sp>
      <p:sp>
        <p:nvSpPr>
          <p:cNvPr id="9" name="Abgerundetes Rechteck 8"/>
          <p:cNvSpPr/>
          <p:nvPr/>
        </p:nvSpPr>
        <p:spPr>
          <a:xfrm>
            <a:off x="1710379" y="4147372"/>
            <a:ext cx="5999013" cy="710877"/>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Not as much progress as planned</a:t>
            </a:r>
          </a:p>
        </p:txBody>
      </p:sp>
      <p:sp>
        <p:nvSpPr>
          <p:cNvPr id="10" name="Pfeil nach rechts 9"/>
          <p:cNvSpPr/>
          <p:nvPr/>
        </p:nvSpPr>
        <p:spPr>
          <a:xfrm>
            <a:off x="628721" y="5339036"/>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Grafik 2"/>
          <p:cNvPicPr>
            <a:picLocks noChangeAspect="1"/>
          </p:cNvPicPr>
          <p:nvPr/>
        </p:nvPicPr>
        <p:blipFill>
          <a:blip r:embed="rId3">
            <a:duotone>
              <a:prstClr val="black"/>
              <a:srgbClr val="009FE3">
                <a:tint val="45000"/>
                <a:satMod val="400000"/>
              </a:srgbClr>
            </a:duotone>
            <a:extLst>
              <a:ext uri="{BEBA8EAE-BF5A-486C-A8C5-ECC9F3942E4B}">
                <a14:imgProps xmlns:a14="http://schemas.microsoft.com/office/drawing/2010/main">
                  <a14:imgLayer r:embed="rId4">
                    <a14:imgEffect>
                      <a14:artisticPaintStrokes/>
                    </a14:imgEffect>
                  </a14:imgLayer>
                </a14:imgProps>
              </a:ext>
            </a:extLst>
          </a:blip>
          <a:stretch>
            <a:fillRect/>
          </a:stretch>
        </p:blipFill>
        <p:spPr>
          <a:xfrm rot="20711112">
            <a:off x="7871089" y="4101206"/>
            <a:ext cx="803208" cy="803208"/>
          </a:xfrm>
          <a:prstGeom prst="rect">
            <a:avLst/>
          </a:prstGeom>
        </p:spPr>
      </p:pic>
      <p:sp>
        <p:nvSpPr>
          <p:cNvPr id="13" name="Abgerundetes Rechteck 12"/>
          <p:cNvSpPr/>
          <p:nvPr/>
        </p:nvSpPr>
        <p:spPr>
          <a:xfrm>
            <a:off x="1710379" y="5129662"/>
            <a:ext cx="6907149" cy="710877"/>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Everything is prepared for implementing EKF</a:t>
            </a:r>
          </a:p>
        </p:txBody>
      </p:sp>
      <p:sp>
        <p:nvSpPr>
          <p:cNvPr id="14" name="Pfeil nach rechts 13"/>
          <p:cNvSpPr/>
          <p:nvPr/>
        </p:nvSpPr>
        <p:spPr>
          <a:xfrm>
            <a:off x="628720" y="4356746"/>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298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GB" sz="3200" dirty="0"/>
              <a:t>To Do List</a:t>
            </a:r>
            <a:endParaRPr lang="en-GB" sz="3200" b="1" i="0" u="none" strike="noStrike" cap="none" dirty="0">
              <a:solidFill>
                <a:srgbClr val="3E545F"/>
              </a:solidFil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en-GB" sz="1050">
                <a:solidFill>
                  <a:srgbClr val="3E545F"/>
                </a:solidFill>
                <a:latin typeface="Arial"/>
                <a:ea typeface="Arial"/>
                <a:cs typeface="Arial"/>
                <a:sym typeface="Arial"/>
              </a:rPr>
              <a:t>5 of 6</a:t>
            </a:r>
            <a:endParaRPr lang="en-GB" sz="1050" dirty="0">
              <a:solidFill>
                <a:srgbClr val="3E545F"/>
              </a:solidFill>
              <a:latin typeface="Arial"/>
              <a:ea typeface="Arial"/>
              <a:cs typeface="Arial"/>
              <a:sym typeface="Arial"/>
            </a:endParaRPr>
          </a:p>
        </p:txBody>
      </p:sp>
      <p:sp>
        <p:nvSpPr>
          <p:cNvPr id="26" name="Shape 216"/>
          <p:cNvSpPr txBox="1">
            <a:spLocks noGrp="1"/>
          </p:cNvSpPr>
          <p:nvPr>
            <p:ph type="body" idx="2"/>
          </p:nvPr>
        </p:nvSpPr>
        <p:spPr>
          <a:xfrm>
            <a:off x="287337" y="1228436"/>
            <a:ext cx="8569325" cy="4221019"/>
          </a:xfrm>
          <a:prstGeom prst="rect">
            <a:avLst/>
          </a:prstGeom>
          <a:noFill/>
          <a:ln>
            <a:noFill/>
          </a:ln>
        </p:spPr>
        <p:txBody>
          <a:bodyPr lIns="0" tIns="0" rIns="0" bIns="0" anchor="t" anchorCtr="0">
            <a:noAutofit/>
          </a:bodyPr>
          <a:lstStyle/>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r>
              <a:rPr lang="en-GB" sz="2400" b="0" dirty="0"/>
              <a:t>Finish the report until Sunday night</a:t>
            </a:r>
          </a:p>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endParaRPr lang="en-GB" sz="2400" b="0" i="0" u="none" strike="noStrike" cap="none" dirty="0">
              <a:solidFill>
                <a:schemeClr val="dk1"/>
              </a:solidFill>
              <a:sym typeface="Arial"/>
            </a:endParaRPr>
          </a:p>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r>
              <a:rPr lang="en-GB" sz="2400" b="0" dirty="0"/>
              <a:t>Work towards poster presentation</a:t>
            </a:r>
            <a:endParaRPr lang="en-GB" sz="2400" b="0" i="0" u="none" strike="noStrike" cap="none" dirty="0">
              <a:solidFill>
                <a:schemeClr val="dk1"/>
              </a:solidFill>
              <a:sym typeface="Arial"/>
            </a:endParaRPr>
          </a:p>
          <a:p>
            <a:pPr marL="558900" lvl="1" indent="-342900">
              <a:lnSpc>
                <a:spcPct val="150000"/>
              </a:lnSpc>
              <a:buClr>
                <a:srgbClr val="009FE3"/>
              </a:buClr>
              <a:buFont typeface="Wingdings" panose="05000000000000000000" pitchFamily="2" charset="2"/>
              <a:buChar char="§"/>
            </a:pPr>
            <a:r>
              <a:rPr lang="en-GB" sz="2200" b="0" dirty="0"/>
              <a:t>Improve measurements and create more data</a:t>
            </a:r>
          </a:p>
          <a:p>
            <a:pPr marL="558900" lvl="1" indent="-342900">
              <a:lnSpc>
                <a:spcPct val="150000"/>
              </a:lnSpc>
              <a:buClr>
                <a:srgbClr val="009FE3"/>
              </a:buClr>
              <a:buFont typeface="Wingdings" panose="05000000000000000000" pitchFamily="2" charset="2"/>
              <a:buChar char="§"/>
            </a:pPr>
            <a:endParaRPr lang="en-GB" sz="2000" b="1" i="0" u="none" strike="noStrike" cap="none" dirty="0">
              <a:solidFill>
                <a:schemeClr val="dk1"/>
              </a:solidFill>
              <a:sym typeface="Arial"/>
            </a:endParaRPr>
          </a:p>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endParaRPr lang="en-GB" sz="2400" b="0" i="0" u="none" strike="noStrike" cap="none" dirty="0">
              <a:solidFill>
                <a:schemeClr val="dk1"/>
              </a:solidFill>
              <a:sym typeface="Arial"/>
            </a:endParaRPr>
          </a:p>
        </p:txBody>
      </p:sp>
    </p:spTree>
    <p:extLst>
      <p:ext uri="{BB962C8B-B14F-4D97-AF65-F5344CB8AC3E}">
        <p14:creationId xmlns:p14="http://schemas.microsoft.com/office/powerpoint/2010/main" val="110211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Questions</a:t>
            </a:r>
          </a:p>
        </p:txBody>
      </p:sp>
      <p:sp>
        <p:nvSpPr>
          <p:cNvPr id="215" name="Shape 21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6 of 6</a:t>
            </a:r>
            <a:endParaRPr lang="de-DE" sz="1050" dirty="0">
              <a:solidFill>
                <a:srgbClr val="3E545F"/>
              </a:solidFill>
              <a:latin typeface="Arial"/>
              <a:ea typeface="Arial"/>
              <a:cs typeface="Arial"/>
              <a:sym typeface="Arial"/>
            </a:endParaRPr>
          </a:p>
        </p:txBody>
      </p:sp>
      <p:sp>
        <p:nvSpPr>
          <p:cNvPr id="216" name="Shape 216"/>
          <p:cNvSpPr txBox="1">
            <a:spLocks noGrp="1"/>
          </p:cNvSpPr>
          <p:nvPr>
            <p:ph type="body" idx="2"/>
          </p:nvPr>
        </p:nvSpPr>
        <p:spPr>
          <a:xfrm>
            <a:off x="287337" y="1513211"/>
            <a:ext cx="8569325" cy="3936244"/>
          </a:xfrm>
          <a:prstGeom prst="rect">
            <a:avLst/>
          </a:prstGeom>
          <a:noFill/>
          <a:ln>
            <a:noFill/>
          </a:ln>
        </p:spPr>
        <p:txBody>
          <a:bodyPr lIns="0" tIns="0" rIns="0" bIns="0" anchor="t" anchorCtr="0">
            <a:noAutofit/>
          </a:bodyPr>
          <a:lstStyle/>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r>
              <a:rPr lang="de-DE" sz="2400" b="0" dirty="0"/>
              <a:t>???</a:t>
            </a:r>
            <a:endParaRPr sz="2200" b="1" i="0" u="none" strike="noStrike" cap="none" dirty="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rgbClr val="009FE3"/>
              </a:buClr>
              <a:buSzPct val="100000"/>
              <a:buFont typeface="Wingdings" panose="05000000000000000000" pitchFamily="2" charset="2"/>
              <a:buChar char="§"/>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Words>
  <Application>Microsoft Office PowerPoint</Application>
  <PresentationFormat>Bildschirmpräsentation (4:3)</PresentationFormat>
  <Paragraphs>52</Paragraphs>
  <Slides>6</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Noto Sans Symbols</vt:lpstr>
      <vt:lpstr>Wingdings</vt:lpstr>
      <vt:lpstr>MASTER_fsd_Vorlage</vt:lpstr>
      <vt:lpstr>Project 9: EKF-based Localisation with LRF</vt:lpstr>
      <vt:lpstr>Outline</vt:lpstr>
      <vt:lpstr>Results (1)</vt:lpstr>
      <vt:lpstr>Results (2)</vt:lpstr>
      <vt:lpstr>To Do List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cp:lastModifiedBy>Markus</cp:lastModifiedBy>
  <cp:revision>108</cp:revision>
  <dcterms:modified xsi:type="dcterms:W3CDTF">2016-11-28T12:13:43Z</dcterms:modified>
</cp:coreProperties>
</file>