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6" r:id="rId3"/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subTitle"/>
          </p:nvPr>
        </p:nvSpPr>
        <p:spPr>
          <a:xfrm>
            <a:off x="743283" y="3160503"/>
            <a:ext cx="76551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743283" y="4810988"/>
            <a:ext cx="18474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4810988"/>
            <a:ext cx="28956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66650" y="4810988"/>
            <a:ext cx="18318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743283" y="1474901"/>
            <a:ext cx="7655100" cy="15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+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743283" y="1087005"/>
            <a:ext cx="76551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743283" y="1830458"/>
            <a:ext cx="7655100" cy="276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743283" y="4810988"/>
            <a:ext cx="18474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4810988"/>
            <a:ext cx="28956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66650" y="4810988"/>
            <a:ext cx="18318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 + Two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743283" y="1087005"/>
            <a:ext cx="76551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743283" y="1852406"/>
            <a:ext cx="3752400" cy="27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648200" y="1852406"/>
            <a:ext cx="3750300" cy="27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743283" y="4810988"/>
            <a:ext cx="18474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124200" y="4810988"/>
            <a:ext cx="28956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566650" y="4810988"/>
            <a:ext cx="18318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+ 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3575050" y="1984094"/>
            <a:ext cx="4823400" cy="26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743283" y="1984094"/>
            <a:ext cx="2722200" cy="26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743283" y="4810988"/>
            <a:ext cx="18474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124200" y="4810988"/>
            <a:ext cx="28956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566650" y="4810988"/>
            <a:ext cx="18318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743283" y="1087005"/>
            <a:ext cx="76551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+Caption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pic"/>
          </p:nvPr>
        </p:nvSpPr>
        <p:spPr>
          <a:xfrm>
            <a:off x="743283" y="1220304"/>
            <a:ext cx="7655100" cy="30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743283" y="4380809"/>
            <a:ext cx="765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743283" y="4810988"/>
            <a:ext cx="18474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3124200" y="4810988"/>
            <a:ext cx="28956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6566650" y="4810988"/>
            <a:ext cx="18318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Pictur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pic"/>
          </p:nvPr>
        </p:nvSpPr>
        <p:spPr>
          <a:xfrm>
            <a:off x="743283" y="1852406"/>
            <a:ext cx="7655100" cy="27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743283" y="1087005"/>
            <a:ext cx="76551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743283" y="4810988"/>
            <a:ext cx="18474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3124200" y="4810988"/>
            <a:ext cx="28956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6566650" y="4810988"/>
            <a:ext cx="18318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0" type="dt"/>
          </p:nvPr>
        </p:nvSpPr>
        <p:spPr>
          <a:xfrm>
            <a:off x="743283" y="4810988"/>
            <a:ext cx="18474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3124200" y="4810988"/>
            <a:ext cx="28956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6566650" y="4810988"/>
            <a:ext cx="18318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743283" y="1087005"/>
            <a:ext cx="76551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743283" y="1830458"/>
            <a:ext cx="7655100" cy="276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743283" y="4810988"/>
            <a:ext cx="18474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4810988"/>
            <a:ext cx="28956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66650" y="4810988"/>
            <a:ext cx="18318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743275" y="1862675"/>
            <a:ext cx="7655100" cy="273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Mapping the room.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Combine the pre-acquired map with the mapped room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Implement EKF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Optimize the problem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744458" y="994165"/>
            <a:ext cx="7655100" cy="86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Phases Of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743275" y="1862675"/>
            <a:ext cx="7655100" cy="273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The robot needs to describe the environment.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There can be two ways of doing this: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Geometric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Topological  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744458" y="994165"/>
            <a:ext cx="7655100" cy="86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4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Mapping the room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743275" y="1862675"/>
            <a:ext cx="7655100" cy="273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Geometric maps describe the environment in metric terms without considering landmarks, similar to road maps.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744458" y="994165"/>
            <a:ext cx="7655100" cy="86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40"/>
              </a:spcBef>
              <a:buNone/>
            </a:pPr>
            <a:r>
              <a:rPr b="1" lang="en" sz="3000"/>
              <a:t>Geometric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743275" y="1862675"/>
            <a:ext cx="7655100" cy="273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In Topological Maps the environment is described in terms of certain features in specific locations. And ways from going from a location to another.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744458" y="994165"/>
            <a:ext cx="7655100" cy="86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4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>
                <a:solidFill>
                  <a:schemeClr val="dk1"/>
                </a:solidFill>
              </a:rPr>
              <a:t>Topological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743275" y="1862675"/>
            <a:ext cx="7655100" cy="273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Detect the objects through the sensors.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Understanding the information provided by the environment.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Find a model that isn’t computationally expensive.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687533" y="1051065"/>
            <a:ext cx="7655100" cy="86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4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>
                <a:solidFill>
                  <a:schemeClr val="dk1"/>
                </a:solidFill>
              </a:rPr>
              <a:t>Main problems with mapping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743275" y="1862675"/>
            <a:ext cx="7655100" cy="273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Odometry can give uncertain results due to wheel slippage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Noises from mirrors due to the use of </a:t>
            </a:r>
            <a:r>
              <a:rPr lang="en" sz="2400"/>
              <a:t>infrared.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687533" y="1051065"/>
            <a:ext cx="7655100" cy="86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4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>
                <a:solidFill>
                  <a:schemeClr val="dk1"/>
                </a:solidFill>
              </a:rPr>
              <a:t>Main problems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plate-Powerpoint-IST_1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CCCCCC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