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1" r:id="rId6"/>
    <p:sldId id="262" r:id="rId7"/>
    <p:sldId id="260"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3284" y="4214005"/>
            <a:ext cx="7655238" cy="123493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Click to edit Master subtitle style</a:t>
            </a:r>
            <a:endParaRPr lang="en-US" dirty="0"/>
          </a:p>
        </p:txBody>
      </p:sp>
      <p:sp>
        <p:nvSpPr>
          <p:cNvPr id="4" name="Date Placeholder 3"/>
          <p:cNvSpPr>
            <a:spLocks noGrp="1"/>
          </p:cNvSpPr>
          <p:nvPr>
            <p:ph type="dt" sz="half" idx="10"/>
          </p:nvPr>
        </p:nvSpPr>
        <p:spPr/>
        <p:txBody>
          <a:bodyPr/>
          <a:lstStyle/>
          <a:p>
            <a:fld id="{F2CC31B8-D55E-3142-A1F8-FCFE86EBD46B}" type="datetime1">
              <a:rPr lang="en-US" smtClean="0"/>
              <a:t>3/25/2016</a:t>
            </a:fld>
            <a:endParaRPr lang="en-US" dirty="0"/>
          </a:p>
        </p:txBody>
      </p:sp>
      <p:sp>
        <p:nvSpPr>
          <p:cNvPr id="5" name="Footer Placeholder 4"/>
          <p:cNvSpPr>
            <a:spLocks noGrp="1"/>
          </p:cNvSpPr>
          <p:nvPr>
            <p:ph type="ftr" sz="quarter" idx="11"/>
          </p:nvPr>
        </p:nvSpPr>
        <p:spPr/>
        <p:txBody>
          <a:bodyPr/>
          <a:lstStyle/>
          <a:p>
            <a:r>
              <a:rPr lang="pt-BR"/>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a:t>
            </a:fld>
            <a:endParaRPr lang="en-US"/>
          </a:p>
        </p:txBody>
      </p:sp>
      <p:sp>
        <p:nvSpPr>
          <p:cNvPr id="9" name="Title 1"/>
          <p:cNvSpPr>
            <a:spLocks noGrp="1"/>
          </p:cNvSpPr>
          <p:nvPr>
            <p:ph type="title"/>
          </p:nvPr>
        </p:nvSpPr>
        <p:spPr>
          <a:xfrm>
            <a:off x="743284" y="1966536"/>
            <a:ext cx="7655238" cy="2025063"/>
          </a:xfrm>
        </p:spPr>
        <p:txBody>
          <a:bodyPr>
            <a:normAutofit/>
          </a:bodyPr>
          <a:lstStyle>
            <a:lvl1pPr algn="ctr">
              <a:defRPr sz="4500"/>
            </a:lvl1pPr>
          </a:lstStyle>
          <a:p>
            <a:r>
              <a:rPr lang="pt-PT"/>
              <a:t>Click to edit Master title style</a:t>
            </a:r>
            <a:endParaRPr lang="en-US" dirty="0"/>
          </a:p>
        </p:txBody>
      </p:sp>
    </p:spTree>
    <p:extLst>
      <p:ext uri="{BB962C8B-B14F-4D97-AF65-F5344CB8AC3E}">
        <p14:creationId xmlns:p14="http://schemas.microsoft.com/office/powerpoint/2010/main" val="52019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4" name="Date Placeholder 3"/>
          <p:cNvSpPr>
            <a:spLocks noGrp="1"/>
          </p:cNvSpPr>
          <p:nvPr>
            <p:ph type="dt" sz="half" idx="10"/>
          </p:nvPr>
        </p:nvSpPr>
        <p:spPr/>
        <p:txBody>
          <a:bodyPr/>
          <a:lstStyle/>
          <a:p>
            <a:fld id="{EA0B2E4C-09A0-1C47-AC04-653E7CA38318}" type="datetime1">
              <a:rPr lang="en-US" smtClean="0"/>
              <a:t>3/25/2016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336354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743284" y="2469876"/>
            <a:ext cx="3752516" cy="3656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4" name="Content Placeholder 3"/>
          <p:cNvSpPr>
            <a:spLocks noGrp="1"/>
          </p:cNvSpPr>
          <p:nvPr>
            <p:ph sz="half" idx="2"/>
          </p:nvPr>
        </p:nvSpPr>
        <p:spPr>
          <a:xfrm>
            <a:off x="4648200" y="2469876"/>
            <a:ext cx="3750322" cy="3656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5" name="Date Placeholder 4"/>
          <p:cNvSpPr>
            <a:spLocks noGrp="1"/>
          </p:cNvSpPr>
          <p:nvPr>
            <p:ph type="dt" sz="half" idx="10"/>
          </p:nvPr>
        </p:nvSpPr>
        <p:spPr/>
        <p:txBody>
          <a:bodyPr/>
          <a:lstStyle/>
          <a:p>
            <a:fld id="{8BA5FDB6-C8E1-CA43-986D-07A95846BEF8}" type="datetime1">
              <a:rPr lang="en-US" smtClean="0"/>
              <a:t>3/25/2016</a:t>
            </a:fld>
            <a:endParaRPr lang="en-US" dirty="0"/>
          </a:p>
        </p:txBody>
      </p:sp>
      <p:sp>
        <p:nvSpPr>
          <p:cNvPr id="6" name="Footer Placeholder 5"/>
          <p:cNvSpPr>
            <a:spLocks noGrp="1"/>
          </p:cNvSpPr>
          <p:nvPr>
            <p:ph type="ftr" sz="quarter" idx="11"/>
          </p:nvPr>
        </p:nvSpPr>
        <p:spPr/>
        <p:txBody>
          <a:bodyPr/>
          <a:lstStyle/>
          <a:p>
            <a:r>
              <a:rPr lang="pt-BR"/>
              <a:t>Instituto Superior Técnico </a:t>
            </a:r>
            <a:endParaRPr lang="en-US"/>
          </a:p>
        </p:txBody>
      </p:sp>
      <p:sp>
        <p:nvSpPr>
          <p:cNvPr id="7" name="Slide Number Placeholder 6"/>
          <p:cNvSpPr>
            <a:spLocks noGrp="1"/>
          </p:cNvSpPr>
          <p:nvPr>
            <p:ph type="sldNum" sz="quarter" idx="12"/>
          </p:nvPr>
        </p:nvSpPr>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25132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645459"/>
            <a:ext cx="4823472" cy="34807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4" name="Text Placeholder 3"/>
          <p:cNvSpPr>
            <a:spLocks noGrp="1"/>
          </p:cNvSpPr>
          <p:nvPr>
            <p:ph type="body" sz="half" idx="2"/>
          </p:nvPr>
        </p:nvSpPr>
        <p:spPr>
          <a:xfrm>
            <a:off x="743284" y="2645459"/>
            <a:ext cx="2722229" cy="3480704"/>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D181DAD3-920B-5943-A25F-8EE8A165768D}" type="datetime1">
              <a:rPr lang="en-US" smtClean="0"/>
              <a:t>3/25/2016</a:t>
            </a:fld>
            <a:endParaRPr lang="en-US"/>
          </a:p>
        </p:txBody>
      </p:sp>
      <p:sp>
        <p:nvSpPr>
          <p:cNvPr id="6" name="Footer Placeholder 5"/>
          <p:cNvSpPr>
            <a:spLocks noGrp="1"/>
          </p:cNvSpPr>
          <p:nvPr>
            <p:ph type="ftr" sz="quarter" idx="11"/>
          </p:nvPr>
        </p:nvSpPr>
        <p:spPr/>
        <p:txBody>
          <a:bodyPr/>
          <a:lstStyle/>
          <a:p>
            <a:r>
              <a:rPr lang="pt-BR"/>
              <a:t>Instituto Superior Técnico </a:t>
            </a:r>
            <a:endParaRPr lang="en-US" dirty="0"/>
          </a:p>
        </p:txBody>
      </p:sp>
      <p:sp>
        <p:nvSpPr>
          <p:cNvPr id="7" name="Slide Number Placeholder 6"/>
          <p:cNvSpPr>
            <a:spLocks noGrp="1"/>
          </p:cNvSpPr>
          <p:nvPr>
            <p:ph type="sldNum" sz="quarter" idx="12"/>
          </p:nvPr>
        </p:nvSpPr>
        <p:spPr/>
        <p:txBody>
          <a:bodyPr/>
          <a:lstStyle/>
          <a:p>
            <a:fld id="{CA60EF0C-846E-4A4D-B9C3-8238AE181769}" type="slidenum">
              <a:rPr lang="en-US" smtClean="0"/>
              <a:t>‹#›</a:t>
            </a:fld>
            <a:endParaRPr lang="en-US"/>
          </a:p>
        </p:txBody>
      </p:sp>
      <p:sp>
        <p:nvSpPr>
          <p:cNvPr id="8" name="Title 1"/>
          <p:cNvSpPr>
            <a:spLocks noGrp="1"/>
          </p:cNvSpPr>
          <p:nvPr>
            <p:ph type="title"/>
          </p:nvPr>
        </p:nvSpPr>
        <p:spPr>
          <a:xfrm>
            <a:off x="743284" y="1449340"/>
            <a:ext cx="7655238" cy="868363"/>
          </a:xfrm>
        </p:spPr>
        <p:txBody>
          <a:bodyPr/>
          <a:lstStyle/>
          <a:p>
            <a:r>
              <a:rPr lang="pt-PT"/>
              <a:t>Click to edit Master title style</a:t>
            </a:r>
            <a:endParaRPr lang="en-US"/>
          </a:p>
        </p:txBody>
      </p:sp>
    </p:spTree>
    <p:extLst>
      <p:ext uri="{BB962C8B-B14F-4D97-AF65-F5344CB8AC3E}">
        <p14:creationId xmlns:p14="http://schemas.microsoft.com/office/powerpoint/2010/main" val="402100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743284" y="1627073"/>
            <a:ext cx="7655238" cy="411450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Drag picture to placeholder or click icon to add</a:t>
            </a:r>
            <a:endParaRPr lang="en-US" dirty="0"/>
          </a:p>
        </p:txBody>
      </p:sp>
      <p:sp>
        <p:nvSpPr>
          <p:cNvPr id="4" name="Text Placeholder 3"/>
          <p:cNvSpPr>
            <a:spLocks noGrp="1"/>
          </p:cNvSpPr>
          <p:nvPr>
            <p:ph type="body" sz="half" idx="2"/>
          </p:nvPr>
        </p:nvSpPr>
        <p:spPr>
          <a:xfrm>
            <a:off x="743284" y="5841079"/>
            <a:ext cx="7655238" cy="392137"/>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E6DFEB03-8AE6-F64E-A2BF-5A3C6EB89D07}" type="datetime1">
              <a:rPr lang="en-US" smtClean="0"/>
              <a:t>3/25/2016</a:t>
            </a:fld>
            <a:endParaRPr lang="en-US" dirty="0"/>
          </a:p>
        </p:txBody>
      </p:sp>
      <p:sp>
        <p:nvSpPr>
          <p:cNvPr id="6" name="Footer Placeholder 5"/>
          <p:cNvSpPr>
            <a:spLocks noGrp="1"/>
          </p:cNvSpPr>
          <p:nvPr>
            <p:ph type="ftr" sz="quarter" idx="11"/>
          </p:nvPr>
        </p:nvSpPr>
        <p:spPr/>
        <p:txBody>
          <a:bodyPr/>
          <a:lstStyle/>
          <a:p>
            <a:r>
              <a:rPr lang="pt-BR"/>
              <a:t>Instituto Superior Técnico </a:t>
            </a:r>
            <a:endParaRPr lang="en-US"/>
          </a:p>
        </p:txBody>
      </p:sp>
      <p:sp>
        <p:nvSpPr>
          <p:cNvPr id="7" name="Slide Number Placeholder 6"/>
          <p:cNvSpPr>
            <a:spLocks noGrp="1"/>
          </p:cNvSpPr>
          <p:nvPr>
            <p:ph type="sldNum" sz="quarter" idx="12"/>
          </p:nvPr>
        </p:nvSpPr>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62297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743284" y="2469875"/>
            <a:ext cx="7655238" cy="37165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Drag picture to placeholder or click icon to add</a:t>
            </a:r>
            <a:endParaRPr lang="en-US" dirty="0"/>
          </a:p>
        </p:txBody>
      </p:sp>
      <p:sp>
        <p:nvSpPr>
          <p:cNvPr id="11" name="Title 1"/>
          <p:cNvSpPr>
            <a:spLocks noGrp="1"/>
          </p:cNvSpPr>
          <p:nvPr>
            <p:ph type="title"/>
          </p:nvPr>
        </p:nvSpPr>
        <p:spPr>
          <a:xfrm>
            <a:off x="743284" y="1449340"/>
            <a:ext cx="7655238" cy="868363"/>
          </a:xfrm>
        </p:spPr>
        <p:txBody>
          <a:bodyPr/>
          <a:lstStyle/>
          <a:p>
            <a:r>
              <a:rPr lang="pt-PT"/>
              <a:t>Click to edit Master title style</a:t>
            </a:r>
            <a:endParaRPr lang="en-US"/>
          </a:p>
        </p:txBody>
      </p:sp>
      <p:sp>
        <p:nvSpPr>
          <p:cNvPr id="7" name="Date Placeholder 4"/>
          <p:cNvSpPr>
            <a:spLocks noGrp="1"/>
          </p:cNvSpPr>
          <p:nvPr>
            <p:ph type="dt" sz="half" idx="10"/>
          </p:nvPr>
        </p:nvSpPr>
        <p:spPr>
          <a:xfrm>
            <a:off x="743284" y="6414652"/>
            <a:ext cx="1847516" cy="306823"/>
          </a:xfrm>
        </p:spPr>
        <p:txBody>
          <a:bodyPr/>
          <a:lstStyle/>
          <a:p>
            <a:fld id="{E6DFEB03-8AE6-F64E-A2BF-5A3C6EB89D07}" type="datetime1">
              <a:rPr lang="en-US" smtClean="0"/>
              <a:t>3/25/2016</a:t>
            </a:fld>
            <a:endParaRPr lang="en-US" dirty="0"/>
          </a:p>
        </p:txBody>
      </p:sp>
      <p:sp>
        <p:nvSpPr>
          <p:cNvPr id="12" name="Footer Placeholder 5"/>
          <p:cNvSpPr>
            <a:spLocks noGrp="1"/>
          </p:cNvSpPr>
          <p:nvPr>
            <p:ph type="ftr" sz="quarter" idx="11"/>
          </p:nvPr>
        </p:nvSpPr>
        <p:spPr>
          <a:xfrm>
            <a:off x="3124200" y="6414652"/>
            <a:ext cx="2895600" cy="306823"/>
          </a:xfrm>
        </p:spPr>
        <p:txBody>
          <a:bodyPr/>
          <a:lstStyle/>
          <a:p>
            <a:r>
              <a:rPr lang="pt-BR"/>
              <a:t>Instituto Superior Técnico </a:t>
            </a:r>
            <a:endParaRPr lang="en-US"/>
          </a:p>
        </p:txBody>
      </p:sp>
      <p:sp>
        <p:nvSpPr>
          <p:cNvPr id="13" name="Slide Number Placeholder 6"/>
          <p:cNvSpPr>
            <a:spLocks noGrp="1"/>
          </p:cNvSpPr>
          <p:nvPr>
            <p:ph type="sldNum" sz="quarter" idx="12"/>
          </p:nvPr>
        </p:nvSpPr>
        <p:spPr>
          <a:xfrm>
            <a:off x="6566650" y="6414652"/>
            <a:ext cx="1831872" cy="306823"/>
          </a:xfrm>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263519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AFE96-DCFC-C64E-95A7-05B2CB393A95}" type="datetime1">
              <a:rPr lang="en-US" smtClean="0"/>
              <a:t>3/25/2016</a:t>
            </a:fld>
            <a:endParaRPr lang="en-US"/>
          </a:p>
        </p:txBody>
      </p:sp>
      <p:sp>
        <p:nvSpPr>
          <p:cNvPr id="3" name="Footer Placeholder 2"/>
          <p:cNvSpPr>
            <a:spLocks noGrp="1"/>
          </p:cNvSpPr>
          <p:nvPr>
            <p:ph type="ftr" sz="quarter" idx="11"/>
          </p:nvPr>
        </p:nvSpPr>
        <p:spPr/>
        <p:txBody>
          <a:bodyPr/>
          <a:lstStyle/>
          <a:p>
            <a:r>
              <a:rPr lang="pt-BR"/>
              <a:t>Instituto Superior Técnico </a:t>
            </a:r>
            <a:endParaRPr lang="en-US"/>
          </a:p>
        </p:txBody>
      </p:sp>
      <p:sp>
        <p:nvSpPr>
          <p:cNvPr id="4" name="Slide Number Placeholder 3"/>
          <p:cNvSpPr>
            <a:spLocks noGrp="1"/>
          </p:cNvSpPr>
          <p:nvPr>
            <p:ph type="sldNum" sz="quarter" idx="12"/>
          </p:nvPr>
        </p:nvSpPr>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187621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3284" y="1449340"/>
            <a:ext cx="7655237" cy="868363"/>
          </a:xfrm>
          <a:prstGeom prst="rect">
            <a:avLst/>
          </a:prstGeom>
        </p:spPr>
        <p:txBody>
          <a:bodyPr vert="horz" lIns="91440" tIns="45720" rIns="91440" bIns="45720" rtlCol="0" anchor="ctr">
            <a:normAutofit/>
          </a:bodyPr>
          <a:lstStyle/>
          <a:p>
            <a:r>
              <a:rPr lang="pt-PT"/>
              <a:t>Click to edit Master title style</a:t>
            </a:r>
            <a:endParaRPr lang="en-US" dirty="0"/>
          </a:p>
        </p:txBody>
      </p:sp>
      <p:sp>
        <p:nvSpPr>
          <p:cNvPr id="3" name="Text Placeholder 2"/>
          <p:cNvSpPr>
            <a:spLocks noGrp="1"/>
          </p:cNvSpPr>
          <p:nvPr>
            <p:ph type="body" idx="1"/>
          </p:nvPr>
        </p:nvSpPr>
        <p:spPr>
          <a:xfrm>
            <a:off x="743284" y="2440611"/>
            <a:ext cx="7655237" cy="3685552"/>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4" name="Date Placeholder 3"/>
          <p:cNvSpPr>
            <a:spLocks noGrp="1"/>
          </p:cNvSpPr>
          <p:nvPr>
            <p:ph type="dt" sz="half" idx="2"/>
          </p:nvPr>
        </p:nvSpPr>
        <p:spPr>
          <a:xfrm>
            <a:off x="743284" y="6414652"/>
            <a:ext cx="1847516" cy="306823"/>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7FD4294-2665-F444-8DA7-9FAAB9092A2E}" type="datetime1">
              <a:rPr lang="en-US" smtClean="0"/>
              <a:pPr/>
              <a:t>3/25/2016</a:t>
            </a:fld>
            <a:endParaRPr lang="en-US" dirty="0"/>
          </a:p>
        </p:txBody>
      </p:sp>
      <p:sp>
        <p:nvSpPr>
          <p:cNvPr id="5" name="Footer Placeholder 4"/>
          <p:cNvSpPr>
            <a:spLocks noGrp="1"/>
          </p:cNvSpPr>
          <p:nvPr>
            <p:ph type="ftr" sz="quarter" idx="3"/>
          </p:nvPr>
        </p:nvSpPr>
        <p:spPr>
          <a:xfrm>
            <a:off x="3124200" y="6414652"/>
            <a:ext cx="2895600" cy="306823"/>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err="1"/>
              <a:t>Instituto</a:t>
            </a:r>
            <a:r>
              <a:rPr lang="en-US" dirty="0"/>
              <a:t> Superior </a:t>
            </a:r>
            <a:r>
              <a:rPr lang="en-US" dirty="0" err="1"/>
              <a:t>Técnico</a:t>
            </a:r>
            <a:r>
              <a:rPr lang="en-US" dirty="0"/>
              <a:t> </a:t>
            </a:r>
          </a:p>
        </p:txBody>
      </p:sp>
      <p:sp>
        <p:nvSpPr>
          <p:cNvPr id="6" name="Slide Number Placeholder 5"/>
          <p:cNvSpPr>
            <a:spLocks noGrp="1"/>
          </p:cNvSpPr>
          <p:nvPr>
            <p:ph type="sldNum" sz="quarter" idx="4"/>
          </p:nvPr>
        </p:nvSpPr>
        <p:spPr>
          <a:xfrm>
            <a:off x="6566650" y="6414652"/>
            <a:ext cx="1831872" cy="306823"/>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A60EF0C-846E-4A4D-B9C3-8238AE181769}" type="slidenum">
              <a:rPr lang="en-US" smtClean="0"/>
              <a:pPr/>
              <a:t>‹#›</a:t>
            </a:fld>
            <a:endParaRPr lang="en-US" dirty="0"/>
          </a:p>
        </p:txBody>
      </p:sp>
    </p:spTree>
    <p:extLst>
      <p:ext uri="{BB962C8B-B14F-4D97-AF65-F5344CB8AC3E}">
        <p14:creationId xmlns:p14="http://schemas.microsoft.com/office/powerpoint/2010/main" val="464875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5" r:id="rId7"/>
  </p:sldLayoutIdLst>
  <p:hf sldNum="0" hdr="0"/>
  <p:txStyles>
    <p:titleStyle>
      <a:lvl1pPr algn="l" defTabSz="457200" rtl="0" eaLnBrk="1" latinLnBrk="0" hangingPunct="1">
        <a:spcBef>
          <a:spcPct val="0"/>
        </a:spcBef>
        <a:buNone/>
        <a:defRPr sz="3600" b="1" i="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4339" y="4831474"/>
            <a:ext cx="7655238" cy="1234938"/>
          </a:xfrm>
        </p:spPr>
        <p:txBody>
          <a:bodyPr>
            <a:normAutofit fontScale="77500" lnSpcReduction="20000"/>
          </a:bodyPr>
          <a:lstStyle/>
          <a:p>
            <a:pPr algn="r"/>
            <a:r>
              <a:rPr lang="en-US" dirty="0"/>
              <a:t>André Rodrigues nº69998</a:t>
            </a:r>
          </a:p>
          <a:p>
            <a:pPr algn="r"/>
            <a:r>
              <a:rPr lang="en-US" dirty="0"/>
              <a:t>Gonçalo Castilho nº75305</a:t>
            </a:r>
          </a:p>
          <a:p>
            <a:pPr algn="r"/>
            <a:r>
              <a:rPr lang="en-US" dirty="0"/>
              <a:t>Sílvia Timóteo nº75770</a:t>
            </a:r>
          </a:p>
        </p:txBody>
      </p:sp>
      <p:sp>
        <p:nvSpPr>
          <p:cNvPr id="3" name="Date Placeholder 2"/>
          <p:cNvSpPr>
            <a:spLocks noGrp="1"/>
          </p:cNvSpPr>
          <p:nvPr>
            <p:ph type="dt" sz="half" idx="10"/>
          </p:nvPr>
        </p:nvSpPr>
        <p:spPr/>
        <p:txBody>
          <a:bodyPr/>
          <a:lstStyle/>
          <a:p>
            <a:fld id="{F2CC31B8-D55E-3142-A1F8-FCFE86EBD46B}" type="datetime1">
              <a:rPr lang="en-US" smtClean="0"/>
              <a:t>3/25/2016</a:t>
            </a:fld>
            <a:endParaRPr lang="en-US" dirty="0"/>
          </a:p>
        </p:txBody>
      </p:sp>
      <p:sp>
        <p:nvSpPr>
          <p:cNvPr id="4" name="Footer Placeholder 3"/>
          <p:cNvSpPr>
            <a:spLocks noGrp="1"/>
          </p:cNvSpPr>
          <p:nvPr>
            <p:ph type="ftr" sz="quarter" idx="11"/>
          </p:nvPr>
        </p:nvSpPr>
        <p:spPr/>
        <p:txBody>
          <a:bodyPr/>
          <a:lstStyle/>
          <a:p>
            <a:r>
              <a:rPr lang="pt-BR"/>
              <a:t>Instituto Superior Técnico </a:t>
            </a:r>
            <a:endParaRPr lang="en-US"/>
          </a:p>
        </p:txBody>
      </p:sp>
      <p:sp>
        <p:nvSpPr>
          <p:cNvPr id="5" name="Title 4"/>
          <p:cNvSpPr>
            <a:spLocks noGrp="1"/>
          </p:cNvSpPr>
          <p:nvPr>
            <p:ph type="title"/>
          </p:nvPr>
        </p:nvSpPr>
        <p:spPr/>
        <p:txBody>
          <a:bodyPr/>
          <a:lstStyle/>
          <a:p>
            <a:r>
              <a:rPr lang="en-US" dirty="0" err="1"/>
              <a:t>Autoboxing</a:t>
            </a:r>
            <a:r>
              <a:rPr lang="en-US" dirty="0"/>
              <a:t> in Java</a:t>
            </a:r>
          </a:p>
        </p:txBody>
      </p:sp>
      <p:sp>
        <p:nvSpPr>
          <p:cNvPr id="6" name="Subtitle 1"/>
          <p:cNvSpPr txBox="1">
            <a:spLocks/>
          </p:cNvSpPr>
          <p:nvPr/>
        </p:nvSpPr>
        <p:spPr>
          <a:xfrm>
            <a:off x="203200" y="4831474"/>
            <a:ext cx="4461164" cy="1234938"/>
          </a:xfrm>
          <a:prstGeom prst="rect">
            <a:avLst/>
          </a:prstGeom>
        </p:spPr>
        <p:txBody>
          <a:bodyPr vert="horz" lIns="91440" tIns="45720" rIns="91440" bIns="45720" rtlCol="0">
            <a:normAutofit fontScale="925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dirty="0"/>
              <a:t>Professor:</a:t>
            </a:r>
          </a:p>
          <a:p>
            <a:pPr algn="l"/>
            <a:r>
              <a:rPr lang="en-US" dirty="0"/>
              <a:t>António Menezes Leitão</a:t>
            </a:r>
          </a:p>
        </p:txBody>
      </p:sp>
    </p:spTree>
    <p:extLst>
      <p:ext uri="{BB962C8B-B14F-4D97-AF65-F5344CB8AC3E}">
        <p14:creationId xmlns:p14="http://schemas.microsoft.com/office/powerpoint/2010/main" val="351563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Introduction	</a:t>
            </a:r>
          </a:p>
        </p:txBody>
      </p:sp>
      <p:sp>
        <p:nvSpPr>
          <p:cNvPr id="3" name="Content Placeholder 2"/>
          <p:cNvSpPr>
            <a:spLocks noGrp="1"/>
          </p:cNvSpPr>
          <p:nvPr>
            <p:ph idx="1"/>
          </p:nvPr>
        </p:nvSpPr>
        <p:spPr/>
        <p:txBody>
          <a:bodyPr/>
          <a:lstStyle/>
          <a:p>
            <a:r>
              <a:rPr lang="pt-PT" dirty="0"/>
              <a:t>Since Java 1.5 there exists boxing and unboxing operations. These consist in converting primitive types into their corresponding wrapper(reference) type and the other way around. Although this is done automaticaly it is very costly.</a:t>
            </a:r>
          </a:p>
        </p:txBody>
      </p:sp>
      <p:sp>
        <p:nvSpPr>
          <p:cNvPr id="4" name="Date Placeholder 3"/>
          <p:cNvSpPr>
            <a:spLocks noGrp="1"/>
          </p:cNvSpPr>
          <p:nvPr>
            <p:ph type="dt" sz="half" idx="10"/>
          </p:nvPr>
        </p:nvSpPr>
        <p:spPr/>
        <p:txBody>
          <a:bodyPr/>
          <a:lstStyle/>
          <a:p>
            <a:fld id="{EA0B2E4C-09A0-1C47-AC04-653E7CA38318}" type="datetime1">
              <a:rPr lang="en-US" smtClean="0"/>
              <a:t>3/25/2016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236030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Goals</a:t>
            </a:r>
          </a:p>
        </p:txBody>
      </p:sp>
      <p:sp>
        <p:nvSpPr>
          <p:cNvPr id="3" name="Content Placeholder 2"/>
          <p:cNvSpPr>
            <a:spLocks noGrp="1"/>
          </p:cNvSpPr>
          <p:nvPr>
            <p:ph idx="1"/>
          </p:nvPr>
        </p:nvSpPr>
        <p:spPr/>
        <p:txBody>
          <a:bodyPr>
            <a:normAutofit/>
          </a:bodyPr>
          <a:lstStyle/>
          <a:p>
            <a:r>
              <a:rPr lang="pt-PT" dirty="0"/>
              <a:t>Detecting boxing and unboxing operations in Java for all primitive types and their respective reference types.</a:t>
            </a:r>
          </a:p>
        </p:txBody>
      </p:sp>
      <p:sp>
        <p:nvSpPr>
          <p:cNvPr id="4" name="Date Placeholder 3"/>
          <p:cNvSpPr>
            <a:spLocks noGrp="1"/>
          </p:cNvSpPr>
          <p:nvPr>
            <p:ph type="dt" sz="half" idx="10"/>
          </p:nvPr>
        </p:nvSpPr>
        <p:spPr/>
        <p:txBody>
          <a:bodyPr/>
          <a:lstStyle/>
          <a:p>
            <a:fld id="{EA0B2E4C-09A0-1C47-AC04-653E7CA38318}" type="datetime1">
              <a:rPr lang="en-US" smtClean="0"/>
              <a:t>3/25/2016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355369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284" y="1449340"/>
            <a:ext cx="7655237" cy="4360333"/>
          </a:xfrm>
        </p:spPr>
        <p:txBody>
          <a:bodyPr/>
          <a:lstStyle/>
          <a:p>
            <a:pPr algn="ctr"/>
            <a:r>
              <a:rPr lang="pt-PT" b="0" dirty="0"/>
              <a:t>Solution</a:t>
            </a:r>
          </a:p>
        </p:txBody>
      </p:sp>
      <p:sp>
        <p:nvSpPr>
          <p:cNvPr id="3" name="Content Placeholder 2"/>
          <p:cNvSpPr>
            <a:spLocks noGrp="1"/>
          </p:cNvSpPr>
          <p:nvPr>
            <p:ph idx="1"/>
          </p:nvPr>
        </p:nvSpPr>
        <p:spPr>
          <a:xfrm>
            <a:off x="-402025" y="5220756"/>
            <a:ext cx="7655237" cy="3685552"/>
          </a:xfrm>
        </p:spPr>
        <p:txBody>
          <a:bodyPr/>
          <a:lstStyle/>
          <a:p>
            <a:endParaRPr lang="pt-PT" dirty="0"/>
          </a:p>
        </p:txBody>
      </p:sp>
      <p:sp>
        <p:nvSpPr>
          <p:cNvPr id="4" name="Date Placeholder 3"/>
          <p:cNvSpPr>
            <a:spLocks noGrp="1"/>
          </p:cNvSpPr>
          <p:nvPr>
            <p:ph type="dt" sz="half" idx="10"/>
          </p:nvPr>
        </p:nvSpPr>
        <p:spPr/>
        <p:txBody>
          <a:bodyPr/>
          <a:lstStyle/>
          <a:p>
            <a:fld id="{EA0B2E4C-09A0-1C47-AC04-653E7CA38318}" type="datetime1">
              <a:rPr lang="en-US" smtClean="0"/>
              <a:t>3/25/2016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340917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Code Instrumentation</a:t>
            </a:r>
          </a:p>
        </p:txBody>
      </p:sp>
      <p:sp>
        <p:nvSpPr>
          <p:cNvPr id="3" name="Content Placeholder 2"/>
          <p:cNvSpPr>
            <a:spLocks noGrp="1"/>
          </p:cNvSpPr>
          <p:nvPr>
            <p:ph idx="1"/>
          </p:nvPr>
        </p:nvSpPr>
        <p:spPr/>
        <p:txBody>
          <a:bodyPr/>
          <a:lstStyle/>
          <a:p>
            <a:r>
              <a:rPr lang="pt-PT" dirty="0"/>
              <a:t>First we added a TreeMap to count the number of boxing/unboxing operations done ordered by the following keys:</a:t>
            </a:r>
          </a:p>
          <a:p>
            <a:endParaRPr lang="pt-PT" dirty="0"/>
          </a:p>
          <a:p>
            <a:pPr marL="0" indent="0" algn="ctr">
              <a:buNone/>
            </a:pPr>
            <a:r>
              <a:rPr lang="pt-PT" dirty="0"/>
              <a:t>Method Name-&gt;Type-&gt;Action-&gt;Count</a:t>
            </a:r>
          </a:p>
          <a:p>
            <a:pPr marL="0" indent="0">
              <a:buNone/>
            </a:pPr>
            <a:endParaRPr lang="pt-PT" dirty="0"/>
          </a:p>
          <a:p>
            <a:pPr marL="0" indent="0" algn="r">
              <a:buNone/>
            </a:pPr>
            <a:r>
              <a:rPr lang="pt-PT" sz="1600" dirty="0"/>
              <a:t>Action={Boxing,Unboxing}</a:t>
            </a:r>
          </a:p>
        </p:txBody>
      </p:sp>
      <p:sp>
        <p:nvSpPr>
          <p:cNvPr id="4" name="Date Placeholder 3"/>
          <p:cNvSpPr>
            <a:spLocks noGrp="1"/>
          </p:cNvSpPr>
          <p:nvPr>
            <p:ph type="dt" sz="half" idx="10"/>
          </p:nvPr>
        </p:nvSpPr>
        <p:spPr/>
        <p:txBody>
          <a:bodyPr/>
          <a:lstStyle/>
          <a:p>
            <a:fld id="{EA0B2E4C-09A0-1C47-AC04-653E7CA38318}" type="datetime1">
              <a:rPr lang="en-US" smtClean="0"/>
              <a:t>3/25/2016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99321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Code Instrumentation</a:t>
            </a:r>
          </a:p>
        </p:txBody>
      </p:sp>
      <p:sp>
        <p:nvSpPr>
          <p:cNvPr id="3" name="Content Placeholder 2"/>
          <p:cNvSpPr>
            <a:spLocks noGrp="1"/>
          </p:cNvSpPr>
          <p:nvPr>
            <p:ph idx="1"/>
          </p:nvPr>
        </p:nvSpPr>
        <p:spPr/>
        <p:txBody>
          <a:bodyPr/>
          <a:lstStyle/>
          <a:p>
            <a:r>
              <a:rPr lang="pt-PT" dirty="0"/>
              <a:t>Then we injected a function(</a:t>
            </a:r>
            <a:r>
              <a:rPr lang="pt-PT" i="1" dirty="0"/>
              <a:t>insertData</a:t>
            </a:r>
            <a:r>
              <a:rPr lang="pt-PT" dirty="0"/>
              <a:t>), to increment the count in the TreeMap;</a:t>
            </a:r>
          </a:p>
          <a:p>
            <a:endParaRPr lang="pt-PT" dirty="0"/>
          </a:p>
          <a:p>
            <a:r>
              <a:rPr lang="pt-PT" dirty="0"/>
              <a:t>Also we injected another function(</a:t>
            </a:r>
            <a:r>
              <a:rPr lang="pt-PT" i="1" dirty="0"/>
              <a:t>printData</a:t>
            </a:r>
            <a:r>
              <a:rPr lang="pt-PT" dirty="0"/>
              <a:t>) to print the results.</a:t>
            </a:r>
          </a:p>
        </p:txBody>
      </p:sp>
      <p:sp>
        <p:nvSpPr>
          <p:cNvPr id="4" name="Date Placeholder 3"/>
          <p:cNvSpPr>
            <a:spLocks noGrp="1"/>
          </p:cNvSpPr>
          <p:nvPr>
            <p:ph type="dt" sz="half" idx="10"/>
          </p:nvPr>
        </p:nvSpPr>
        <p:spPr/>
        <p:txBody>
          <a:bodyPr/>
          <a:lstStyle/>
          <a:p>
            <a:fld id="{EA0B2E4C-09A0-1C47-AC04-653E7CA38318}" type="datetime1">
              <a:rPr lang="en-US" smtClean="0"/>
              <a:t>3/25/2016</a:t>
            </a:fld>
            <a:endParaRPr lang="en-US"/>
          </a:p>
        </p:txBody>
      </p:sp>
      <p:sp>
        <p:nvSpPr>
          <p:cNvPr id="5" name="Footer Placeholder 4"/>
          <p:cNvSpPr>
            <a:spLocks noGrp="1"/>
          </p:cNvSpPr>
          <p:nvPr>
            <p:ph type="ftr" sz="quarter" idx="11"/>
          </p:nvPr>
        </p:nvSpPr>
        <p:spPr/>
        <p:txBody>
          <a:bodyPr/>
          <a:lstStyle/>
          <a:p>
            <a:r>
              <a:rPr lang="pt-BR" dirty="0"/>
              <a:t>Instituto Superior Técnico </a:t>
            </a:r>
            <a:endParaRPr lang="en-US" dirty="0"/>
          </a:p>
        </p:txBody>
      </p:sp>
    </p:spTree>
    <p:extLst>
      <p:ext uri="{BB962C8B-B14F-4D97-AF65-F5344CB8AC3E}">
        <p14:creationId xmlns:p14="http://schemas.microsoft.com/office/powerpoint/2010/main" val="31248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Algorithm used</a:t>
            </a:r>
          </a:p>
        </p:txBody>
      </p:sp>
      <p:sp>
        <p:nvSpPr>
          <p:cNvPr id="3" name="Content Placeholder 2"/>
          <p:cNvSpPr>
            <a:spLocks noGrp="1"/>
          </p:cNvSpPr>
          <p:nvPr>
            <p:ph idx="1"/>
          </p:nvPr>
        </p:nvSpPr>
        <p:spPr/>
        <p:txBody>
          <a:bodyPr/>
          <a:lstStyle/>
          <a:p>
            <a:pPr marL="514350" indent="-514350">
              <a:buFont typeface="+mj-lt"/>
              <a:buAutoNum type="arabicPeriod"/>
            </a:pPr>
            <a:r>
              <a:rPr lang="pt-PT" dirty="0"/>
              <a:t>Search for where boxing and unboxing operations where done in the code;</a:t>
            </a:r>
          </a:p>
          <a:p>
            <a:pPr marL="514350" indent="-514350">
              <a:buFont typeface="+mj-lt"/>
              <a:buAutoNum type="arabicPeriod"/>
            </a:pPr>
            <a:r>
              <a:rPr lang="pt-PT" dirty="0"/>
              <a:t>Added a call after the operation to function insertData;</a:t>
            </a:r>
          </a:p>
          <a:p>
            <a:pPr marL="514350" indent="-514350">
              <a:buFont typeface="+mj-lt"/>
              <a:buAutoNum type="arabicPeriod"/>
            </a:pPr>
            <a:r>
              <a:rPr lang="pt-PT" dirty="0"/>
              <a:t>Added a call after the main method to the function printData.</a:t>
            </a:r>
          </a:p>
        </p:txBody>
      </p:sp>
      <p:sp>
        <p:nvSpPr>
          <p:cNvPr id="4" name="Date Placeholder 3"/>
          <p:cNvSpPr>
            <a:spLocks noGrp="1"/>
          </p:cNvSpPr>
          <p:nvPr>
            <p:ph type="dt" sz="half" idx="10"/>
          </p:nvPr>
        </p:nvSpPr>
        <p:spPr/>
        <p:txBody>
          <a:bodyPr/>
          <a:lstStyle/>
          <a:p>
            <a:fld id="{EA0B2E4C-09A0-1C47-AC04-653E7CA38318}" type="datetime1">
              <a:rPr lang="en-US" smtClean="0"/>
              <a:t>3/25/2016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226829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Dificulties</a:t>
            </a:r>
          </a:p>
        </p:txBody>
      </p:sp>
      <p:sp>
        <p:nvSpPr>
          <p:cNvPr id="3" name="Content Placeholder 2"/>
          <p:cNvSpPr>
            <a:spLocks noGrp="1"/>
          </p:cNvSpPr>
          <p:nvPr>
            <p:ph idx="1"/>
          </p:nvPr>
        </p:nvSpPr>
        <p:spPr/>
        <p:txBody>
          <a:bodyPr/>
          <a:lstStyle/>
          <a:p>
            <a:r>
              <a:rPr lang="pt-PT" dirty="0"/>
              <a:t>Parametrization(Javassist);</a:t>
            </a:r>
          </a:p>
          <a:p>
            <a:r>
              <a:rPr lang="pt-PT" dirty="0"/>
              <a:t>Stack overflow;</a:t>
            </a:r>
          </a:p>
          <a:p>
            <a:endParaRPr lang="pt-PT" dirty="0"/>
          </a:p>
        </p:txBody>
      </p:sp>
      <p:sp>
        <p:nvSpPr>
          <p:cNvPr id="4" name="Date Placeholder 3"/>
          <p:cNvSpPr>
            <a:spLocks noGrp="1"/>
          </p:cNvSpPr>
          <p:nvPr>
            <p:ph type="dt" sz="half" idx="10"/>
          </p:nvPr>
        </p:nvSpPr>
        <p:spPr/>
        <p:txBody>
          <a:bodyPr/>
          <a:lstStyle/>
          <a:p>
            <a:fld id="{EA0B2E4C-09A0-1C47-AC04-653E7CA38318}" type="datetime1">
              <a:rPr lang="en-US" smtClean="0"/>
              <a:t>3/25/2016</a:t>
            </a:fld>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748287373"/>
      </p:ext>
    </p:extLst>
  </p:cSld>
  <p:clrMapOvr>
    <a:masterClrMapping/>
  </p:clrMapOvr>
</p:sld>
</file>

<file path=ppt/theme/theme1.xml><?xml version="1.0" encoding="utf-8"?>
<a:theme xmlns:a="http://schemas.openxmlformats.org/drawingml/2006/main" name="Template-Powerpoint-IST_1">
  <a:themeElements>
    <a:clrScheme name="Custom 1">
      <a:dk1>
        <a:sysClr val="windowText" lastClr="000000"/>
      </a:dk1>
      <a:lt1>
        <a:sysClr val="window" lastClr="FFFFFF"/>
      </a:lt1>
      <a:dk2>
        <a:srgbClr val="1F497D"/>
      </a:dk2>
      <a:lt2>
        <a:srgbClr val="CCCCCC"/>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Template-Powerpoint-IST_1.thmx</Template>
  <TotalTime>36</TotalTime>
  <Words>210</Words>
  <Application>Microsoft Office PowerPoint</Application>
  <PresentationFormat>On-screen Show (4:3)</PresentationFormat>
  <Paragraphs>44</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Template-Powerpoint-IST_1</vt:lpstr>
      <vt:lpstr>Autoboxing in Java</vt:lpstr>
      <vt:lpstr>Introduction </vt:lpstr>
      <vt:lpstr>Goals</vt:lpstr>
      <vt:lpstr>Solution</vt:lpstr>
      <vt:lpstr>Code Instrumentation</vt:lpstr>
      <vt:lpstr>Code Instrumentation</vt:lpstr>
      <vt:lpstr>Algorithm used</vt:lpstr>
      <vt:lpstr>Dificulties</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Guerreiro</dc:creator>
  <cp:lastModifiedBy>Gonçalo Castilho</cp:lastModifiedBy>
  <cp:revision>6</cp:revision>
  <dcterms:created xsi:type="dcterms:W3CDTF">2014-07-21T10:31:21Z</dcterms:created>
  <dcterms:modified xsi:type="dcterms:W3CDTF">2016-03-25T15:53:20Z</dcterms:modified>
</cp:coreProperties>
</file>