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902" autoAdjust="0"/>
  </p:normalViewPr>
  <p:slideViewPr>
    <p:cSldViewPr snapToGrid="0" snapToObjects="1">
      <p:cViewPr varScale="1">
        <p:scale>
          <a:sx n="46" d="100"/>
          <a:sy n="46" d="100"/>
        </p:scale>
        <p:origin x="207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920E8-3420-4665-AF77-FF47F5717F5E}" type="datetimeFigureOut">
              <a:rPr lang="pt-PT" smtClean="0"/>
              <a:t>12/05/2016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1EC3C-5E62-44D9-A4CD-D519C726EBB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0267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Dizer</a:t>
            </a:r>
            <a:r>
              <a:rPr lang="en-US" baseline="0" dirty="0"/>
              <a:t> </a:t>
            </a:r>
            <a:r>
              <a:rPr lang="en-US" baseline="0" dirty="0" err="1"/>
              <a:t>bom</a:t>
            </a:r>
            <a:r>
              <a:rPr lang="en-US" baseline="0" dirty="0"/>
              <a:t> </a:t>
            </a:r>
            <a:r>
              <a:rPr lang="en-US" baseline="0" dirty="0" err="1"/>
              <a:t>dia</a:t>
            </a:r>
            <a:br>
              <a:rPr lang="en-US" baseline="0" dirty="0"/>
            </a:br>
            <a:r>
              <a:rPr lang="en-US" baseline="0" dirty="0"/>
              <a:t>-</a:t>
            </a:r>
            <a:r>
              <a:rPr lang="en-US" baseline="0" dirty="0" err="1"/>
              <a:t>Sorrir</a:t>
            </a:r>
            <a:r>
              <a:rPr lang="en-US" baseline="0" dirty="0"/>
              <a:t>(</a:t>
            </a:r>
            <a:r>
              <a:rPr lang="en-US" baseline="0" dirty="0" err="1"/>
              <a:t>cinicamente</a:t>
            </a:r>
            <a:r>
              <a:rPr lang="en-US" baseline="0" dirty="0"/>
              <a:t> </a:t>
            </a:r>
            <a:r>
              <a:rPr lang="en-US" baseline="0" dirty="0" err="1"/>
              <a:t>claro</a:t>
            </a:r>
            <a:r>
              <a:rPr lang="en-US" baseline="0" dirty="0"/>
              <a:t> </a:t>
            </a:r>
            <a:r>
              <a:rPr lang="en-US" baseline="0" dirty="0" err="1"/>
              <a:t>xD</a:t>
            </a:r>
            <a:r>
              <a:rPr lang="en-US" baseline="0" dirty="0"/>
              <a:t> )</a:t>
            </a:r>
            <a:br>
              <a:rPr lang="en-US" baseline="0" dirty="0"/>
            </a:br>
            <a:r>
              <a:rPr lang="en-US" baseline="0" dirty="0"/>
              <a:t>-</a:t>
            </a:r>
            <a:r>
              <a:rPr lang="en-US" baseline="0" dirty="0" err="1"/>
              <a:t>Respirar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1EC3C-5E62-44D9-A4CD-D519C726EBB2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9043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3284" y="4214005"/>
            <a:ext cx="7655238" cy="12349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1B8-D55E-3142-A1F8-FCFE86EBD46B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43284" y="1966536"/>
            <a:ext cx="7655238" cy="2025063"/>
          </a:xfrm>
        </p:spPr>
        <p:txBody>
          <a:bodyPr>
            <a:normAutofit/>
          </a:bodyPr>
          <a:lstStyle>
            <a:lvl1pPr algn="ctr">
              <a:defRPr sz="45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9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4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+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3284" y="2469876"/>
            <a:ext cx="3752516" cy="3656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69876"/>
            <a:ext cx="3750322" cy="3656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FDB6-C8E1-CA43-986D-07A95846BEF8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645459"/>
            <a:ext cx="4823472" cy="34807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284" y="2645459"/>
            <a:ext cx="2722229" cy="348070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1DAD3-920B-5943-A25F-8EE8A165768D}" type="datetime1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3284" y="1449340"/>
            <a:ext cx="7655238" cy="868363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0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+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3284" y="1627073"/>
            <a:ext cx="7655238" cy="41145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284" y="5841079"/>
            <a:ext cx="7655238" cy="392137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EB03-8AE6-F64E-A2BF-5A3C6EB89D07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7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743284" y="2469875"/>
            <a:ext cx="7655238" cy="37165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43284" y="1449340"/>
            <a:ext cx="7655238" cy="868363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43284" y="6414652"/>
            <a:ext cx="1847516" cy="306823"/>
          </a:xfrm>
        </p:spPr>
        <p:txBody>
          <a:bodyPr/>
          <a:lstStyle/>
          <a:p>
            <a:fld id="{E6DFEB03-8AE6-F64E-A2BF-5A3C6EB89D07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14652"/>
            <a:ext cx="2895600" cy="306823"/>
          </a:xfrm>
        </p:spPr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66650" y="6414652"/>
            <a:ext cx="1831872" cy="306823"/>
          </a:xfrm>
        </p:spPr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9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FE96-DCFC-C64E-95A7-05B2CB393A95}" type="datetime1">
              <a:rPr lang="en-US" smtClean="0"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EF0C-846E-4A4D-B9C3-8238AE18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1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3284" y="1449340"/>
            <a:ext cx="7655237" cy="868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284" y="2440611"/>
            <a:ext cx="7655237" cy="3685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284" y="6414652"/>
            <a:ext cx="1847516" cy="306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FD4294-2665-F444-8DA7-9FAAB9092A2E}" type="datetime1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4652"/>
            <a:ext cx="2895600" cy="306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err="1"/>
              <a:t>Instituto</a:t>
            </a:r>
            <a:r>
              <a:rPr lang="en-US" dirty="0"/>
              <a:t> Superior </a:t>
            </a:r>
            <a:r>
              <a:rPr lang="en-US" dirty="0" err="1"/>
              <a:t>Técnico</a:t>
            </a: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6650" y="6414652"/>
            <a:ext cx="1831872" cy="306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A60EF0C-846E-4A4D-B9C3-8238AE1817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7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7" r:id="rId5"/>
    <p:sldLayoutId id="2147483658" r:id="rId6"/>
    <p:sldLayoutId id="2147483655" r:id="rId7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214339" y="4831474"/>
            <a:ext cx="7655238" cy="1234938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dirty="0"/>
              <a:t>André Rodrigues nº69998</a:t>
            </a:r>
          </a:p>
          <a:p>
            <a:pPr algn="r"/>
            <a:r>
              <a:rPr lang="en-US" dirty="0"/>
              <a:t>Gonçalo Castilho nº75305</a:t>
            </a:r>
          </a:p>
          <a:p>
            <a:pPr algn="r"/>
            <a:r>
              <a:rPr lang="en-US" dirty="0"/>
              <a:t>Sílvia Timóteo nº75770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31B8-D55E-3142-A1F8-FCFE86EBD46B}" type="datetime1">
              <a:rPr lang="en-US" smtClean="0"/>
              <a:t>5/12/2016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Dispatch in Java</a:t>
            </a: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203200" y="4831474"/>
            <a:ext cx="4461164" cy="12349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Professor:</a:t>
            </a:r>
          </a:p>
          <a:p>
            <a:pPr algn="l"/>
            <a:r>
              <a:rPr lang="en-US" dirty="0"/>
              <a:t>António Menezes Leitão</a:t>
            </a:r>
          </a:p>
        </p:txBody>
      </p:sp>
    </p:spTree>
    <p:extLst>
      <p:ext uri="{BB962C8B-B14F-4D97-AF65-F5344CB8AC3E}">
        <p14:creationId xmlns:p14="http://schemas.microsoft.com/office/powerpoint/2010/main" val="3515638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Function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classe Generic Function tem como atributos uma string correspondente ao nome da função e 4 </a:t>
            </a:r>
            <a:r>
              <a:rPr lang="pt-PT" i="1" dirty="0"/>
              <a:t>handlers</a:t>
            </a:r>
            <a:r>
              <a:rPr lang="pt-PT" dirty="0"/>
              <a:t>, um correspondente aos metodos </a:t>
            </a:r>
            <a:r>
              <a:rPr lang="pt-PT" b="1" i="1" dirty="0"/>
              <a:t>primários</a:t>
            </a:r>
            <a:r>
              <a:rPr lang="pt-PT" dirty="0"/>
              <a:t>, outro aos metodos </a:t>
            </a:r>
            <a:r>
              <a:rPr lang="pt-PT" b="1" i="1" dirty="0"/>
              <a:t>around</a:t>
            </a:r>
            <a:r>
              <a:rPr lang="pt-PT" dirty="0"/>
              <a:t>, outro aos </a:t>
            </a:r>
            <a:r>
              <a:rPr lang="pt-PT" b="1" i="1" dirty="0"/>
              <a:t>after</a:t>
            </a:r>
            <a:r>
              <a:rPr lang="pt-PT" dirty="0"/>
              <a:t> e outro aos </a:t>
            </a:r>
            <a:r>
              <a:rPr lang="pt-PT" b="1" i="1" dirty="0"/>
              <a:t>before</a:t>
            </a:r>
            <a:r>
              <a:rPr lang="pt-PT" i="1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86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Function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Para ser executada a função generic é necessário calcular o </a:t>
            </a:r>
            <a:r>
              <a:rPr lang="en-US" b="1" i="1" noProof="1"/>
              <a:t>effective method </a:t>
            </a:r>
            <a:r>
              <a:rPr lang="en-US" noProof="1"/>
              <a:t> para os argumentos da chamada. </a:t>
            </a:r>
            <a:endParaRPr lang="en-US" b="1" i="1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53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Function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1"/>
              <a:t>O </a:t>
            </a:r>
            <a:r>
              <a:rPr lang="en-US" b="1" i="1" noProof="1"/>
              <a:t>effective method</a:t>
            </a:r>
            <a:r>
              <a:rPr lang="en-US" noProof="1"/>
              <a:t> consiste na execução sequencial do(s) metodo(s) aplicaveis </a:t>
            </a:r>
            <a:r>
              <a:rPr lang="en-US" b="1" i="1" noProof="1"/>
              <a:t>around</a:t>
            </a:r>
            <a:r>
              <a:rPr lang="en-US" noProof="1"/>
              <a:t> mais especifico(s) e/ou metodos </a:t>
            </a:r>
            <a:r>
              <a:rPr lang="en-US" b="1" i="1" noProof="1"/>
              <a:t>before</a:t>
            </a:r>
            <a:r>
              <a:rPr lang="en-US" noProof="1"/>
              <a:t>(executados do mais especifico para o menos) , metodo </a:t>
            </a:r>
            <a:r>
              <a:rPr lang="en-US" b="1" i="1" noProof="1"/>
              <a:t>primário</a:t>
            </a:r>
            <a:r>
              <a:rPr lang="en-US" noProof="1"/>
              <a:t> mais especifico e metodos </a:t>
            </a:r>
            <a:r>
              <a:rPr lang="en-US" b="1" i="1" noProof="1"/>
              <a:t>after</a:t>
            </a:r>
            <a:r>
              <a:rPr lang="en-US" noProof="1"/>
              <a:t>(executados do menos especifico para o mais) </a:t>
            </a:r>
          </a:p>
          <a:p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46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283" y="3167975"/>
            <a:ext cx="7655237" cy="868363"/>
          </a:xfrm>
        </p:spPr>
        <p:txBody>
          <a:bodyPr/>
          <a:lstStyle/>
          <a:p>
            <a:pPr algn="ctr"/>
            <a:r>
              <a:rPr lang="en-US" dirty="0" err="1"/>
              <a:t>Extensões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280970" y="1276830"/>
            <a:ext cx="7655237" cy="3685552"/>
          </a:xfrm>
        </p:spPr>
        <p:txBody>
          <a:bodyPr/>
          <a:lstStyle/>
          <a:p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19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UML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96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Cache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implementada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cache que </a:t>
            </a:r>
            <a:r>
              <a:rPr lang="en-US" dirty="0" err="1"/>
              <a:t>guarda</a:t>
            </a:r>
            <a:r>
              <a:rPr lang="en-US" dirty="0"/>
              <a:t> a </a:t>
            </a:r>
            <a:r>
              <a:rPr lang="en-US" dirty="0" err="1"/>
              <a:t>chamada</a:t>
            </a:r>
            <a:r>
              <a:rPr lang="en-US" dirty="0"/>
              <a:t> para um dado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argumentos</a:t>
            </a:r>
            <a:r>
              <a:rPr lang="en-US" dirty="0"/>
              <a:t>. </a:t>
            </a:r>
          </a:p>
          <a:p>
            <a:r>
              <a:rPr lang="en-US" dirty="0" err="1"/>
              <a:t>Esta</a:t>
            </a:r>
            <a:r>
              <a:rPr lang="en-US" dirty="0"/>
              <a:t> cache </a:t>
            </a:r>
            <a:r>
              <a:rPr lang="en-US" dirty="0" err="1"/>
              <a:t>guarda</a:t>
            </a:r>
            <a:r>
              <a:rPr lang="en-US" dirty="0"/>
              <a:t> um </a:t>
            </a:r>
            <a:r>
              <a:rPr lang="en-US" dirty="0" err="1"/>
              <a:t>objecto</a:t>
            </a:r>
            <a:r>
              <a:rPr lang="en-US" dirty="0"/>
              <a:t> </a:t>
            </a:r>
            <a:r>
              <a:rPr lang="pt-PT" b="1" i="1" dirty="0"/>
              <a:t>EffectiveMethodCacheItem </a:t>
            </a:r>
            <a:r>
              <a:rPr lang="pt-PT" dirty="0"/>
              <a:t>que contem o metodo efectivo respectivo aos argumentos da chamada.</a:t>
            </a:r>
            <a:endParaRPr lang="pt-PT" b="1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16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Metodos</a:t>
            </a:r>
            <a:r>
              <a:rPr lang="en-US" dirty="0"/>
              <a:t> Around e Call-next-method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implementada</a:t>
            </a:r>
            <a:r>
              <a:rPr lang="en-US" dirty="0"/>
              <a:t> a </a:t>
            </a:r>
            <a:r>
              <a:rPr lang="en-US" dirty="0" err="1"/>
              <a:t>possibilidade</a:t>
            </a:r>
            <a:r>
              <a:rPr lang="en-US" dirty="0"/>
              <a:t> de </a:t>
            </a:r>
            <a:r>
              <a:rPr lang="en-US" dirty="0" err="1"/>
              <a:t>existirem</a:t>
            </a:r>
            <a:r>
              <a:rPr lang="en-US" dirty="0"/>
              <a:t> </a:t>
            </a:r>
            <a:r>
              <a:rPr lang="en-US" dirty="0" err="1"/>
              <a:t>metodos</a:t>
            </a:r>
            <a:r>
              <a:rPr lang="en-US" dirty="0"/>
              <a:t> </a:t>
            </a:r>
            <a:r>
              <a:rPr lang="en-US" b="1" i="1" dirty="0"/>
              <a:t>around</a:t>
            </a:r>
            <a:r>
              <a:rPr lang="en-US" dirty="0"/>
              <a:t> com </a:t>
            </a:r>
            <a:r>
              <a:rPr lang="en-US" dirty="0" err="1"/>
              <a:t>comportamento</a:t>
            </a:r>
            <a:r>
              <a:rPr lang="en-US" dirty="0"/>
              <a:t> </a:t>
            </a:r>
            <a:r>
              <a:rPr lang="en-US" dirty="0" err="1"/>
              <a:t>semelhante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do CLOS</a:t>
            </a:r>
          </a:p>
          <a:p>
            <a:r>
              <a:rPr lang="en-US" dirty="0" err="1"/>
              <a:t>Tambem</a:t>
            </a:r>
            <a:r>
              <a:rPr lang="en-US" dirty="0"/>
              <a:t> </a:t>
            </a:r>
            <a:r>
              <a:rPr lang="en-US" dirty="0" err="1"/>
              <a:t>implementamos</a:t>
            </a:r>
            <a:r>
              <a:rPr lang="en-US" dirty="0"/>
              <a:t> a </a:t>
            </a:r>
            <a:r>
              <a:rPr lang="en-US" dirty="0" err="1"/>
              <a:t>possibilidade</a:t>
            </a:r>
            <a:r>
              <a:rPr lang="en-US" dirty="0"/>
              <a:t> de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chamado</a:t>
            </a:r>
            <a:r>
              <a:rPr lang="en-US" dirty="0"/>
              <a:t> o </a:t>
            </a:r>
            <a:r>
              <a:rPr lang="en-US" b="1" i="1" dirty="0"/>
              <a:t>call-next-method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metodos</a:t>
            </a:r>
            <a:r>
              <a:rPr lang="en-US" dirty="0"/>
              <a:t> around de forma a </a:t>
            </a:r>
            <a:r>
              <a:rPr lang="en-US" dirty="0" err="1"/>
              <a:t>permitir</a:t>
            </a:r>
            <a:r>
              <a:rPr lang="en-US" dirty="0"/>
              <a:t> </a:t>
            </a:r>
            <a:r>
              <a:rPr lang="en-US" dirty="0" err="1"/>
              <a:t>chamar</a:t>
            </a:r>
            <a:r>
              <a:rPr lang="en-US" dirty="0"/>
              <a:t> o </a:t>
            </a:r>
            <a:r>
              <a:rPr lang="en-US" dirty="0" err="1"/>
              <a:t>proximo</a:t>
            </a:r>
            <a:r>
              <a:rPr lang="en-US" dirty="0"/>
              <a:t>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especifico</a:t>
            </a:r>
            <a:r>
              <a:rPr lang="en-US" dirty="0"/>
              <a:t> </a:t>
            </a:r>
            <a:r>
              <a:rPr lang="en-US" dirty="0" err="1"/>
              <a:t>aplicavel</a:t>
            </a:r>
            <a:r>
              <a:rPr lang="en-US" dirty="0"/>
              <a:t>.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40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381" y="3449417"/>
            <a:ext cx="7655237" cy="868363"/>
          </a:xfrm>
        </p:spPr>
        <p:txBody>
          <a:bodyPr/>
          <a:lstStyle/>
          <a:p>
            <a:pPr algn="ctr"/>
            <a:r>
              <a:rPr lang="en-US" dirty="0" err="1"/>
              <a:t>Questões</a:t>
            </a:r>
            <a:r>
              <a:rPr lang="en-US" dirty="0"/>
              <a:t>?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730752" y="2475004"/>
            <a:ext cx="7655237" cy="3685552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4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CLOS(Common Lisp Object System)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contrário</a:t>
            </a:r>
            <a:r>
              <a:rPr lang="en-US" dirty="0"/>
              <a:t> do Java </a:t>
            </a:r>
            <a:r>
              <a:rPr lang="en-US" dirty="0" err="1"/>
              <a:t>existe</a:t>
            </a:r>
            <a:r>
              <a:rPr lang="en-US" dirty="0"/>
              <a:t> a </a:t>
            </a:r>
            <a:r>
              <a:rPr lang="en-US" dirty="0" err="1"/>
              <a:t>possibilidade</a:t>
            </a:r>
            <a:r>
              <a:rPr lang="en-US" dirty="0"/>
              <a:t> de utilizer Multiple Dispatch. No Java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Single Dispatch + Overloading o que </a:t>
            </a:r>
            <a:r>
              <a:rPr lang="en-US" dirty="0" err="1"/>
              <a:t>consiste</a:t>
            </a:r>
            <a:r>
              <a:rPr lang="en-US" dirty="0"/>
              <a:t> </a:t>
            </a:r>
            <a:r>
              <a:rPr lang="en-US" dirty="0" err="1"/>
              <a:t>numa</a:t>
            </a:r>
            <a:r>
              <a:rPr lang="en-US" dirty="0"/>
              <a:t> </a:t>
            </a:r>
            <a:r>
              <a:rPr lang="en-US" dirty="0" err="1"/>
              <a:t>limitação</a:t>
            </a:r>
            <a:r>
              <a:rPr lang="en-US" dirty="0"/>
              <a:t> </a:t>
            </a:r>
            <a:r>
              <a:rPr lang="en-US" dirty="0" err="1"/>
              <a:t>comparativamente</a:t>
            </a:r>
            <a:r>
              <a:rPr lang="en-US" dirty="0"/>
              <a:t> com o CLOS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1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Objectivo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Permitir</a:t>
            </a:r>
            <a:r>
              <a:rPr lang="en-US" dirty="0"/>
              <a:t> Multiple Dispatch </a:t>
            </a:r>
            <a:r>
              <a:rPr lang="en-US" dirty="0" err="1"/>
              <a:t>em</a:t>
            </a:r>
            <a:r>
              <a:rPr lang="en-US" dirty="0"/>
              <a:t> Java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1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114" y="2924850"/>
            <a:ext cx="8109771" cy="1252296"/>
          </a:xfrm>
        </p:spPr>
        <p:txBody>
          <a:bodyPr/>
          <a:lstStyle/>
          <a:p>
            <a:pPr algn="ctr"/>
            <a:r>
              <a:rPr lang="en-US" dirty="0"/>
              <a:t>Solution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55237" y="803321"/>
            <a:ext cx="7655237" cy="3685552"/>
          </a:xfrm>
        </p:spPr>
        <p:txBody>
          <a:bodyPr/>
          <a:lstStyle/>
          <a:p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23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9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Handler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criadas</a:t>
            </a:r>
            <a:r>
              <a:rPr lang="en-US" dirty="0"/>
              <a:t> Classes a que </a:t>
            </a:r>
            <a:r>
              <a:rPr lang="en-US" dirty="0" err="1"/>
              <a:t>chamamos</a:t>
            </a:r>
            <a:r>
              <a:rPr lang="en-US" dirty="0"/>
              <a:t> de Function Handlers, que </a:t>
            </a:r>
            <a:r>
              <a:rPr lang="en-US" dirty="0" err="1"/>
              <a:t>herdam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abstracta</a:t>
            </a:r>
            <a:r>
              <a:rPr lang="en-US" dirty="0"/>
              <a:t> </a:t>
            </a:r>
            <a:r>
              <a:rPr lang="en-US" dirty="0" err="1"/>
              <a:t>FunctionHandler</a:t>
            </a:r>
            <a:r>
              <a:rPr lang="en-US" dirty="0"/>
              <a:t>.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têm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objectivo</a:t>
            </a:r>
            <a:r>
              <a:rPr lang="en-US" dirty="0"/>
              <a:t> </a:t>
            </a:r>
            <a:r>
              <a:rPr lang="en-US" dirty="0" err="1"/>
              <a:t>guardar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metodos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(</a:t>
            </a:r>
            <a:r>
              <a:rPr lang="en-US" b="1" i="1" dirty="0"/>
              <a:t>Around</a:t>
            </a:r>
            <a:r>
              <a:rPr lang="en-US" dirty="0"/>
              <a:t>, </a:t>
            </a:r>
            <a:r>
              <a:rPr lang="en-US" b="1" i="1" dirty="0"/>
              <a:t>Primary</a:t>
            </a:r>
            <a:r>
              <a:rPr lang="en-US" dirty="0"/>
              <a:t>, </a:t>
            </a:r>
            <a:r>
              <a:rPr lang="en-US" b="1" i="1" dirty="0"/>
              <a:t>Before</a:t>
            </a:r>
            <a:r>
              <a:rPr lang="en-US" dirty="0"/>
              <a:t> e </a:t>
            </a:r>
            <a:r>
              <a:rPr lang="en-US" b="1" i="1" dirty="0"/>
              <a:t>After</a:t>
            </a:r>
            <a:r>
              <a:rPr lang="en-US" dirty="0"/>
              <a:t>)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genérica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86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Precedência</a:t>
            </a:r>
            <a:r>
              <a:rPr lang="en-US" dirty="0"/>
              <a:t> de classes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Para gerar a lista de precedencias das classes utilizamos uma procura </a:t>
            </a:r>
            <a:r>
              <a:rPr lang="en-US" b="1" i="1" noProof="1"/>
              <a:t>BFS</a:t>
            </a:r>
            <a:r>
              <a:rPr lang="en-US" noProof="1"/>
              <a:t> começando na classe que temos como argumento e subindo pelas respectivas super-classes e super-interfaces.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8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ordenação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63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Precedência</a:t>
            </a:r>
            <a:r>
              <a:rPr lang="en-US" dirty="0"/>
              <a:t> de classes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Como critério de desempate entre classes e interfaces ao mesmo nivel de hierarquia decidimos que classes têm precedencia sobre as interfaces e a ordem das interfaces é aquela pela qual sao declaradas quando elas sao implementadas.</a:t>
            </a:r>
          </a:p>
          <a:p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2E4C-09A0-1C47-AC04-653E7CA38318}" type="datetime1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Instituto Superior Técnico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9014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Powerpoint-IST_1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CCCCCC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Template-Powerpoint-IST_1.thmx</Template>
  <TotalTime>183</TotalTime>
  <Words>430</Words>
  <Application>Microsoft Office PowerPoint</Application>
  <PresentationFormat>On-screen Show (4:3)</PresentationFormat>
  <Paragraphs>70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Template-Powerpoint-IST_1</vt:lpstr>
      <vt:lpstr>Multiple Dispatch in Java</vt:lpstr>
      <vt:lpstr>Introdução</vt:lpstr>
      <vt:lpstr>Objectivo</vt:lpstr>
      <vt:lpstr>Solution</vt:lpstr>
      <vt:lpstr>UML</vt:lpstr>
      <vt:lpstr>Function Handler</vt:lpstr>
      <vt:lpstr>Precedência de classes</vt:lpstr>
      <vt:lpstr>Exemplo de ordenação</vt:lpstr>
      <vt:lpstr>Precedência de classes</vt:lpstr>
      <vt:lpstr>Generic Function</vt:lpstr>
      <vt:lpstr>Generic Function</vt:lpstr>
      <vt:lpstr>Generic Function</vt:lpstr>
      <vt:lpstr>Extensões</vt:lpstr>
      <vt:lpstr>UML</vt:lpstr>
      <vt:lpstr>Cache</vt:lpstr>
      <vt:lpstr>Metodos Around e Call-next-method</vt:lpstr>
      <vt:lpstr>Questões?</vt:lpstr>
    </vt:vector>
  </TitlesOfParts>
  <Company>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Guerreiro</dc:creator>
  <cp:lastModifiedBy>Gonçalo Castilho</cp:lastModifiedBy>
  <cp:revision>23</cp:revision>
  <dcterms:created xsi:type="dcterms:W3CDTF">2014-07-21T10:31:21Z</dcterms:created>
  <dcterms:modified xsi:type="dcterms:W3CDTF">2016-05-12T11:09:51Z</dcterms:modified>
</cp:coreProperties>
</file>