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35C82-EBA8-40CC-A902-1800C3BC6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950118" cy="2070653"/>
          </a:xfrm>
        </p:spPr>
        <p:txBody>
          <a:bodyPr/>
          <a:lstStyle/>
          <a:p>
            <a:r>
              <a:rPr lang="fr-FR" dirty="0"/>
              <a:t>Projet structure infra &amp; si n°7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149F27-EB31-4B82-B591-539EEFA55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22" y="3843867"/>
            <a:ext cx="6342890" cy="1947333"/>
          </a:xfrm>
        </p:spPr>
        <p:txBody>
          <a:bodyPr/>
          <a:lstStyle/>
          <a:p>
            <a:r>
              <a:rPr lang="fr-FR" dirty="0"/>
              <a:t>CORREIA Simon</a:t>
            </a:r>
            <a:br>
              <a:rPr lang="fr-FR" dirty="0"/>
            </a:br>
            <a:r>
              <a:rPr lang="fr-FR" dirty="0"/>
              <a:t>ACQUADRO Grégoire</a:t>
            </a:r>
          </a:p>
          <a:p>
            <a:r>
              <a:rPr lang="fr-FR" dirty="0"/>
              <a:t>BA Aurélien</a:t>
            </a:r>
          </a:p>
        </p:txBody>
      </p:sp>
    </p:spTree>
    <p:extLst>
      <p:ext uri="{BB962C8B-B14F-4D97-AF65-F5344CB8AC3E}">
        <p14:creationId xmlns:p14="http://schemas.microsoft.com/office/powerpoint/2010/main" val="421641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D0B29-9DCB-436E-9EA7-4B745676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622" y="142461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74EFF90-5B59-487E-A33C-3DC9B8BA6653}"/>
              </a:ext>
            </a:extLst>
          </p:cNvPr>
          <p:cNvSpPr txBox="1"/>
          <p:nvPr/>
        </p:nvSpPr>
        <p:spPr>
          <a:xfrm>
            <a:off x="1934817" y="1649528"/>
            <a:ext cx="50358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But du projet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- Outils utilisés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- Problèmes rencontrés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Création du serveur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Gestion des utilisateurs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77562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987A13-1CEB-42BA-9C63-4BB3B7E1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231" y="673296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But du </a:t>
            </a:r>
            <a:r>
              <a:rPr lang="en-US" sz="4000" dirty="0" err="1">
                <a:solidFill>
                  <a:schemeClr val="tx2"/>
                </a:solidFill>
              </a:rPr>
              <a:t>projet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2E271A-F175-4DD4-8F2E-46DE0BE91B80}"/>
              </a:ext>
            </a:extLst>
          </p:cNvPr>
          <p:cNvSpPr txBox="1"/>
          <p:nvPr/>
        </p:nvSpPr>
        <p:spPr>
          <a:xfrm>
            <a:off x="726415" y="2711548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Le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était</a:t>
            </a:r>
            <a:r>
              <a:rPr lang="en-US" dirty="0"/>
              <a:t> de </a:t>
            </a:r>
            <a:r>
              <a:rPr lang="en-US" dirty="0" err="1"/>
              <a:t>concevoir</a:t>
            </a:r>
            <a:r>
              <a:rPr lang="en-US" dirty="0"/>
              <a:t> un </a:t>
            </a:r>
            <a:r>
              <a:rPr lang="en-US" dirty="0" err="1"/>
              <a:t>espace</a:t>
            </a:r>
            <a:r>
              <a:rPr lang="en-US" dirty="0"/>
              <a:t> </a:t>
            </a:r>
            <a:r>
              <a:rPr lang="en-US" dirty="0" err="1"/>
              <a:t>centralisé</a:t>
            </a:r>
            <a:r>
              <a:rPr lang="en-US" dirty="0"/>
              <a:t> </a:t>
            </a:r>
            <a:r>
              <a:rPr lang="en-US" dirty="0" err="1"/>
              <a:t>d’hébergement</a:t>
            </a:r>
            <a:r>
              <a:rPr lang="en-US" dirty="0"/>
              <a:t>, de consultation et de partage de documents.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Nous </a:t>
            </a:r>
            <a:r>
              <a:rPr lang="en-US" dirty="0" err="1"/>
              <a:t>devions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: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err="1"/>
              <a:t>Configurer</a:t>
            </a:r>
            <a:r>
              <a:rPr lang="en-US" dirty="0"/>
              <a:t> un client et un </a:t>
            </a:r>
            <a:r>
              <a:rPr lang="en-US" dirty="0" err="1"/>
              <a:t>serveur</a:t>
            </a:r>
            <a:r>
              <a:rPr lang="en-US" dirty="0"/>
              <a:t> Windows</a:t>
            </a:r>
            <a:br>
              <a:rPr lang="en-US" dirty="0"/>
            </a:br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err="1"/>
              <a:t>Pouvoir</a:t>
            </a:r>
            <a:r>
              <a:rPr lang="en-US" dirty="0"/>
              <a:t> </a:t>
            </a:r>
            <a:r>
              <a:rPr lang="en-US" dirty="0" err="1"/>
              <a:t>gérer</a:t>
            </a:r>
            <a:r>
              <a:rPr lang="en-US" dirty="0"/>
              <a:t> les </a:t>
            </a:r>
            <a:r>
              <a:rPr lang="en-US" dirty="0" err="1"/>
              <a:t>utilisateurs</a:t>
            </a:r>
            <a:r>
              <a:rPr lang="en-US" dirty="0"/>
              <a:t> avec un </a:t>
            </a:r>
            <a:r>
              <a:rPr lang="en-US" dirty="0" err="1"/>
              <a:t>annuaire</a:t>
            </a:r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err="1"/>
              <a:t>Créer</a:t>
            </a:r>
            <a:r>
              <a:rPr lang="en-US" dirty="0"/>
              <a:t> un </a:t>
            </a:r>
            <a:r>
              <a:rPr lang="en-US" dirty="0" err="1"/>
              <a:t>accès</a:t>
            </a:r>
            <a:r>
              <a:rPr lang="en-US" dirty="0"/>
              <a:t> </a:t>
            </a:r>
            <a:r>
              <a:rPr lang="en-US" dirty="0" err="1"/>
              <a:t>commun</a:t>
            </a:r>
            <a:r>
              <a:rPr lang="en-US" dirty="0"/>
              <a:t> à des </a:t>
            </a:r>
            <a:r>
              <a:rPr lang="en-US" dirty="0" err="1"/>
              <a:t>fichiers</a:t>
            </a:r>
            <a:r>
              <a:rPr lang="en-US" dirty="0"/>
              <a:t> à travers le </a:t>
            </a:r>
            <a:r>
              <a:rPr lang="en-US" dirty="0" err="1"/>
              <a:t>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2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0F8E3-82C0-4415-84CA-A120CCE9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595" y="339402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Outils utilisés</a:t>
            </a:r>
          </a:p>
        </p:txBody>
      </p:sp>
      <p:sp>
        <p:nvSpPr>
          <p:cNvPr id="4" name="AutoShape 2" descr="Oracle VM VirtualBox — Wikipédia">
            <a:extLst>
              <a:ext uri="{FF2B5EF4-FFF2-40B4-BE49-F238E27FC236}">
                <a16:creationId xmlns:a16="http://schemas.microsoft.com/office/drawing/2014/main" id="{09610875-3A93-46D2-B24D-3465C908EF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967948" cy="196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CD4D951-8F89-4E4C-B166-B4BE78FA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31" y="1731671"/>
            <a:ext cx="2401974" cy="240197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0C805EF-A99D-4D87-B8D8-40B17077D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471" y="1731671"/>
            <a:ext cx="2401974" cy="240197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8A6194A-2CE3-4359-B6EE-63D291A2553F}"/>
              </a:ext>
            </a:extLst>
          </p:cNvPr>
          <p:cNvSpPr txBox="1"/>
          <p:nvPr/>
        </p:nvSpPr>
        <p:spPr>
          <a:xfrm>
            <a:off x="1300995" y="4176168"/>
            <a:ext cx="276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Windows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AB2F06-F861-4B44-BD14-EB354C35B2E1}"/>
              </a:ext>
            </a:extLst>
          </p:cNvPr>
          <p:cNvSpPr txBox="1"/>
          <p:nvPr/>
        </p:nvSpPr>
        <p:spPr>
          <a:xfrm>
            <a:off x="4459013" y="4176172"/>
            <a:ext cx="217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Serveur </a:t>
            </a:r>
            <a:r>
              <a:rPr lang="fr-FR" dirty="0" err="1"/>
              <a:t>windows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6924E74-95F9-415A-BCB0-E4D8261D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330" y="1948684"/>
            <a:ext cx="4167419" cy="196794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2B6754F-4880-40A0-9822-F9249255F36D}"/>
              </a:ext>
            </a:extLst>
          </p:cNvPr>
          <p:cNvSpPr txBox="1"/>
          <p:nvPr/>
        </p:nvSpPr>
        <p:spPr>
          <a:xfrm>
            <a:off x="8048887" y="4133645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5477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A4A8A-85D1-4D3F-B021-DFED39B9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08" y="153871"/>
            <a:ext cx="8534400" cy="1507067"/>
          </a:xfrm>
        </p:spPr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4F08AF-4341-4765-8E85-D607C0B506FE}"/>
              </a:ext>
            </a:extLst>
          </p:cNvPr>
          <p:cNvSpPr txBox="1"/>
          <p:nvPr/>
        </p:nvSpPr>
        <p:spPr>
          <a:xfrm>
            <a:off x="1789043" y="1789043"/>
            <a:ext cx="7103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 début nous étions partis pour effectuer ce projet sur Linux Ubuntu, mais ne sachant pas vraiment si nous étions sur la bonne lancée nous nous sommes redirigés sur Windows. 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19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3B89E2-E847-4B79-AEE4-28DCD20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E77F5E-7CB1-584A-BA8C-201ED9F5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Autofit/>
          </a:bodyPr>
          <a:lstStyle/>
          <a:p>
            <a:r>
              <a:rPr lang="fr-FR" sz="3200" dirty="0"/>
              <a:t>Création d’un serveur</a:t>
            </a:r>
          </a:p>
        </p:txBody>
      </p:sp>
      <p:sp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24D53AC0-344E-463B-B145-F34C3400E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E3EB77-E42A-D747-B703-633B003C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39" y="510436"/>
            <a:ext cx="6919831" cy="54839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ECA718-44D9-47A8-8CD7-E914C676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Avec Windows </a:t>
            </a:r>
            <a:r>
              <a:rPr lang="en-US" sz="1800" dirty="0" err="1">
                <a:solidFill>
                  <a:schemeClr val="tx1"/>
                </a:solidFill>
              </a:rPr>
              <a:t>serveur</a:t>
            </a:r>
            <a:r>
              <a:rPr lang="en-US" sz="1800" dirty="0">
                <a:solidFill>
                  <a:schemeClr val="tx1"/>
                </a:solidFill>
              </a:rPr>
              <a:t>, nous </a:t>
            </a:r>
            <a:r>
              <a:rPr lang="en-US" sz="1800" dirty="0" err="1">
                <a:solidFill>
                  <a:schemeClr val="tx1"/>
                </a:solidFill>
              </a:rPr>
              <a:t>avons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créé</a:t>
            </a:r>
            <a:r>
              <a:rPr lang="en-US" sz="1800" dirty="0">
                <a:solidFill>
                  <a:schemeClr val="tx1"/>
                </a:solidFill>
              </a:rPr>
              <a:t> un </a:t>
            </a:r>
            <a:r>
              <a:rPr lang="en-US" sz="1800" dirty="0" err="1">
                <a:solidFill>
                  <a:schemeClr val="tx1"/>
                </a:solidFill>
              </a:rPr>
              <a:t>serveur</a:t>
            </a:r>
            <a:r>
              <a:rPr lang="en-US" sz="1800" dirty="0">
                <a:solidFill>
                  <a:schemeClr val="tx1"/>
                </a:solidFill>
              </a:rPr>
              <a:t> sur </a:t>
            </a:r>
            <a:r>
              <a:rPr lang="en-US" sz="1800" dirty="0" err="1">
                <a:solidFill>
                  <a:schemeClr val="tx1"/>
                </a:solidFill>
              </a:rPr>
              <a:t>lequel</a:t>
            </a:r>
            <a:r>
              <a:rPr lang="en-US" sz="1800" dirty="0">
                <a:solidFill>
                  <a:schemeClr val="tx1"/>
                </a:solidFill>
              </a:rPr>
              <a:t> nous </a:t>
            </a:r>
            <a:r>
              <a:rPr lang="en-US" sz="1800" dirty="0" err="1">
                <a:solidFill>
                  <a:schemeClr val="tx1"/>
                </a:solidFill>
              </a:rPr>
              <a:t>avons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connecté</a:t>
            </a:r>
            <a:r>
              <a:rPr lang="en-US" sz="1800" dirty="0">
                <a:solidFill>
                  <a:schemeClr val="tx1"/>
                </a:solidFill>
              </a:rPr>
              <a:t> des clients et </a:t>
            </a:r>
            <a:r>
              <a:rPr lang="en-US" sz="1800" dirty="0" err="1">
                <a:solidFill>
                  <a:schemeClr val="tx1"/>
                </a:solidFill>
              </a:rPr>
              <a:t>créer</a:t>
            </a:r>
            <a:r>
              <a:rPr lang="en-US" sz="1800" dirty="0">
                <a:solidFill>
                  <a:schemeClr val="tx1"/>
                </a:solidFill>
              </a:rPr>
              <a:t> un </a:t>
            </a:r>
            <a:r>
              <a:rPr lang="en-US" sz="1800" dirty="0" err="1">
                <a:solidFill>
                  <a:schemeClr val="tx1"/>
                </a:solidFill>
              </a:rPr>
              <a:t>accès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commun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à</a:t>
            </a:r>
            <a:r>
              <a:rPr lang="en-US" sz="1800" dirty="0">
                <a:solidFill>
                  <a:schemeClr val="tx1"/>
                </a:solidFill>
              </a:rPr>
              <a:t> des </a:t>
            </a:r>
            <a:r>
              <a:rPr lang="en-US" sz="1800" dirty="0" err="1">
                <a:solidFill>
                  <a:schemeClr val="tx1"/>
                </a:solidFill>
              </a:rPr>
              <a:t>fichiers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0D8B72-085C-40D5-B078-EB32B5890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E526F4-561C-4B14-B8A0-14B292A9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9C4B7A-2735-44FF-8B32-D5AF0D5F6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860B95-CA81-4298-A0DA-375DD0B6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A4230E9-BF07-47EF-BA54-ACBEE3D55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6EC3AC-73C4-4ECA-823F-BB5B4E83C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138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9">
            <a:extLst>
              <a:ext uri="{FF2B5EF4-FFF2-40B4-BE49-F238E27FC236}">
                <a16:creationId xmlns:a16="http://schemas.microsoft.com/office/drawing/2014/main" id="{F94D49AA-9F37-44B9-96E0-04EDD3198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3C040A25-E89D-4C07-8F3A-4488FDC8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CAFBD161-57CB-4CF9-B3BD-FE3C2B69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76076F8-5E8C-402A-A299-C0F6ED7E5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7">
            <a:extLst>
              <a:ext uri="{FF2B5EF4-FFF2-40B4-BE49-F238E27FC236}">
                <a16:creationId xmlns:a16="http://schemas.microsoft.com/office/drawing/2014/main" id="{F5EB3E53-5C09-47B5-AFA2-9195087E0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8122EBFF-C2BD-4A58-984E-452493EDA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AFA201-D899-4BC4-86D3-8C0A930B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364" y="-272461"/>
            <a:ext cx="4343399" cy="24447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Gestion des </a:t>
            </a:r>
            <a:r>
              <a:rPr lang="en-US" sz="4800" dirty="0" err="1"/>
              <a:t>utilisateurs</a:t>
            </a:r>
            <a:endParaRPr lang="en-US" sz="4800" dirty="0"/>
          </a:p>
        </p:txBody>
      </p:sp>
      <p:sp>
        <p:nvSpPr>
          <p:cNvPr id="37" name="Snip Diagonal Corner Rectangle 6">
            <a:extLst>
              <a:ext uri="{FF2B5EF4-FFF2-40B4-BE49-F238E27FC236}">
                <a16:creationId xmlns:a16="http://schemas.microsoft.com/office/drawing/2014/main" id="{197F1B16-5747-47B5-B3FF-6691B1BEF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AEEAA8-AE88-43B2-82FE-A5440977E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1287263"/>
            <a:ext cx="6141181" cy="4283473"/>
          </a:xfrm>
          <a:prstGeom prst="rect">
            <a:avLst/>
          </a:prstGeom>
        </p:spPr>
      </p:pic>
      <p:grpSp>
        <p:nvGrpSpPr>
          <p:cNvPr id="38" name="Group 23">
            <a:extLst>
              <a:ext uri="{FF2B5EF4-FFF2-40B4-BE49-F238E27FC236}">
                <a16:creationId xmlns:a16="http://schemas.microsoft.com/office/drawing/2014/main" id="{39AF2E38-17AB-4826-85E9-A8F727F67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420580A-9A34-4EA1-B3AE-543720D12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012754-5EEE-4A79-BB60-5F4581E6E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FE4574A-4294-4A29-BB7F-E64584CED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4B178FB-D872-4445-9A9D-88A66E07F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F37C0FB-AFA7-4F60-BA74-FAC5714BC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F4C8AAE8-8F67-4DE6-B758-9715065E60B7}"/>
              </a:ext>
            </a:extLst>
          </p:cNvPr>
          <p:cNvSpPr txBox="1"/>
          <p:nvPr/>
        </p:nvSpPr>
        <p:spPr>
          <a:xfrm>
            <a:off x="7479961" y="2576943"/>
            <a:ext cx="2919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Active Directory nous permet de gérer les utilisateurs et groupes. </a:t>
            </a:r>
            <a:br>
              <a:rPr lang="fr-FR" dirty="0"/>
            </a:br>
            <a:r>
              <a:rPr lang="fr-FR" dirty="0"/>
              <a:t>Les créer, faire des groupes, les supprimer </a:t>
            </a:r>
            <a:r>
              <a:rPr lang="fr-FR" dirty="0" err="1"/>
              <a:t>ect</a:t>
            </a:r>
            <a:r>
              <a:rPr lang="fr-FR" dirty="0"/>
              <a:t>…</a:t>
            </a:r>
          </a:p>
          <a:p>
            <a:r>
              <a:rPr lang="fr-FR" dirty="0"/>
              <a:t>Ainsi que de voir les ordinateurs sur le réseau</a:t>
            </a:r>
          </a:p>
        </p:txBody>
      </p:sp>
    </p:spTree>
    <p:extLst>
      <p:ext uri="{BB962C8B-B14F-4D97-AF65-F5344CB8AC3E}">
        <p14:creationId xmlns:p14="http://schemas.microsoft.com/office/powerpoint/2010/main" val="164993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C6EDEF-A3BB-407B-9CDF-A7E5E5AE6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AE95B9-B8B1-4D2E-827E-AE702FB67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96C491-9D12-4A1F-87C1-4087035C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FE5C4A-1546-4452-A19D-2A989D4B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48CBA6-F6FA-4167-BD0D-40D35561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218117-4219-42AF-A115-EF6C30DD8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100" b="11511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FA64150-144C-44B1-87D3-5A95BB08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Démonstration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071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</TotalTime>
  <Words>195</Words>
  <Application>Microsoft Macintosh PowerPoint</Application>
  <PresentationFormat>Grand écran</PresentationFormat>
  <Paragraphs>31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Secteur</vt:lpstr>
      <vt:lpstr>Projet structure infra &amp; si n°7</vt:lpstr>
      <vt:lpstr>Sommaire</vt:lpstr>
      <vt:lpstr>But du projet</vt:lpstr>
      <vt:lpstr>Outils utilisés</vt:lpstr>
      <vt:lpstr>Problèmes rencontrés</vt:lpstr>
      <vt:lpstr>Création d’un serveur</vt:lpstr>
      <vt:lpstr>Gestion des utilisateurs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structure infra &amp; si n°7</dc:title>
  <dc:creator>BA Aurélien</dc:creator>
  <cp:lastModifiedBy>ACQUADRO Grégoire</cp:lastModifiedBy>
  <cp:revision>9</cp:revision>
  <dcterms:created xsi:type="dcterms:W3CDTF">2021-03-27T10:49:25Z</dcterms:created>
  <dcterms:modified xsi:type="dcterms:W3CDTF">2021-03-27T14:34:28Z</dcterms:modified>
</cp:coreProperties>
</file>