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3deea6bd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3deea6bd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3deea6bd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3deea6bd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3deea6bd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3deea6bd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3deea6bd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3deea6bd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3deea6bd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3deea6bd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deea6bd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3deea6bd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3deea6bd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3deea6bd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Reverse proxy / web servers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Erik 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Grégoire ACQUADRO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773850" y="2148125"/>
            <a:ext cx="4749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Objectif du projet / contexte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Outils utilisés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Architecture de l’infrastructure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Serveur proxy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Serveur web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Démonstration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825" y="2363725"/>
            <a:ext cx="1229249" cy="12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Objectif du projet / contexte </a:t>
            </a:r>
            <a:endParaRPr sz="2800"/>
          </a:p>
        </p:txBody>
      </p:sp>
      <p:sp>
        <p:nvSpPr>
          <p:cNvPr id="78" name="Google Shape;78;p15"/>
          <p:cNvSpPr txBox="1"/>
          <p:nvPr/>
        </p:nvSpPr>
        <p:spPr>
          <a:xfrm>
            <a:off x="466975" y="1874600"/>
            <a:ext cx="472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Nous avons mis en place un reverse proxy lié à deux serveurs web.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7000" y="2915325"/>
            <a:ext cx="48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Pour une entreprise, cela lui permet de mettre en ligne un site web avec la sécurité qu’offre le reverse proxy.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000" y="1363025"/>
            <a:ext cx="3462199" cy="241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utilisés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25" y="161010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réaliser ce projet, nous avons utilisé trois serveurs Debian.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Nous avons réalisé le reverse proxy avec haproxy.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Nous avons installé wordpress et phpmyadmin pour mieux gérer la base de données.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251" y="293701"/>
            <a:ext cx="1541177" cy="203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9200" y="2835125"/>
            <a:ext cx="3039350" cy="164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4325" y="485524"/>
            <a:ext cx="2591671" cy="20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4900" y="2571750"/>
            <a:ext cx="2585288" cy="18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r>
              <a:rPr lang="fr"/>
              <a:t> de </a:t>
            </a:r>
            <a:r>
              <a:rPr lang="fr"/>
              <a:t>l'infrastructure</a:t>
            </a:r>
            <a:r>
              <a:rPr lang="fr"/>
              <a:t>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973" y="1695825"/>
            <a:ext cx="5746950" cy="27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80200" y="2054725"/>
            <a:ext cx="260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Les serveurs web sont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situés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dans un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réseau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local. Le reverse proxy sert de passerelle entre le WAN et le LAN.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Avoir deux serveurs web nous permet d’assurer la disponibilité du service.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Serveur Proxy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25" y="171020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se connecter au site web, l’utilisateur passera par le serveur proxy.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 proxy nous permet de sécuriser la connexion (https).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 serveur proxy dispose de la </a:t>
            </a:r>
            <a:r>
              <a:rPr lang="fr"/>
              <a:t>technologie</a:t>
            </a:r>
            <a:r>
              <a:rPr lang="fr"/>
              <a:t> de </a:t>
            </a:r>
            <a:r>
              <a:rPr lang="fr"/>
              <a:t>load balancing.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900" y="1359350"/>
            <a:ext cx="4275050" cy="2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Serveurs web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25" y="1770225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serveurs web ont tous les deux WordPress, phpMyAdmin et une base de données.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La base de données est répliqué pour assurer la disponibilité du service même quand un des serveurs ne </a:t>
            </a:r>
            <a:r>
              <a:rPr lang="fr"/>
              <a:t>fonctionne</a:t>
            </a:r>
            <a:r>
              <a:rPr lang="fr"/>
              <a:t> plus.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350" y="1054176"/>
            <a:ext cx="4001549" cy="26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438" y="1277025"/>
            <a:ext cx="5383173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