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E076-12F0-4EBB-A58F-D80E7F627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2230A-B626-4773-80D1-B570D2DBE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AF6C-622D-4C63-B362-45CE97EA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CA1B-967A-4B59-AB3C-A9D53931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CC65-AE8B-4A80-97BB-F1692AA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4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48D0-D097-4707-9EB1-1AECD448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A06F-B164-4260-B1D4-16B2E3C4D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C0BD-4577-47E7-9AEC-033E5E67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17D7-3D9F-468B-AE4A-6918CB2F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FBB6-CDC9-4D52-A181-F359A044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69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4AD8B-917B-4324-9A1F-8C58D75AD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7B4CA-BCA2-4633-8482-75B3DF8DA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6FA2-7032-4C07-809E-95974E32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9642-5E49-444E-BEF6-5BB2EB39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460B-502E-4818-A59D-15442E6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00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92E0-A102-400C-9CAA-6FEFB813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B11C-334D-43DF-86F8-98A472B7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4C2A-F887-4E7F-8B0D-EEF2B68D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551C4-AA86-4572-815E-3DC103AC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1942-4982-4267-A8AD-9D13DAB2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975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8884-BC46-4EA4-A834-BF019348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F781-E8DC-4E5A-9132-E941D54C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D7CE-179A-4082-A335-4E62F5F8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0FB5-0657-42C7-80CE-F19CB3C1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B76F-1027-4B18-86BD-76EDAE7C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8C46-96B0-4150-B5B5-12063E9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995F-FD83-4482-AA27-2A4A243E9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A2885-22D4-48C5-9151-BA05BFEA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2B91-E5C0-4960-ACE3-F85BE434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355C-79AC-4459-B478-5B608B2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A25F6-A410-4733-80F1-28474A9F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20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6965-9379-4749-B678-9EC9A411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AA7E-9814-4654-844E-CE448EEC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A68D1-3BA0-4514-9C2D-0C5F4527C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B80B0-C86C-42D5-BE6D-C4EAB912C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11E77-708D-4E9C-9D29-9F4251F05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F43D9-97AF-464D-98B8-D2EC5AA2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B4A6E-C42D-4C2B-9BA2-4355B0A0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2E226-7CEE-4FD5-9284-17DC8BBC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14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2936-BAF9-49C4-9824-531AE36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90631-0CDE-4FA9-BE6D-6469BE1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02A3-B956-4083-87A2-EA374FBE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09D34-D031-4A29-963D-D668AD00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31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1DCCE-FD43-45AF-98A1-6D54B5C0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B82FF-4DC9-492E-9B0B-BE7E72DC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836F5-1FEE-4FAE-B282-1F541A86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5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6A0F-080D-410D-AB19-78586FEA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16B4-FD66-42CF-880A-07161D08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15F2-808B-4F96-98D0-E17A3AF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B40D-B571-4CC1-9DA0-24BC7571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06D92-07EF-4E3C-8F89-1CB0F141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37FF-828F-46B6-91E0-C95025F6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47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D82-9F9D-4055-A60B-CA1D3351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6967B-8A6E-4AC8-AA5B-ED14A26DB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7165D-BFF5-4930-8463-2AB39906A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EE1A-D1CD-4BBE-A9BC-511A6E25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741A1-F57F-416A-9BDB-552C3CEF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88E33-B595-4EB2-AD76-CE01CA76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812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D13D6-173E-4FEE-BF79-320B6C5A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09323-CCB6-433C-98A1-6C9D80C9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956E-9CBB-489C-BD5D-020104CE5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19B4-3FAE-4B6F-9956-96C20323D9CC}" type="datetimeFigureOut">
              <a:rPr lang="de-CH" smtClean="0"/>
              <a:t>28.08.2017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74CFA-35D6-4129-B72D-D459C1A02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3A73-BB5D-4FF0-B656-C6003174D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6E10-1640-48E7-AE17-5311528384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288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8442-6697-41D9-94CE-0FC49762B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C1C94-45E7-4E50-B6B4-C63F612B4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8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28AB3-ECD4-474E-B711-1CB2240914D1}"/>
              </a:ext>
            </a:extLst>
          </p:cNvPr>
          <p:cNvSpPr/>
          <p:nvPr/>
        </p:nvSpPr>
        <p:spPr>
          <a:xfrm>
            <a:off x="1340528" y="781235"/>
            <a:ext cx="2974020" cy="542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A81FF-EB6D-4E7B-BAB3-33843A761560}"/>
              </a:ext>
            </a:extLst>
          </p:cNvPr>
          <p:cNvSpPr/>
          <p:nvPr/>
        </p:nvSpPr>
        <p:spPr>
          <a:xfrm>
            <a:off x="1340529" y="781235"/>
            <a:ext cx="2974020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GroendomChat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56577-4A21-4A37-B3D0-000E31631DDE}"/>
              </a:ext>
            </a:extLst>
          </p:cNvPr>
          <p:cNvSpPr/>
          <p:nvPr/>
        </p:nvSpPr>
        <p:spPr>
          <a:xfrm>
            <a:off x="1747538" y="2413363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Search Chat</a:t>
            </a:r>
          </a:p>
        </p:txBody>
      </p:sp>
    </p:spTree>
    <p:extLst>
      <p:ext uri="{BB962C8B-B14F-4D97-AF65-F5344CB8AC3E}">
        <p14:creationId xmlns:p14="http://schemas.microsoft.com/office/powerpoint/2010/main" val="81286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Meier</dc:creator>
  <cp:lastModifiedBy>Gabriel Meier</cp:lastModifiedBy>
  <cp:revision>2</cp:revision>
  <dcterms:created xsi:type="dcterms:W3CDTF">2017-08-28T09:34:27Z</dcterms:created>
  <dcterms:modified xsi:type="dcterms:W3CDTF">2017-08-28T09:35:57Z</dcterms:modified>
</cp:coreProperties>
</file>