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7" r:id="rId1"/>
  </p:sldMasterIdLst>
  <p:notesMasterIdLst>
    <p:notesMasterId r:id="rId20"/>
  </p:notesMasterIdLst>
  <p:sldIdLst>
    <p:sldId id="256" r:id="rId2"/>
    <p:sldId id="267" r:id="rId3"/>
    <p:sldId id="294" r:id="rId4"/>
    <p:sldId id="269" r:id="rId5"/>
    <p:sldId id="276" r:id="rId6"/>
    <p:sldId id="270" r:id="rId7"/>
    <p:sldId id="286" r:id="rId8"/>
    <p:sldId id="295" r:id="rId9"/>
    <p:sldId id="292" r:id="rId10"/>
    <p:sldId id="296" r:id="rId11"/>
    <p:sldId id="272" r:id="rId12"/>
    <p:sldId id="297" r:id="rId13"/>
    <p:sldId id="283" r:id="rId14"/>
    <p:sldId id="299" r:id="rId15"/>
    <p:sldId id="293" r:id="rId16"/>
    <p:sldId id="298" r:id="rId17"/>
    <p:sldId id="290" r:id="rId18"/>
    <p:sldId id="291" r:id="rId1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9788"/>
    <a:srgbClr val="7F6E5D"/>
    <a:srgbClr val="F9F7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57"/>
    <p:restoredTop sz="82571"/>
  </p:normalViewPr>
  <p:slideViewPr>
    <p:cSldViewPr snapToGrid="0">
      <p:cViewPr varScale="1">
        <p:scale>
          <a:sx n="116" d="100"/>
          <a:sy n="116" d="100"/>
        </p:scale>
        <p:origin x="11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29" Type="http://schemas.microsoft.com/office/2015/10/relationships/revisionInfo" Target="revisionInfo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D210F0-1583-4F8B-9C2E-9C6F42019753}" type="datetimeFigureOut">
              <a:rPr lang="de-CH" smtClean="0"/>
              <a:t>05.11.17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FB81A6-A126-4AE4-9837-D28ACE5F320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316291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Eine Android App soll es Benutzern erlauben, mit anderen Personen zu chatten. Der ganze Chat ist anonym, das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heisst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es werden keinerlei Informationen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über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die andere Person preisgegeben. Der Chat wird nirgendwo gespeichert und existiert nur so lange wie die Chat Session offen ist. Man wird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willkürlich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mit einem anderen User verbunden, er gerade online ist.</a:t>
            </a:r>
          </a:p>
          <a:p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/>
              </a:rPr>
              <a:t> 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Keine</a:t>
            </a:r>
            <a:r>
              <a:rPr lang="de-DE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Registrierung nötig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FB81A6-A126-4AE4-9837-D28ACE5F3209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215508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FB81A6-A126-4AE4-9837-D28ACE5F3209}" type="slidenum">
              <a:rPr lang="de-CH" smtClean="0"/>
              <a:t>14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11833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FB81A6-A126-4AE4-9837-D28ACE5F3209}" type="slidenum">
              <a:rPr lang="de-CH" smtClean="0"/>
              <a:t>15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810037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FB81A6-A126-4AE4-9837-D28ACE5F3209}" type="slidenum">
              <a:rPr lang="de-CH" smtClean="0"/>
              <a:t>16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926898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Heutige</a:t>
            </a:r>
            <a:r>
              <a:rPr lang="de-DE" baseline="0" dirty="0" smtClean="0"/>
              <a:t> Zeit: Alle Sammeln Daten und erstellen Nutzerprofile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FB81A6-A126-4AE4-9837-D28ACE5F3209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635684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FB81A6-A126-4AE4-9837-D28ACE5F3209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380521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FB81A6-A126-4AE4-9837-D28ACE5F3209}" type="slidenum">
              <a:rPr lang="de-CH" smtClean="0"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390077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FB81A6-A126-4AE4-9837-D28ACE5F3209}" type="slidenum">
              <a:rPr lang="de-CH" smtClean="0"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039651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CH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FB81A6-A126-4AE4-9837-D28ACE5F3209}" type="slidenum">
              <a:rPr lang="de-CH" smtClean="0"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409402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FB81A6-A126-4AE4-9837-D28ACE5F3209}" type="slidenum">
              <a:rPr lang="de-CH" smtClean="0"/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978706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FB81A6-A126-4AE4-9837-D28ACE5F3209}" type="slidenum">
              <a:rPr lang="de-CH" smtClean="0"/>
              <a:t>12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328402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FB81A6-A126-4AE4-9837-D28ACE5F3209}" type="slidenum">
              <a:rPr lang="de-CH" smtClean="0"/>
              <a:t>13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38533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5B82C4DB-B764-478E-870D-214122C599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xmlns="" id="{BA0AB10A-ED1E-4150-AA82-BF41987972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Master-Untertitelformat bearbeiten</a:t>
            </a:r>
            <a:endParaRPr lang="de-CH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064872E8-DE41-4C9E-BBAF-87E2367BB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EA0-35C7-47EA-83FD-3DD08A993D29}" type="datetime1">
              <a:rPr lang="de-CH" smtClean="0"/>
              <a:t>05.11.17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695BEE75-1DD6-4BBE-8E44-FA89616C6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460C635F-5D16-422A-A061-5D5F7BD2F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BF37E-78BE-41A4-A385-876C7BBAE281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0074313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3054A027-D034-4E51-A428-F46AEADE7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xmlns="" id="{E2566885-BF24-4763-808C-9A0673D76A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F3556E77-B137-4221-B04C-91D7899B2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DE7A8-8486-48F4-ABFF-A05B2ADE2CE5}" type="datetime1">
              <a:rPr lang="de-CH" smtClean="0"/>
              <a:t>05.11.17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C9EDDC1A-09B6-4AAF-8A07-1BA88BC22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DF02CA30-9EC4-433F-9CDD-BC3229C85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BF37E-78BE-41A4-A385-876C7BBAE28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703115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xmlns="" id="{B90751A0-FDBC-4E3B-968B-E41E0A0F7C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xmlns="" id="{0FB257EA-C29C-4755-8156-B2ADE3BE86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1529C168-35F2-44FA-B110-C66C85764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11F3E-2A1B-443E-87E4-00204C62E0A6}" type="datetime1">
              <a:rPr lang="de-CH" smtClean="0"/>
              <a:t>05.11.17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EF12ADA6-3C2A-4044-9E54-8127D1F88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351A948C-9A4C-4FF5-9693-4E6F5D993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BF37E-78BE-41A4-A385-876C7BBAE28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126721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D66002A1-2D6B-45BA-BDD4-11C64CCBC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04152BA4-842E-4B6A-9CAC-55AA8447F4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  <a:lvl2pPr>
              <a:defRPr>
                <a:solidFill>
                  <a:schemeClr val="accent4"/>
                </a:solidFill>
              </a:defRPr>
            </a:lvl2pPr>
            <a:lvl3pPr>
              <a:defRPr>
                <a:solidFill>
                  <a:schemeClr val="accent4"/>
                </a:solidFill>
              </a:defRPr>
            </a:lvl3pPr>
            <a:lvl4pPr>
              <a:defRPr>
                <a:solidFill>
                  <a:schemeClr val="accent4"/>
                </a:solidFill>
              </a:defRPr>
            </a:lvl4pPr>
            <a:lvl5pPr>
              <a:defRPr>
                <a:solidFill>
                  <a:schemeClr val="accent4"/>
                </a:solidFill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C4EAD868-BAF6-4A65-BF92-0F4FBF1AD4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83677" cy="36512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accent4"/>
                </a:solidFill>
              </a:defRPr>
            </a:lvl1pPr>
          </a:lstStyle>
          <a:p>
            <a:r>
              <a:rPr lang="de-CH" dirty="0" smtClean="0"/>
              <a:t>November 2017</a:t>
            </a:r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1FE4D665-7074-41E5-A113-F6026B5F5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r>
              <a:rPr lang="de-CH" dirty="0" smtClean="0"/>
              <a:t>© GRÖNDOM Inc. 2017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2FF1E68D-87AF-4291-B12C-0B532E334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r>
              <a:rPr lang="de-CH" dirty="0" smtClean="0"/>
              <a:t>Folie Nr. </a:t>
            </a:r>
            <a:fld id="{ACD87602-F38D-4D66-BBCB-27AEB5DB755A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6085070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81F86C0E-7DD2-46F3-AAED-E3EAE819E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xmlns="" id="{ECEC2101-20A2-4821-A3F7-CF249A750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26BA9AB4-2F2D-4EC5-9B4F-C65174404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dirty="0" smtClean="0"/>
              <a:t>November 2017</a:t>
            </a:r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42F56A35-72E9-4F02-8164-BF9AD85C2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 smtClean="0"/>
              <a:t>© GRÖNDOM Inc. 2017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510A9E5A-0FF3-4123-B1A0-3F42F1796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dirty="0"/>
              <a:t>Folie Nr. </a:t>
            </a:r>
            <a:fld id="{ACD87602-F38D-4D66-BBCB-27AEB5DB755A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8250615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4BB390FB-5C85-472B-B208-CDBDABD1D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40AA8914-DA53-46DC-BA8A-A2CDF7863D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xmlns="" id="{CFDE11E3-9F3B-4BD5-A7BD-E91C93B894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xmlns="" id="{88AC2D08-25C3-4922-88DF-261D72D67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D3EAF-FCEC-4698-A1A8-82FC4FD38BF2}" type="datetime1">
              <a:rPr lang="de-CH" smtClean="0"/>
              <a:t>05.11.17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xmlns="" id="{837C6BC8-8C88-49ED-BD19-BC60B836A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xmlns="" id="{3DBF1D50-2F71-4A80-8D52-EC1DF51AF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BF37E-78BE-41A4-A385-876C7BBAE28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592512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8F3BA3FE-34CB-448F-9F53-E54D39C11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xmlns="" id="{89BB9AEA-2FC7-4E96-B6FF-95772CAF50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xmlns="" id="{BBC5D321-4752-4370-93A1-DA23822F11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xmlns="" id="{C6F19701-D0DB-43BD-A889-218E0005BF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xmlns="" id="{8084A772-F8AC-47B4-AA2C-4D1CFA3326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xmlns="" id="{51F9BBB0-BD5C-4C6C-810B-BF820848E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51918-B719-4864-9272-6569881D6A0E}" type="datetime1">
              <a:rPr lang="de-CH" smtClean="0"/>
              <a:t>05.11.17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xmlns="" id="{35D471B9-EC65-4005-8BD1-739CAD1FE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xmlns="" id="{C649DE99-DB5F-4F8C-8C9A-4AB138F43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BF37E-78BE-41A4-A385-876C7BBAE28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392915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94E8A92F-02D7-4603-B951-9E06BC99E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A6E74591-252F-4719-A364-22A9AE1FB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716F0-27C3-4A1B-8E70-145E75277EF5}" type="datetime1">
              <a:rPr lang="de-CH" smtClean="0"/>
              <a:t>05.11.17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9CBC2608-0EB5-4E83-ACAA-2C276C010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AFC79D39-D57F-442D-A164-7E5A97058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BF37E-78BE-41A4-A385-876C7BBAE28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077076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xmlns="" id="{F6792193-51E9-4ACD-BAFF-4910719CE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107F1-6999-4F18-B7EB-4F9D5A565970}" type="datetime1">
              <a:rPr lang="de-CH" smtClean="0"/>
              <a:t>05.11.17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xmlns="" id="{4B13B5F8-F018-4BA7-9749-166984994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xmlns="" id="{BB120FF3-2BC1-4AC0-B2DC-58F688D05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BF37E-78BE-41A4-A385-876C7BBAE28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49808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2D388B26-9960-4064-BDD3-73BC9B2B2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932F68AD-C766-4275-899D-A0F20C9C31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xmlns="" id="{2108185C-AB4A-4E1D-B392-5E43ACF9C3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xmlns="" id="{44D0C6E3-06E1-4E76-8352-8248A888E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76634-F8CF-415B-B0D0-B7B9C6263993}" type="datetime1">
              <a:rPr lang="de-CH" smtClean="0"/>
              <a:t>05.11.17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xmlns="" id="{DB9CAE24-044F-438A-BF7F-089689A4B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xmlns="" id="{3AB9384F-7A6B-4392-9D38-F8A0EEBD3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BF37E-78BE-41A4-A385-876C7BBAE28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24636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E3AD60DB-879E-4238-888B-FD1D62611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xmlns="" id="{F1A68723-41A7-4887-A973-0678E815FC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xmlns="" id="{C8FD5C32-8C51-4C68-9E35-5A89AD7BB9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xmlns="" id="{7839CE6D-0A8A-4B3D-A33D-9FEA28EE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86B26-BF11-4A3B-859E-0002F3F2E19E}" type="datetime1">
              <a:rPr lang="de-CH" smtClean="0"/>
              <a:t>05.11.17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xmlns="" id="{CD7F9BB1-7823-41B1-BFC5-49514AE18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xmlns="" id="{F18D3FA9-926C-4EC6-A578-2A5E218FA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BF37E-78BE-41A4-A385-876C7BBAE28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797629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xmlns="" id="{E913FAB9-8915-46C7-8CEA-E6754C9E2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  <a:endParaRPr lang="de-CH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xmlns="" id="{C369804F-D772-4354-B75F-D2ED451CB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868A138B-A15C-4683-B1E2-853F51C78A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11173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417EC-B4CE-4F05-BD18-5D02DBAAB4CA}" type="datetime1">
              <a:rPr lang="de-CH" smtClean="0"/>
              <a:t>05.11.17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94A21690-13DE-4C8A-8988-132C6ACEA4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34969" y="6356350"/>
            <a:ext cx="67538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CH" dirty="0" smtClean="0"/>
              <a:t>© GRÖNDOM Inc. 2017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5BCDBF9D-A154-4C5E-A102-587F7D5F0A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39880" y="6356350"/>
            <a:ext cx="12139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FBF37E-78BE-41A4-A385-876C7BBAE281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364275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4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4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4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4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4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4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4" Type="http://schemas.openxmlformats.org/officeDocument/2006/relationships/image" Target="../media/image9.jpg"/><Relationship Id="rId5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0240" y="574560"/>
            <a:ext cx="3242019" cy="4052524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3566317" y="4862236"/>
            <a:ext cx="4971234" cy="116955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CH" sz="7000" dirty="0" smtClean="0">
                <a:solidFill>
                  <a:schemeClr val="tx2"/>
                </a:solidFill>
              </a:rPr>
              <a:t>GRÖNDOM</a:t>
            </a:r>
            <a:endParaRPr lang="de-CH" sz="7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2253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Planung</a:t>
            </a:r>
            <a:br>
              <a:rPr lang="de-DE" dirty="0"/>
            </a:br>
            <a:r>
              <a:rPr lang="de-CH" sz="3200" dirty="0">
                <a:solidFill>
                  <a:srgbClr val="7F6E5D"/>
                </a:solidFill>
              </a:rPr>
              <a:t>Zeitplan</a:t>
            </a:r>
            <a:endParaRPr lang="de-CH" sz="3200" dirty="0">
              <a:solidFill>
                <a:srgbClr val="7F6E5D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de-DE" dirty="0">
                <a:solidFill>
                  <a:srgbClr val="7F6E5D"/>
                </a:solidFill>
                <a:latin typeface="+mj-lt"/>
              </a:rPr>
              <a:t>Sprint </a:t>
            </a:r>
            <a:r>
              <a:rPr lang="de-DE" dirty="0" smtClean="0">
                <a:solidFill>
                  <a:srgbClr val="7F6E5D"/>
                </a:solidFill>
                <a:latin typeface="+mj-lt"/>
              </a:rPr>
              <a:t>3</a:t>
            </a:r>
            <a:endParaRPr lang="de-DE" dirty="0">
              <a:solidFill>
                <a:srgbClr val="7F6E5D"/>
              </a:solidFill>
              <a:latin typeface="+mj-lt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© GRÖNDOM Inc. 2017</a:t>
            </a:r>
            <a:endParaRPr lang="de-CH" dirty="0"/>
          </a:p>
        </p:txBody>
      </p:sp>
      <p:pic>
        <p:nvPicPr>
          <p:cNvPr id="6" name="Bild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10528453" cy="4522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655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Umsetzung</a:t>
            </a:r>
            <a:br>
              <a:rPr lang="de-DE" dirty="0"/>
            </a:br>
            <a:r>
              <a:rPr lang="de-CH" sz="3200" dirty="0">
                <a:solidFill>
                  <a:srgbClr val="7F6E5D"/>
                </a:solidFill>
              </a:rPr>
              <a:t>Ressourcen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App</a:t>
            </a:r>
          </a:p>
          <a:p>
            <a:pPr lvl="1"/>
            <a:r>
              <a:rPr lang="de-DE" dirty="0" smtClean="0"/>
              <a:t>Java (Android)</a:t>
            </a:r>
          </a:p>
          <a:p>
            <a:pPr lvl="1"/>
            <a:r>
              <a:rPr lang="de-DE" dirty="0" err="1" smtClean="0"/>
              <a:t>Gradle</a:t>
            </a:r>
            <a:r>
              <a:rPr lang="de-DE" dirty="0" smtClean="0"/>
              <a:t> (Compiler)</a:t>
            </a:r>
          </a:p>
          <a:p>
            <a:endParaRPr lang="de-DE" dirty="0"/>
          </a:p>
          <a:p>
            <a:r>
              <a:rPr lang="de-DE" dirty="0" smtClean="0"/>
              <a:t>Server</a:t>
            </a:r>
          </a:p>
          <a:p>
            <a:pPr lvl="1"/>
            <a:r>
              <a:rPr lang="de-DE" dirty="0" smtClean="0"/>
              <a:t>Java (</a:t>
            </a:r>
            <a:r>
              <a:rPr lang="de-DE" dirty="0" err="1" smtClean="0"/>
              <a:t>Maven</a:t>
            </a:r>
            <a:r>
              <a:rPr lang="de-DE" dirty="0" smtClean="0"/>
              <a:t>)</a:t>
            </a:r>
          </a:p>
          <a:p>
            <a:pPr lvl="1"/>
            <a:endParaRPr lang="de-DE" dirty="0" smtClean="0"/>
          </a:p>
          <a:p>
            <a:r>
              <a:rPr lang="de-DE" dirty="0" smtClean="0"/>
              <a:t>Entwicklungsumgebung</a:t>
            </a:r>
          </a:p>
          <a:p>
            <a:pPr lvl="1"/>
            <a:r>
              <a:rPr lang="de-DE" dirty="0" smtClean="0"/>
              <a:t>Android Studio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© GRÖNDOM Inc. 2017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948404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Umsetzung</a:t>
            </a:r>
            <a:br>
              <a:rPr lang="de-DE" dirty="0"/>
            </a:br>
            <a:r>
              <a:rPr lang="de-CH" sz="3200" dirty="0" smtClean="0">
                <a:solidFill>
                  <a:srgbClr val="7F6E5D"/>
                </a:solidFill>
              </a:rPr>
              <a:t>Server</a:t>
            </a:r>
            <a:endParaRPr lang="de-CH" sz="3200" dirty="0">
              <a:solidFill>
                <a:srgbClr val="7F6E5D"/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© GRÖNDOM Inc. 2017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9303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Umsetzung</a:t>
            </a:r>
            <a:br>
              <a:rPr lang="de-DE" dirty="0"/>
            </a:br>
            <a:r>
              <a:rPr lang="de-CH" sz="3200" dirty="0" smtClean="0">
                <a:solidFill>
                  <a:srgbClr val="7F6E5D"/>
                </a:solidFill>
              </a:rPr>
              <a:t>Chat </a:t>
            </a:r>
            <a:r>
              <a:rPr lang="de-CH" sz="3200" dirty="0" err="1" smtClean="0">
                <a:solidFill>
                  <a:srgbClr val="7F6E5D"/>
                </a:solidFill>
              </a:rPr>
              <a:t>Bubbles</a:t>
            </a:r>
            <a:endParaRPr lang="de-CH" sz="3200" dirty="0">
              <a:solidFill>
                <a:srgbClr val="7F6E5D"/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© GRÖNDOM Inc. 2017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5284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Umsetzung</a:t>
            </a:r>
            <a:br>
              <a:rPr lang="de-DE" dirty="0"/>
            </a:br>
            <a:r>
              <a:rPr lang="de-CH" sz="3200" dirty="0" err="1" smtClean="0">
                <a:solidFill>
                  <a:srgbClr val="7F6E5D"/>
                </a:solidFill>
              </a:rPr>
              <a:t>Continous</a:t>
            </a:r>
            <a:r>
              <a:rPr lang="de-CH" sz="3200" dirty="0" smtClean="0">
                <a:solidFill>
                  <a:srgbClr val="7F6E5D"/>
                </a:solidFill>
              </a:rPr>
              <a:t> Integration</a:t>
            </a:r>
            <a:endParaRPr lang="de-CH" sz="3200" dirty="0">
              <a:solidFill>
                <a:srgbClr val="7F6E5D"/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© GRÖNDOM Inc. 2017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014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Umsetzung</a:t>
            </a:r>
            <a:br>
              <a:rPr lang="de-DE" dirty="0"/>
            </a:br>
            <a:r>
              <a:rPr lang="de-CH" sz="3200" dirty="0">
                <a:solidFill>
                  <a:srgbClr val="7F6E5D"/>
                </a:solidFill>
              </a:rPr>
              <a:t>Der Prototyp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© GRÖNDOM Inc. 2017</a:t>
            </a:r>
            <a:endParaRPr lang="de-CH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2447627" cy="4351338"/>
          </a:xfrm>
        </p:spPr>
      </p:pic>
      <p:pic>
        <p:nvPicPr>
          <p:cNvPr id="7" name="Bild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7930" y="1684828"/>
            <a:ext cx="2450924" cy="4357198"/>
          </a:xfrm>
          <a:prstGeom prst="rect">
            <a:avLst/>
          </a:prstGeom>
        </p:spPr>
      </p:pic>
      <p:pic>
        <p:nvPicPr>
          <p:cNvPr id="8" name="Bild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8064" y="1684828"/>
            <a:ext cx="244762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848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Beurteilungsraster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CH" sz="3200" dirty="0" smtClean="0">
                <a:solidFill>
                  <a:srgbClr val="7F6E5D"/>
                </a:solidFill>
              </a:rPr>
              <a:t>Bewertung</a:t>
            </a:r>
            <a:endParaRPr lang="de-CH" sz="3200" dirty="0">
              <a:solidFill>
                <a:srgbClr val="7F6E5D"/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© GRÖNDOM Inc. 2017</a:t>
            </a:r>
            <a:endParaRPr lang="de-CH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352" y="1690688"/>
            <a:ext cx="5913583" cy="4351338"/>
          </a:xfrm>
        </p:spPr>
      </p:pic>
    </p:spTree>
    <p:extLst>
      <p:ext uri="{BB962C8B-B14F-4D97-AF65-F5344CB8AC3E}">
        <p14:creationId xmlns:p14="http://schemas.microsoft.com/office/powerpoint/2010/main" val="66688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Reflektion</a:t>
            </a:r>
            <a:br>
              <a:rPr lang="de-DE" dirty="0"/>
            </a:br>
            <a:r>
              <a:rPr lang="de-CH" sz="3200" dirty="0">
                <a:solidFill>
                  <a:srgbClr val="7F6E5D"/>
                </a:solidFill>
              </a:rPr>
              <a:t>Was haben wir gelernt?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Yvo</a:t>
            </a:r>
            <a:endParaRPr lang="de-DE" dirty="0"/>
          </a:p>
          <a:p>
            <a:pPr lvl="1">
              <a:buFont typeface="Courier New" charset="0"/>
              <a:buChar char="o"/>
            </a:pPr>
            <a:r>
              <a:rPr lang="de-DE" dirty="0" err="1" smtClean="0"/>
              <a:t>text</a:t>
            </a:r>
            <a:endParaRPr lang="de-DE" dirty="0" smtClean="0"/>
          </a:p>
          <a:p>
            <a:r>
              <a:rPr lang="de-DE" dirty="0" smtClean="0"/>
              <a:t>Patrick</a:t>
            </a:r>
            <a:endParaRPr lang="de-DE" dirty="0"/>
          </a:p>
          <a:p>
            <a:pPr lvl="1">
              <a:buFont typeface="Courier New" charset="0"/>
              <a:buChar char="o"/>
            </a:pPr>
            <a:r>
              <a:rPr lang="de-DE" dirty="0" err="1" smtClean="0"/>
              <a:t>text</a:t>
            </a:r>
            <a:endParaRPr lang="de-DE" dirty="0" smtClean="0"/>
          </a:p>
          <a:p>
            <a:r>
              <a:rPr lang="de-DE" dirty="0" smtClean="0"/>
              <a:t>Serge</a:t>
            </a:r>
          </a:p>
          <a:p>
            <a:pPr lvl="1">
              <a:buFont typeface="Courier New" charset="0"/>
              <a:buChar char="o"/>
            </a:pPr>
            <a:r>
              <a:rPr lang="de-DE" dirty="0" err="1" smtClean="0"/>
              <a:t>text</a:t>
            </a:r>
            <a:endParaRPr lang="de-DE" dirty="0"/>
          </a:p>
          <a:p>
            <a:r>
              <a:rPr lang="de-DE" dirty="0" smtClean="0"/>
              <a:t>Gabriel</a:t>
            </a:r>
            <a:endParaRPr lang="de-DE" dirty="0"/>
          </a:p>
          <a:p>
            <a:pPr lvl="1">
              <a:buFont typeface="Courier New" charset="0"/>
              <a:buChar char="o"/>
            </a:pPr>
            <a:r>
              <a:rPr lang="de-DE" dirty="0" err="1" smtClean="0"/>
              <a:t>text</a:t>
            </a:r>
            <a:endParaRPr lang="de-DE" dirty="0"/>
          </a:p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© GRÖNDOM Inc. 2017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46773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>
            <a:extLst>
              <a:ext uri="{FF2B5EF4-FFF2-40B4-BE49-F238E27FC236}">
                <a16:creationId xmlns:a16="http://schemas.microsoft.com/office/drawing/2014/main" xmlns="" id="{A58C54B0-51EF-49FB-B596-6A65DFA4E4A0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dirty="0" smtClean="0"/>
              <a:t>Ende</a:t>
            </a:r>
          </a:p>
          <a:p>
            <a:r>
              <a:rPr lang="de-CH" sz="3200" dirty="0">
                <a:solidFill>
                  <a:srgbClr val="7F6E5D"/>
                </a:solidFill>
              </a:rPr>
              <a:t/>
            </a:r>
            <a:br>
              <a:rPr lang="de-CH" sz="3200" dirty="0">
                <a:solidFill>
                  <a:srgbClr val="7F6E5D"/>
                </a:solidFill>
              </a:rPr>
            </a:br>
            <a:r>
              <a:rPr lang="de-CH" sz="3200" dirty="0">
                <a:solidFill>
                  <a:srgbClr val="7F6E5D"/>
                </a:solidFill>
              </a:rPr>
              <a:t>Danke für </a:t>
            </a:r>
            <a:r>
              <a:rPr lang="de-CH" sz="3200" dirty="0" smtClean="0">
                <a:solidFill>
                  <a:srgbClr val="7F6E5D"/>
                </a:solidFill>
              </a:rPr>
              <a:t>Eure Aufmerksamkeit</a:t>
            </a:r>
            <a:endParaRPr lang="de-CH" sz="3200" dirty="0">
              <a:solidFill>
                <a:srgbClr val="7F6E5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8923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Ablauf</a:t>
            </a:r>
            <a:endParaRPr lang="de-CH" dirty="0">
              <a:solidFill>
                <a:srgbClr val="7F6E5D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3715512" cy="4351338"/>
          </a:xfrm>
        </p:spPr>
        <p:txBody>
          <a:bodyPr>
            <a:normAutofit/>
          </a:bodyPr>
          <a:lstStyle/>
          <a:p>
            <a:r>
              <a:rPr lang="de-DE" dirty="0" smtClean="0"/>
              <a:t>Projektidee</a:t>
            </a:r>
          </a:p>
          <a:p>
            <a:r>
              <a:rPr lang="de-DE" dirty="0" smtClean="0"/>
              <a:t>Organisation</a:t>
            </a:r>
          </a:p>
          <a:p>
            <a:r>
              <a:rPr lang="de-DE" dirty="0" smtClean="0"/>
              <a:t>Planung</a:t>
            </a:r>
            <a:endParaRPr lang="de-DE" dirty="0"/>
          </a:p>
          <a:p>
            <a:r>
              <a:rPr lang="de-DE" dirty="0" smtClean="0"/>
              <a:t>Demonstration</a:t>
            </a:r>
          </a:p>
          <a:p>
            <a:r>
              <a:rPr lang="de-DE" dirty="0" smtClean="0"/>
              <a:t>Beurteilungsraster</a:t>
            </a:r>
            <a:endParaRPr lang="de-DE" dirty="0"/>
          </a:p>
          <a:p>
            <a:r>
              <a:rPr lang="de-DE" dirty="0"/>
              <a:t>Reflexion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© GRÖNDOM Inc. 2017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821995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Projektidee</a:t>
            </a:r>
            <a:r>
              <a:rPr lang="de-DE" dirty="0"/>
              <a:t/>
            </a:r>
            <a:br>
              <a:rPr lang="de-DE" dirty="0"/>
            </a:br>
            <a:r>
              <a:rPr lang="de-CH" sz="3200" dirty="0" smtClean="0">
                <a:solidFill>
                  <a:srgbClr val="7F6E5D"/>
                </a:solidFill>
              </a:rPr>
              <a:t>Ziele</a:t>
            </a:r>
            <a:endParaRPr lang="de-CH" sz="3200" dirty="0">
              <a:solidFill>
                <a:srgbClr val="7F6E5D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Android Chat Applikation entwickeln</a:t>
            </a:r>
          </a:p>
          <a:p>
            <a:r>
              <a:rPr lang="de-CH" dirty="0" smtClean="0"/>
              <a:t>Anonym und ohne Anmeldung</a:t>
            </a:r>
            <a:endParaRPr lang="de-CH" dirty="0"/>
          </a:p>
          <a:p>
            <a:r>
              <a:rPr lang="de-CH" dirty="0" smtClean="0"/>
              <a:t>Chatverläufe werden nicht gespeichert </a:t>
            </a:r>
            <a:endParaRPr lang="de-CH" dirty="0"/>
          </a:p>
          <a:p>
            <a:r>
              <a:rPr lang="de-CH" dirty="0" smtClean="0"/>
              <a:t>Zufällige Verbindung mit anderen Usern</a:t>
            </a:r>
            <a:endParaRPr lang="de-DE" dirty="0"/>
          </a:p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© GRÖNDOM Inc. 2017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239495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Projektidee</a:t>
            </a:r>
            <a:r>
              <a:rPr lang="de-DE" dirty="0"/>
              <a:t/>
            </a:r>
            <a:br>
              <a:rPr lang="de-DE" dirty="0"/>
            </a:br>
            <a:r>
              <a:rPr lang="de-CH" sz="3200" dirty="0">
                <a:solidFill>
                  <a:srgbClr val="7F6E5D"/>
                </a:solidFill>
              </a:rPr>
              <a:t>Chancen</a:t>
            </a:r>
            <a:endParaRPr lang="de-CH" dirty="0">
              <a:solidFill>
                <a:srgbClr val="7F6E5D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Hoher Spannungsfaktor durch zufällige Verbindung</a:t>
            </a:r>
            <a:endParaRPr lang="de-CH" dirty="0"/>
          </a:p>
          <a:p>
            <a:r>
              <a:rPr lang="de-CH" dirty="0" smtClean="0"/>
              <a:t>Chats werden nicht gespeichert</a:t>
            </a:r>
            <a:endParaRPr lang="de-DE" dirty="0"/>
          </a:p>
          <a:p>
            <a:r>
              <a:rPr lang="de-DE" dirty="0" smtClean="0"/>
              <a:t>Kennenlernen neuer Leute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© GRÖNDOM Inc. 2017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91239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Projektidee</a:t>
            </a:r>
            <a:r>
              <a:rPr lang="de-DE" dirty="0"/>
              <a:t/>
            </a:r>
            <a:br>
              <a:rPr lang="de-DE" dirty="0"/>
            </a:br>
            <a:r>
              <a:rPr lang="de-CH" sz="3200" dirty="0">
                <a:solidFill>
                  <a:srgbClr val="7F6E5D"/>
                </a:solidFill>
              </a:rPr>
              <a:t>USP (Alleinstellungsmerkmale)</a:t>
            </a:r>
            <a:endParaRPr lang="de-CH" dirty="0">
              <a:solidFill>
                <a:srgbClr val="7F6E5D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GRÖNDOM ist kostenlos</a:t>
            </a:r>
          </a:p>
          <a:p>
            <a:r>
              <a:rPr lang="de-CH" dirty="0" smtClean="0"/>
              <a:t>Benutzerfreundliche, einfache Oberfläche</a:t>
            </a:r>
          </a:p>
          <a:p>
            <a:r>
              <a:rPr lang="de-CH" dirty="0" smtClean="0"/>
              <a:t>KEINE Datensammlung</a:t>
            </a:r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© GRÖNDOM Inc. 2017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259564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Organisation</a:t>
            </a:r>
            <a:br>
              <a:rPr lang="de-DE" dirty="0"/>
            </a:br>
            <a:r>
              <a:rPr lang="de-CH" sz="3200" dirty="0">
                <a:solidFill>
                  <a:srgbClr val="7F6E5D"/>
                </a:solidFill>
              </a:rPr>
              <a:t>Struktur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© GRÖNDOM Inc. 2017</a:t>
            </a:r>
            <a:endParaRPr lang="de-CH" dirty="0"/>
          </a:p>
        </p:txBody>
      </p:sp>
      <p:pic>
        <p:nvPicPr>
          <p:cNvPr id="13" name="Bild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605" y="1615931"/>
            <a:ext cx="10334790" cy="2407587"/>
          </a:xfrm>
          <a:prstGeom prst="rect">
            <a:avLst/>
          </a:prstGeom>
        </p:spPr>
      </p:pic>
      <p:pic>
        <p:nvPicPr>
          <p:cNvPr id="14" name="Bild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605" y="4130638"/>
            <a:ext cx="2150340" cy="2104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82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Organisation</a:t>
            </a:r>
            <a:br>
              <a:rPr lang="de-DE" dirty="0"/>
            </a:br>
            <a:r>
              <a:rPr lang="de-CH" sz="3200" dirty="0">
                <a:solidFill>
                  <a:srgbClr val="7F6E5D"/>
                </a:solidFill>
              </a:rPr>
              <a:t>Teamdynamik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Vorgehen nach </a:t>
            </a:r>
            <a:r>
              <a:rPr lang="de-DE" dirty="0" smtClean="0"/>
              <a:t>SCRUM</a:t>
            </a:r>
            <a:endParaRPr lang="de-DE" dirty="0" smtClean="0"/>
          </a:p>
          <a:p>
            <a:r>
              <a:rPr lang="de-DE" dirty="0" smtClean="0"/>
              <a:t>Wöchentliche Daily Scrum Sitzungen</a:t>
            </a:r>
          </a:p>
          <a:p>
            <a:r>
              <a:rPr lang="de-DE" dirty="0" smtClean="0"/>
              <a:t>Wechselnder </a:t>
            </a:r>
            <a:r>
              <a:rPr lang="de-DE" dirty="0" err="1" smtClean="0"/>
              <a:t>Product</a:t>
            </a:r>
            <a:r>
              <a:rPr lang="de-DE" dirty="0" smtClean="0"/>
              <a:t> </a:t>
            </a:r>
            <a:r>
              <a:rPr lang="de-DE" dirty="0" err="1" smtClean="0"/>
              <a:t>Owner</a:t>
            </a:r>
            <a:endParaRPr lang="de-DE" dirty="0"/>
          </a:p>
          <a:p>
            <a:r>
              <a:rPr lang="de-DE" dirty="0" smtClean="0"/>
              <a:t>Projekt in Repository auf </a:t>
            </a:r>
            <a:r>
              <a:rPr lang="de-DE" dirty="0"/>
              <a:t>GitHub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© GRÖNDOM Inc. 2017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643356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Planung</a:t>
            </a:r>
            <a:r>
              <a:rPr lang="de-DE" sz="3200" dirty="0"/>
              <a:t/>
            </a:r>
            <a:br>
              <a:rPr lang="de-DE" sz="3200" dirty="0"/>
            </a:br>
            <a:r>
              <a:rPr lang="de-CH" sz="3200" dirty="0">
                <a:solidFill>
                  <a:srgbClr val="7F6E5D"/>
                </a:solidFill>
              </a:rPr>
              <a:t>Meilensteine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de-DE" dirty="0">
                <a:solidFill>
                  <a:srgbClr val="7F6E5D"/>
                </a:solidFill>
              </a:rPr>
              <a:t>Sprint 1</a:t>
            </a:r>
          </a:p>
          <a:p>
            <a:endParaRPr lang="de-DE" dirty="0"/>
          </a:p>
          <a:p>
            <a:pPr marL="0" indent="0">
              <a:buNone/>
            </a:pPr>
            <a:endParaRPr lang="de-DE" dirty="0">
              <a:solidFill>
                <a:srgbClr val="7F6E5D"/>
              </a:solidFill>
            </a:endParaRPr>
          </a:p>
          <a:p>
            <a:pPr marL="0" indent="0">
              <a:buNone/>
            </a:pPr>
            <a:endParaRPr lang="de-DE" dirty="0">
              <a:solidFill>
                <a:srgbClr val="7F6E5D"/>
              </a:solidFill>
            </a:endParaRPr>
          </a:p>
          <a:p>
            <a:pPr marL="0" indent="0">
              <a:buNone/>
            </a:pPr>
            <a:r>
              <a:rPr lang="de-DE" dirty="0">
                <a:solidFill>
                  <a:srgbClr val="7F6E5D"/>
                </a:solidFill>
              </a:rPr>
              <a:t>Sprint 2</a:t>
            </a:r>
          </a:p>
          <a:p>
            <a:pPr marL="0" indent="0">
              <a:buNone/>
            </a:pPr>
            <a:endParaRPr lang="de-DE" dirty="0">
              <a:solidFill>
                <a:srgbClr val="7F6E5D"/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© GRÖNDOM Inc. 2017</a:t>
            </a:r>
            <a:endParaRPr lang="de-CH" dirty="0"/>
          </a:p>
        </p:txBody>
      </p:sp>
      <p:pic>
        <p:nvPicPr>
          <p:cNvPr id="5" name="Bild 4" descr="../../../../Desktop/Bildschirmfoto%202017-10-30%20um%2009.25.36.pn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516" y="2288245"/>
            <a:ext cx="7817377" cy="136935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Bild 5" descr="../../../../Desktop/Bildschirmfoto%202017-10-30%20um%2009.25.52.pn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516" y="4409159"/>
            <a:ext cx="7820698" cy="17678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16420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Planung</a:t>
            </a:r>
            <a:br>
              <a:rPr lang="de-DE" dirty="0"/>
            </a:br>
            <a:r>
              <a:rPr lang="de-CH" sz="3200" dirty="0">
                <a:solidFill>
                  <a:srgbClr val="7F6E5D"/>
                </a:solidFill>
              </a:rPr>
              <a:t>Meilensteine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>
                <a:solidFill>
                  <a:srgbClr val="7F6E5D"/>
                </a:solidFill>
              </a:rPr>
              <a:t>Sprint </a:t>
            </a:r>
            <a:r>
              <a:rPr lang="de-DE" dirty="0" smtClean="0">
                <a:solidFill>
                  <a:srgbClr val="7F6E5D"/>
                </a:solidFill>
              </a:rPr>
              <a:t>3</a:t>
            </a:r>
            <a:endParaRPr lang="de-DE" dirty="0">
              <a:solidFill>
                <a:srgbClr val="7F6E5D"/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© GRÖNDOM Inc. 2017</a:t>
            </a:r>
            <a:endParaRPr lang="de-CH" dirty="0"/>
          </a:p>
        </p:txBody>
      </p:sp>
      <p:pic>
        <p:nvPicPr>
          <p:cNvPr id="5" name="Bild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352" y="2401832"/>
            <a:ext cx="7931227" cy="2290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781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Studynator">
      <a:dk1>
        <a:srgbClr val="F05565"/>
      </a:dk1>
      <a:lt1>
        <a:srgbClr val="FFFFFF"/>
      </a:lt1>
      <a:dk2>
        <a:srgbClr val="000000"/>
      </a:dk2>
      <a:lt2>
        <a:srgbClr val="F9F7F1"/>
      </a:lt2>
      <a:accent1>
        <a:srgbClr val="E5C243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282</Words>
  <Application>Microsoft Macintosh PowerPoint</Application>
  <PresentationFormat>Breitbild</PresentationFormat>
  <Paragraphs>95</Paragraphs>
  <Slides>18</Slides>
  <Notes>12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4" baseType="lpstr">
      <vt:lpstr>Arial Black</vt:lpstr>
      <vt:lpstr>Calibri</vt:lpstr>
      <vt:lpstr>Courier New</vt:lpstr>
      <vt:lpstr>Wingdings</vt:lpstr>
      <vt:lpstr>Arial</vt:lpstr>
      <vt:lpstr>Office</vt:lpstr>
      <vt:lpstr>PowerPoint-Präsentation</vt:lpstr>
      <vt:lpstr>Ablauf</vt:lpstr>
      <vt:lpstr>Projektidee Ziele</vt:lpstr>
      <vt:lpstr>Projektidee Chancen</vt:lpstr>
      <vt:lpstr>Projektidee USP (Alleinstellungsmerkmale)</vt:lpstr>
      <vt:lpstr>Organisation Struktur</vt:lpstr>
      <vt:lpstr>Organisation Teamdynamik</vt:lpstr>
      <vt:lpstr>Planung Meilensteine</vt:lpstr>
      <vt:lpstr>Planung Meilensteine</vt:lpstr>
      <vt:lpstr>Planung Zeitplan</vt:lpstr>
      <vt:lpstr>Umsetzung Ressourcen</vt:lpstr>
      <vt:lpstr>Umsetzung Server</vt:lpstr>
      <vt:lpstr>Umsetzung Chat Bubbles</vt:lpstr>
      <vt:lpstr>Umsetzung Continous Integration</vt:lpstr>
      <vt:lpstr>Umsetzung Der Prototyp</vt:lpstr>
      <vt:lpstr>Beurteilungsraster Bewertung</vt:lpstr>
      <vt:lpstr>Reflektion Was haben wir gelernt?</vt:lpstr>
      <vt:lpstr>PowerPoint-Präsentation</vt:lpstr>
    </vt:vector>
  </TitlesOfParts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Studynator</dc:title>
  <dc:creator>Dennis Schaeppi</dc:creator>
  <cp:lastModifiedBy>Microsoft Office-Anwender</cp:lastModifiedBy>
  <cp:revision>259</cp:revision>
  <dcterms:created xsi:type="dcterms:W3CDTF">2017-09-04T12:21:36Z</dcterms:created>
  <dcterms:modified xsi:type="dcterms:W3CDTF">2017-11-05T19:47:10Z</dcterms:modified>
</cp:coreProperties>
</file>