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56" r:id="rId2"/>
    <p:sldId id="267" r:id="rId3"/>
    <p:sldId id="294" r:id="rId4"/>
    <p:sldId id="269" r:id="rId5"/>
    <p:sldId id="276" r:id="rId6"/>
    <p:sldId id="270" r:id="rId7"/>
    <p:sldId id="286" r:id="rId8"/>
    <p:sldId id="295" r:id="rId9"/>
    <p:sldId id="292" r:id="rId10"/>
    <p:sldId id="296" r:id="rId11"/>
    <p:sldId id="272" r:id="rId12"/>
    <p:sldId id="297" r:id="rId13"/>
    <p:sldId id="283" r:id="rId14"/>
    <p:sldId id="300" r:id="rId15"/>
    <p:sldId id="293" r:id="rId16"/>
    <p:sldId id="298" r:id="rId17"/>
    <p:sldId id="290" r:id="rId18"/>
    <p:sldId id="29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88"/>
    <a:srgbClr val="7F6E5D"/>
    <a:srgbClr val="F9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7"/>
    <p:restoredTop sz="82571"/>
  </p:normalViewPr>
  <p:slideViewPr>
    <p:cSldViewPr snapToGrid="0">
      <p:cViewPr varScale="1">
        <p:scale>
          <a:sx n="116" d="100"/>
          <a:sy n="116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10F0-1583-4F8B-9C2E-9C6F42019753}" type="datetimeFigureOut">
              <a:rPr lang="de-CH" smtClean="0"/>
              <a:t>05.11.17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1A6-A126-4AE4-9837-D28ACE5F3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80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4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5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Was ist</a:t>
            </a:r>
            <a:r>
              <a:rPr lang="de-DE" baseline="0" dirty="0" smtClean="0"/>
              <a:t> Travis und </a:t>
            </a:r>
            <a:r>
              <a:rPr lang="de-DE" baseline="0" dirty="0" err="1" smtClean="0"/>
              <a:t>Continous</a:t>
            </a:r>
            <a:r>
              <a:rPr lang="de-DE" baseline="0" dirty="0" smtClean="0"/>
              <a:t> Integration?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60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0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6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Android App soll es Benutzern erlauben, mit anderen Personen zu chatten. Der ganze Chat ist anonym,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heisst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werden keinerlei Informationen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andere Person preisgegeben. Der Chat wird nirgendwo gespeichert und existiert nur so lange wie die Chat Session offen ist. Man wird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willkürlich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einem anderen User verbunden, er gerade online ist.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Registrierung nötig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55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Heutige</a:t>
            </a:r>
            <a:r>
              <a:rPr lang="de-DE" baseline="0" dirty="0" smtClean="0"/>
              <a:t> Zeit: Alle Sammeln Daten und erstellen Nutzerprofile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56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05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00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96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4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87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Richtig so?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52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82C4DB-B764-478E-870D-214122C5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BA0AB10A-ED1E-4150-AA82-BF419879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64872E8-DE41-4C9E-BBAF-87E2367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EA0-35C7-47EA-83FD-3DD08A993D29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95BEE75-1DD6-4BBE-8E44-FA89616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60C635F-5D16-422A-A061-5D5F7BD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4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54A027-D034-4E51-A428-F46AEAD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2566885-BF24-4763-808C-9A0673D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3556E77-B137-4221-B04C-91D7899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A8-8486-48F4-ABFF-A05B2ADE2CE5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9EDDC1A-09B6-4AAF-8A07-1BA88BC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02CA30-9EC4-433F-9CDD-BC3229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B90751A0-FDBC-4E3B-968B-E41E0A0F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FB257EA-C29C-4755-8156-B2ADE3B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529C168-35F2-44FA-B110-C66C857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F3E-2A1B-443E-87E4-00204C62E0A6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F12ADA6-3C2A-4044-9E54-8127D1F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51A948C-9A4C-4FF5-9693-4E6F5D9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67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66002A1-2D6B-45BA-BDD4-11C64CC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4152BA4-842E-4B6A-9CAC-55AA844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4EAD868-BAF6-4A65-BF92-0F4FBF1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3677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FE4D665-7074-41E5-A113-F6026B5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FF1E68D-87AF-4291-B12C-0B532E3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0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F86C0E-7DD2-46F3-AAED-E3EAE81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CEC2101-20A2-4821-A3F7-CF249A75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6BA9AB4-2F2D-4EC5-9B4F-C651744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2F56A35-72E9-4F02-8164-BF9AD85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0A9E5A-0FF3-4123-B1A0-3F42F17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BB390FB-5C85-472B-B208-CDBDABD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0AA8914-DA53-46DC-BA8A-A2CDF786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FDE11E3-9F3B-4BD5-A7BD-E91C93B8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8AC2D08-25C3-4922-88DF-261D72D6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EAF-FCEC-4698-A1A8-82FC4FD38BF2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37C6BC8-8C88-49ED-BD19-BC60B836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DBF1D50-2F71-4A80-8D52-EC1DF51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25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3BA3FE-34CB-448F-9F53-E54D39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9BB9AEA-2FC7-4E96-B6FF-95772CA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BC5D321-4752-4370-93A1-DA23822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6F19701-D0DB-43BD-A889-218E0005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084A772-F8AC-47B4-AA2C-4D1CFA33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51F9BBB0-BD5C-4C6C-810B-BF820848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918-B719-4864-9272-6569881D6A0E}" type="datetime1">
              <a:rPr lang="de-CH" smtClean="0"/>
              <a:t>05.11.17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5D471B9-EC65-4005-8BD1-739CAD1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649DE99-DB5F-4F8C-8C9A-4AB138F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2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4E8A92F-02D7-4603-B951-9E06BC9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6E74591-252F-4719-A364-22A9AE1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6F0-27C3-4A1B-8E70-145E75277EF5}" type="datetime1">
              <a:rPr lang="de-CH" smtClean="0"/>
              <a:t>05.11.17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CBC2608-0EB5-4E83-ACAA-2C276C0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FC79D39-D57F-442D-A164-7E5A970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70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6792193-51E9-4ACD-BAFF-491071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7F1-6999-4F18-B7EB-4F9D5A565970}" type="datetime1">
              <a:rPr lang="de-CH" smtClean="0"/>
              <a:t>05.11.17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B13B5F8-F018-4BA7-9749-1669849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B120FF3-2BC1-4AC0-B2DC-58F688D0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388B26-9960-4064-BDD3-73BC9B2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32F68AD-C766-4275-899D-A0F20C9C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2108185C-AB4A-4E1D-B392-5E43ACF9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4D0C6E3-06E1-4E76-8352-8248A88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6634-F8CF-415B-B0D0-B7B9C6263993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B9CAE24-044F-438A-BF7F-089689A4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AB9384F-7A6B-4392-9D38-F8A0EEB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AD60DB-879E-4238-888B-FD1D62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1A68723-41A7-4887-A973-0678E815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C8FD5C32-8C51-4C68-9E35-5A89AD7B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839CE6D-0A8A-4B3D-A33D-9FEA28E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B26-BF11-4A3B-859E-0002F3F2E19E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D7F9BB1-7823-41B1-BFC5-49514AE1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18D3FA9-926C-4EC6-A578-2A5E218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76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E913FAB9-8915-46C7-8CEA-E6754C9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369804F-D772-4354-B75F-D2ED451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68A138B-A15C-4683-B1E2-853F51C7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17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7EC-B4CE-4F05-BD18-5D02DBAAB4CA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4A21690-13DE-4C8A-8988-132C6ACE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4969" y="6356350"/>
            <a:ext cx="6753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CDBF9D-A154-4C5E-A102-587F7D5F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9880" y="6356350"/>
            <a:ext cx="1213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2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40" y="574560"/>
            <a:ext cx="3242019" cy="405252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317" y="4862236"/>
            <a:ext cx="4971234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7000" dirty="0" smtClean="0">
                <a:solidFill>
                  <a:schemeClr val="tx2"/>
                </a:solidFill>
              </a:rPr>
              <a:t>GRÖNDOM</a:t>
            </a:r>
            <a:endParaRPr lang="de-CH" sz="7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</a:t>
            </a:r>
            <a:r>
              <a:rPr lang="de-DE" dirty="0" smtClean="0">
                <a:solidFill>
                  <a:srgbClr val="7F6E5D"/>
                </a:solidFill>
                <a:latin typeface="+mj-lt"/>
              </a:rPr>
              <a:t>3</a:t>
            </a:r>
            <a:endParaRPr lang="de-DE" dirty="0">
              <a:solidFill>
                <a:srgbClr val="7F6E5D"/>
              </a:solidFill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28453" cy="4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</a:t>
            </a:r>
          </a:p>
          <a:p>
            <a:pPr lvl="1"/>
            <a:r>
              <a:rPr lang="de-DE" dirty="0" smtClean="0"/>
              <a:t>Java (Android)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(Compiler)</a:t>
            </a:r>
          </a:p>
          <a:p>
            <a:endParaRPr lang="de-DE" dirty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 (</a:t>
            </a:r>
            <a:r>
              <a:rPr lang="de-DE" dirty="0" err="1" smtClean="0"/>
              <a:t>Maven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Android Studio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9484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Server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Chat </a:t>
            </a:r>
            <a:r>
              <a:rPr lang="de-CH" sz="3200" dirty="0" err="1" smtClean="0">
                <a:solidFill>
                  <a:srgbClr val="7F6E5D"/>
                </a:solidFill>
              </a:rPr>
              <a:t>Bubbles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err="1">
                <a:solidFill>
                  <a:srgbClr val="7F6E5D"/>
                </a:solidFill>
              </a:rPr>
              <a:t>Continous</a:t>
            </a:r>
            <a:r>
              <a:rPr lang="de-CH" sz="3200" dirty="0">
                <a:solidFill>
                  <a:srgbClr val="7F6E5D"/>
                </a:solidFill>
              </a:rPr>
              <a:t> Integration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0440" cy="4351338"/>
          </a:xfrm>
        </p:spPr>
        <p:txBody>
          <a:bodyPr/>
          <a:lstStyle/>
          <a:p>
            <a:r>
              <a:rPr lang="de-DE" dirty="0"/>
              <a:t>Travis CI</a:t>
            </a:r>
          </a:p>
          <a:p>
            <a:r>
              <a:rPr lang="de-DE" dirty="0"/>
              <a:t>Kaum Anleitungen</a:t>
            </a:r>
          </a:p>
          <a:p>
            <a:r>
              <a:rPr lang="de-DE" dirty="0"/>
              <a:t>Probleme mit Android</a:t>
            </a:r>
          </a:p>
          <a:p>
            <a:pPr lvl="1"/>
            <a:r>
              <a:rPr lang="de-DE" dirty="0"/>
              <a:t>Lizenzen</a:t>
            </a:r>
          </a:p>
          <a:p>
            <a:pPr lvl="1"/>
            <a:r>
              <a:rPr lang="de-DE" dirty="0"/>
              <a:t>Emulator</a:t>
            </a:r>
          </a:p>
        </p:txBody>
      </p:sp>
      <p:pic>
        <p:nvPicPr>
          <p:cNvPr id="1026" name="Picture 2" descr="Bildergebnis für travis ci">
            <a:extLst>
              <a:ext uri="{FF2B5EF4-FFF2-40B4-BE49-F238E27FC236}">
                <a16:creationId xmlns:a16="http://schemas.microsoft.com/office/drawing/2014/main" xmlns="" id="{53200BA7-4533-42F2-B388-B9525402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89" y="365125"/>
            <a:ext cx="2909303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0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Der Prototyp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0" y="1684828"/>
            <a:ext cx="2450924" cy="43571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64" y="168482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Beurteilungsraster</a:t>
            </a:r>
            <a:br>
              <a:rPr lang="de-DE" dirty="0" smtClean="0"/>
            </a:br>
            <a:r>
              <a:rPr lang="de-CH" sz="3200" dirty="0" smtClean="0">
                <a:solidFill>
                  <a:srgbClr val="7F6E5D"/>
                </a:solidFill>
              </a:rPr>
              <a:t>Bewertung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1690688"/>
            <a:ext cx="5913583" cy="4351338"/>
          </a:xfrm>
        </p:spPr>
      </p:pic>
    </p:spTree>
    <p:extLst>
      <p:ext uri="{BB962C8B-B14F-4D97-AF65-F5344CB8AC3E}">
        <p14:creationId xmlns:p14="http://schemas.microsoft.com/office/powerpoint/2010/main" val="66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Was haben wir gelernt?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Patrick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Serge</a:t>
            </a:r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/>
          </a:p>
          <a:p>
            <a:r>
              <a:rPr lang="de-DE" dirty="0" smtClean="0"/>
              <a:t>Gabriel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446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A58C54B0-51EF-49FB-B596-6A65DFA4E4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Ende</a:t>
            </a:r>
          </a:p>
          <a:p>
            <a:r>
              <a:rPr lang="de-CH" sz="3200" dirty="0">
                <a:solidFill>
                  <a:srgbClr val="7F6E5D"/>
                </a:solidFill>
              </a:rPr>
              <a:t/>
            </a:r>
            <a:br>
              <a:rPr lang="de-CH" sz="3200" dirty="0">
                <a:solidFill>
                  <a:srgbClr val="7F6E5D"/>
                </a:solidFill>
              </a:rPr>
            </a:br>
            <a:r>
              <a:rPr lang="de-CH" sz="3200" dirty="0">
                <a:solidFill>
                  <a:srgbClr val="7F6E5D"/>
                </a:solidFill>
              </a:rPr>
              <a:t>Danke für </a:t>
            </a:r>
            <a:r>
              <a:rPr lang="de-CH" sz="3200" dirty="0" smtClean="0">
                <a:solidFill>
                  <a:srgbClr val="7F6E5D"/>
                </a:solidFill>
              </a:rPr>
              <a:t>Eure Aufmerksamkeit</a:t>
            </a:r>
            <a:endParaRPr lang="de-CH" sz="3200" dirty="0">
              <a:solidFill>
                <a:srgbClr val="7F6E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Planung</a:t>
            </a:r>
            <a:endParaRPr lang="de-DE" dirty="0"/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Beurteilungsraster</a:t>
            </a:r>
            <a:endParaRPr lang="de-DE" dirty="0"/>
          </a:p>
          <a:p>
            <a:r>
              <a:rPr lang="de-DE" dirty="0"/>
              <a:t>Reflexion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821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Ziele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Android Chat Applikation entwickeln</a:t>
            </a:r>
          </a:p>
          <a:p>
            <a:r>
              <a:rPr lang="de-CH" dirty="0" smtClean="0"/>
              <a:t>Anonym und ohne Anmeldung</a:t>
            </a:r>
            <a:endParaRPr lang="de-CH" dirty="0"/>
          </a:p>
          <a:p>
            <a:r>
              <a:rPr lang="de-CH" dirty="0" smtClean="0"/>
              <a:t>Chatverläufe werden nicht gespeichert </a:t>
            </a:r>
            <a:endParaRPr lang="de-CH" dirty="0"/>
          </a:p>
          <a:p>
            <a:r>
              <a:rPr lang="de-CH" dirty="0" smtClean="0"/>
              <a:t>Zufällige Verbindung mit anderen Usern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39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Chancen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Hoher Spannungsfaktor durch zufällige Verbindung</a:t>
            </a:r>
            <a:endParaRPr lang="de-CH" dirty="0"/>
          </a:p>
          <a:p>
            <a:r>
              <a:rPr lang="de-CH" dirty="0" smtClean="0"/>
              <a:t>Chats werden nicht gespeichert</a:t>
            </a:r>
            <a:endParaRPr lang="de-DE" dirty="0"/>
          </a:p>
          <a:p>
            <a:r>
              <a:rPr lang="de-DE" dirty="0" smtClean="0"/>
              <a:t>Kennenlernen neuer Leute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32912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USP (Alleinstellungsmerkmale)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GRÖNDOM ist kostenlos</a:t>
            </a:r>
          </a:p>
          <a:p>
            <a:r>
              <a:rPr lang="de-CH" dirty="0" smtClean="0"/>
              <a:t>Benutzerfreundliche, einfache Oberfläche</a:t>
            </a:r>
          </a:p>
          <a:p>
            <a:r>
              <a:rPr lang="de-CH" dirty="0" smtClean="0"/>
              <a:t>KEINE Datensammlung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595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1615931"/>
            <a:ext cx="10334790" cy="240758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4130638"/>
            <a:ext cx="2150340" cy="21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Teamdynamik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 nach </a:t>
            </a:r>
            <a:r>
              <a:rPr lang="de-DE" dirty="0" smtClean="0"/>
              <a:t>SCRUM</a:t>
            </a:r>
          </a:p>
          <a:p>
            <a:r>
              <a:rPr lang="de-DE" dirty="0" smtClean="0"/>
              <a:t>Wöchentliche Daily Scrum Sitzungen</a:t>
            </a:r>
          </a:p>
          <a:p>
            <a:r>
              <a:rPr lang="de-DE" dirty="0" smtClean="0"/>
              <a:t>Wechselnder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  <a:p>
            <a:r>
              <a:rPr lang="de-DE" dirty="0" smtClean="0"/>
              <a:t>Projekt in Repository auf </a:t>
            </a:r>
            <a:r>
              <a:rPr lang="de-DE" dirty="0"/>
              <a:t>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6433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1</a:t>
            </a:r>
          </a:p>
          <a:p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2</a:t>
            </a: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 descr="../../../../Desktop/Bildschirmfoto%202017-10-30%20um%2009.25.36.p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2288245"/>
            <a:ext cx="7817377" cy="136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 5" descr="../../../../Desktop/Bildschirmfoto%202017-10-30%20um%2009.25.52.p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4409159"/>
            <a:ext cx="7820698" cy="1767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</a:t>
            </a:r>
            <a:r>
              <a:rPr lang="de-DE" dirty="0" smtClean="0">
                <a:solidFill>
                  <a:srgbClr val="7F6E5D"/>
                </a:solidFill>
              </a:rPr>
              <a:t>3</a:t>
            </a: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2401832"/>
            <a:ext cx="793122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tudynator">
      <a:dk1>
        <a:srgbClr val="F05565"/>
      </a:dk1>
      <a:lt1>
        <a:srgbClr val="FFFFFF"/>
      </a:lt1>
      <a:dk2>
        <a:srgbClr val="000000"/>
      </a:dk2>
      <a:lt2>
        <a:srgbClr val="F9F7F1"/>
      </a:lt2>
      <a:accent1>
        <a:srgbClr val="E5C24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Macintosh PowerPoint</Application>
  <PresentationFormat>Breitbild</PresentationFormat>
  <Paragraphs>104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Wingdings</vt:lpstr>
      <vt:lpstr>Office</vt:lpstr>
      <vt:lpstr>PowerPoint-Präsentation</vt:lpstr>
      <vt:lpstr>Ablauf</vt:lpstr>
      <vt:lpstr>Projektidee Ziele</vt:lpstr>
      <vt:lpstr>Projektidee Chancen</vt:lpstr>
      <vt:lpstr>Projektidee USP (Alleinstellungsmerkmale)</vt:lpstr>
      <vt:lpstr>Organisation Struktur</vt:lpstr>
      <vt:lpstr>Organisation Teamdynamik</vt:lpstr>
      <vt:lpstr>Planung Meilensteine</vt:lpstr>
      <vt:lpstr>Planung Meilensteine</vt:lpstr>
      <vt:lpstr>Planung Zeitplan</vt:lpstr>
      <vt:lpstr>Umsetzung Ressourcen</vt:lpstr>
      <vt:lpstr>Umsetzung Server</vt:lpstr>
      <vt:lpstr>Umsetzung Chat Bubbles</vt:lpstr>
      <vt:lpstr>Umsetzung Continous Integration</vt:lpstr>
      <vt:lpstr>Umsetzung Der Prototyp</vt:lpstr>
      <vt:lpstr>Beurteilungsraster Bewertung</vt:lpstr>
      <vt:lpstr>Reflektion Was haben wir gelernt?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Studynator</dc:title>
  <dc:creator>Dennis Schaeppi</dc:creator>
  <cp:lastModifiedBy>Microsoft Office-Anwender</cp:lastModifiedBy>
  <cp:revision>264</cp:revision>
  <dcterms:created xsi:type="dcterms:W3CDTF">2017-09-04T12:21:36Z</dcterms:created>
  <dcterms:modified xsi:type="dcterms:W3CDTF">2017-11-05T20:26:32Z</dcterms:modified>
</cp:coreProperties>
</file>