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76" r:id="rId5"/>
    <p:sldId id="258" r:id="rId6"/>
    <p:sldId id="273" r:id="rId7"/>
    <p:sldId id="260" r:id="rId8"/>
    <p:sldId id="259" r:id="rId9"/>
    <p:sldId id="278" r:id="rId10"/>
    <p:sldId id="277" r:id="rId11"/>
    <p:sldId id="266" r:id="rId12"/>
    <p:sldId id="272" r:id="rId13"/>
    <p:sldId id="274" r:id="rId14"/>
    <p:sldId id="275" r:id="rId15"/>
    <p:sldId id="271" r:id="rId16"/>
    <p:sldId id="261" r:id="rId17"/>
    <p:sldId id="265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79670" autoAdjust="0"/>
  </p:normalViewPr>
  <p:slideViewPr>
    <p:cSldViewPr snapToGrid="0">
      <p:cViewPr varScale="1">
        <p:scale>
          <a:sx n="77" d="100"/>
          <a:sy n="77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86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Projekt angepackt</a:t>
            </a:r>
          </a:p>
          <a:p>
            <a:r>
              <a:rPr lang="de-CH" dirty="0"/>
              <a:t>Magisches Dreieck</a:t>
            </a:r>
            <a:r>
              <a:rPr lang="de-CH" baseline="0" dirty="0"/>
              <a:t> für Projektarbeit</a:t>
            </a:r>
          </a:p>
          <a:p>
            <a:r>
              <a:rPr lang="de-CH" baseline="0" dirty="0"/>
              <a:t>SCRUM 3 Sprints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Forming</a:t>
            </a:r>
            <a:r>
              <a:rPr lang="de-CH" dirty="0"/>
              <a:t> – Kennenlernen, erste Aufgabenteilung</a:t>
            </a:r>
            <a:r>
              <a:rPr lang="de-CH" baseline="0" dirty="0"/>
              <a:t> -</a:t>
            </a:r>
            <a:r>
              <a:rPr lang="de-CH" dirty="0"/>
              <a:t> gut gelaufen</a:t>
            </a:r>
          </a:p>
          <a:p>
            <a:r>
              <a:rPr lang="de-CH" dirty="0" err="1"/>
              <a:t>Storming</a:t>
            </a:r>
            <a:r>
              <a:rPr lang="de-CH" baseline="0" dirty="0"/>
              <a:t> – Ziele </a:t>
            </a:r>
            <a:r>
              <a:rPr lang="de-CH" baseline="0" dirty="0" err="1"/>
              <a:t>klarifizieren</a:t>
            </a:r>
            <a:r>
              <a:rPr lang="de-CH" baseline="0" dirty="0"/>
              <a:t> -  z.T. Probleme</a:t>
            </a:r>
          </a:p>
          <a:p>
            <a:r>
              <a:rPr lang="de-CH" baseline="0" dirty="0" err="1"/>
              <a:t>Norming</a:t>
            </a:r>
            <a:r>
              <a:rPr lang="de-CH" baseline="0" dirty="0"/>
              <a:t> – wie fragen, </a:t>
            </a:r>
            <a:r>
              <a:rPr lang="de-CH" baseline="0" dirty="0" err="1"/>
              <a:t>lösungsansätze</a:t>
            </a:r>
            <a:r>
              <a:rPr lang="de-CH" baseline="0" dirty="0"/>
              <a:t> – gut gelaufen</a:t>
            </a:r>
          </a:p>
          <a:p>
            <a:r>
              <a:rPr lang="de-CH" baseline="0" dirty="0" err="1"/>
              <a:t>Performing</a:t>
            </a:r>
            <a:r>
              <a:rPr lang="de-CH" baseline="0" dirty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vorhinein Gedanken zu Problemen gemacht - Risikoanalyse</a:t>
            </a:r>
          </a:p>
          <a:p>
            <a:r>
              <a:rPr lang="de-CH" dirty="0"/>
              <a:t>Schlimmste Problem wäre zu späte Abgabe</a:t>
            </a:r>
          </a:p>
          <a:p>
            <a:r>
              <a:rPr lang="de-CH" dirty="0"/>
              <a:t>4 Risiken</a:t>
            </a:r>
          </a:p>
          <a:p>
            <a:r>
              <a:rPr lang="de-CH" dirty="0"/>
              <a:t>Kurz vorlesen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0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 - zeigen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Produkte: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Google entwickelt</a:t>
            </a:r>
          </a:p>
          <a:p>
            <a:r>
              <a:rPr lang="de-CH" dirty="0"/>
              <a:t>Funktionalitäten: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NoSQL</a:t>
            </a:r>
            <a:r>
              <a:rPr lang="de-CH" dirty="0"/>
              <a:t> Datenbank -&gt; Realtime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Authentifikation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Admob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Storage -&gt; Später Bilder speichern</a:t>
            </a:r>
          </a:p>
          <a:p>
            <a:pPr marL="0" indent="0">
              <a:buFontTx/>
              <a:buNone/>
            </a:pPr>
            <a:r>
              <a:rPr lang="de-CH" dirty="0"/>
              <a:t>Android Studio integriert -&gt; zwei Mal klicken </a:t>
            </a:r>
          </a:p>
          <a:p>
            <a:pPr marL="0" indent="0">
              <a:buFontTx/>
              <a:buNone/>
            </a:pPr>
            <a:r>
              <a:rPr lang="de-CH" dirty="0"/>
              <a:t>Assistent: Tutorials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4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Benutzen </a:t>
            </a:r>
            <a:r>
              <a:rPr lang="de-CH" dirty="0" err="1"/>
              <a:t>Firebase</a:t>
            </a:r>
            <a:r>
              <a:rPr lang="de-CH" dirty="0"/>
              <a:t> Funktionalität</a:t>
            </a:r>
          </a:p>
          <a:p>
            <a:r>
              <a:rPr lang="de-CH" dirty="0"/>
              <a:t>Bietet: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Username, Email, Passwort Authentifizierung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Backend gespeichert – Passwort verschlüsselt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 Passwort vergessen – Email versenden</a:t>
            </a:r>
          </a:p>
          <a:p>
            <a:pPr marL="171450" indent="-171450">
              <a:buFontTx/>
              <a:buChar char="-"/>
            </a:pPr>
            <a:r>
              <a:rPr lang="de-CH" dirty="0"/>
              <a:t>Login direkt von </a:t>
            </a:r>
            <a:r>
              <a:rPr lang="de-CH" dirty="0" err="1"/>
              <a:t>Firebase</a:t>
            </a:r>
            <a:r>
              <a:rPr lang="de-CH" dirty="0"/>
              <a:t> gehandhabt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35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ENTERTAINNET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30.10.2017</a:t>
            </a:r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ENTERTAINNET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Von Nico Lutz, Marc Vollenweider, Patrick </a:t>
            </a:r>
            <a:r>
              <a:rPr lang="de-CH" dirty="0" err="1"/>
              <a:t>Wissiak</a:t>
            </a:r>
            <a:r>
              <a:rPr lang="de-CH" dirty="0"/>
              <a:t>, Gabriel Meier, </a:t>
            </a:r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Aufgabenteilung</a:t>
            </a:r>
          </a:p>
          <a:p>
            <a:r>
              <a:rPr lang="de-CH" dirty="0"/>
              <a:t>Geregelt nach </a:t>
            </a:r>
            <a:r>
              <a:rPr lang="de-CH" dirty="0" err="1"/>
              <a:t>Tuckman</a:t>
            </a:r>
            <a:endParaRPr lang="en-US" dirty="0"/>
          </a:p>
          <a:p>
            <a:r>
              <a:rPr lang="en-US" dirty="0"/>
              <a:t>Trello, WhatsApp, Slack, </a:t>
            </a:r>
            <a:r>
              <a:rPr lang="de-CH" dirty="0"/>
              <a:t>Mail</a:t>
            </a:r>
          </a:p>
          <a:p>
            <a:r>
              <a:rPr lang="de-CH" dirty="0"/>
              <a:t>RACI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48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48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048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27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0272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21352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="" xmlns:a16="http://schemas.microsoft.com/office/drawing/2014/main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="" xmlns:a16="http://schemas.microsoft.com/office/drawing/2014/main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="" xmlns:a16="http://schemas.microsoft.com/office/drawing/2014/main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="" xmlns:a16="http://schemas.microsoft.com/office/drawing/2014/main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="" xmlns:a16="http://schemas.microsoft.com/office/drawing/2014/main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="" xmlns:a16="http://schemas.microsoft.com/office/drawing/2014/main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="" xmlns:a16="http://schemas.microsoft.com/office/drawing/2014/main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="" xmlns:a16="http://schemas.microsoft.com/office/drawing/2014/main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="" xmlns:a16="http://schemas.microsoft.com/office/drawing/2014/main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="" xmlns:a16="http://schemas.microsoft.com/office/drawing/2014/main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="" xmlns:a16="http://schemas.microsoft.com/office/drawing/2014/main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Verspätete Abgabe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sich in gewissen Aufgaben verlieren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Aufgabenverteilung, Sitzungen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="" xmlns:a16="http://schemas.microsoft.com/office/drawing/2014/main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verschiedene </a:t>
                      </a:r>
                      <a:r>
                        <a:rPr lang="de-CH" sz="1400" u="none" strike="noStrike" dirty="0" err="1">
                          <a:effectLst/>
                        </a:rPr>
                        <a:t>versionen</a:t>
                      </a:r>
                      <a:r>
                        <a:rPr lang="de-CH" sz="1400" u="none" strike="noStrike" dirty="0">
                          <a:effectLst/>
                        </a:rPr>
                        <a:t> einer Datei auf </a:t>
                      </a:r>
                      <a:r>
                        <a:rPr lang="de-CH" sz="1400" u="none" strike="noStrike" dirty="0" err="1">
                          <a:effectLst/>
                        </a:rPr>
                        <a:t>Github</a:t>
                      </a:r>
                      <a:r>
                        <a:rPr lang="de-CH" sz="1400" u="none" strike="noStrike" dirty="0">
                          <a:effectLst/>
                        </a:rPr>
                        <a:t> hochgeladen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="" xmlns:a16="http://schemas.microsoft.com/office/drawing/2014/main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Fehlende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="" xmlns:a16="http://schemas.microsoft.com/office/drawing/2014/main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Arbeiten haben Probleme mit der Ausgewählten 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="" xmlns:a16="http://schemas.microsoft.com/office/drawing/2014/main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Google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="" xmlns:a16="http://schemas.microsoft.com/office/drawing/2014/main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56" y="307292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Bildschirmausschnitt">
            <a:extLst>
              <a:ext uri="{FF2B5EF4-FFF2-40B4-BE49-F238E27FC236}">
                <a16:creationId xmlns="" xmlns:a16="http://schemas.microsoft.com/office/drawing/2014/main" id="{2A0214D9-CCA7-4D11-BD3B-551A214D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1" y="2650347"/>
            <a:ext cx="2635492" cy="336025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="" xmlns:a16="http://schemas.microsoft.com/office/drawing/2014/main" id="{5D6617F5-01C2-4E85-BF55-AF9C5A8C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4" y="2027591"/>
            <a:ext cx="3182826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-Authentication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r>
              <a:rPr lang="de-CH" dirty="0"/>
              <a:t>Backend gespeichert</a:t>
            </a:r>
          </a:p>
          <a:p>
            <a:r>
              <a:rPr lang="de-CH" dirty="0"/>
              <a:t>Email versenden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Funktionen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Live-Demo durch Marc Vollenweider</a:t>
            </a:r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 in kleinem Entwicklungsteam</a:t>
            </a:r>
          </a:p>
          <a:p>
            <a:pPr lvl="1"/>
            <a:r>
              <a:rPr lang="de-CH" dirty="0"/>
              <a:t>Arbeitsaufteilung und Festhalten dieser Aufgaben</a:t>
            </a:r>
          </a:p>
          <a:p>
            <a:pPr lvl="1"/>
            <a:r>
              <a:rPr lang="de-CH" dirty="0"/>
              <a:t>Benutzen von </a:t>
            </a:r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/>
              <a:t>Programmieren mit Android</a:t>
            </a:r>
          </a:p>
          <a:p>
            <a:pPr lvl="1"/>
            <a:r>
              <a:rPr lang="de-CH" dirty="0"/>
              <a:t>Halten von Meetings</a:t>
            </a:r>
          </a:p>
          <a:p>
            <a:pPr lvl="1"/>
            <a:r>
              <a:rPr lang="de-CH" dirty="0"/>
              <a:t>Kommunikation in Team</a:t>
            </a:r>
          </a:p>
          <a:p>
            <a:pPr lvl="1"/>
            <a:r>
              <a:rPr lang="de-CH" dirty="0"/>
              <a:t>Probleme innert kürzester Zeit lösen.</a:t>
            </a:r>
          </a:p>
          <a:p>
            <a:pPr lvl="1"/>
            <a:r>
              <a:rPr lang="de-CH" dirty="0"/>
              <a:t>Aufbau von IT-Projekt.</a:t>
            </a:r>
          </a:p>
          <a:p>
            <a:pPr lvl="1"/>
            <a:r>
              <a:rPr lang="de-CH" dirty="0"/>
              <a:t>Anwendung von </a:t>
            </a:r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95506" y="2222286"/>
            <a:ext cx="43649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Probleme: 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smtClean="0"/>
              <a:t>Zeitdruck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Vorstellungsrunde</a:t>
            </a:r>
            <a:endParaRPr lang="de-CH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87368" y="2302795"/>
            <a:ext cx="4116984" cy="3725088"/>
            <a:chOff x="7739298" y="2027223"/>
            <a:chExt cx="4116984" cy="3725088"/>
          </a:xfrm>
        </p:grpSpPr>
        <p:sp>
          <p:nvSpPr>
            <p:cNvPr id="5" name="Rechteck 4"/>
            <p:cNvSpPr/>
            <p:nvPr/>
          </p:nvSpPr>
          <p:spPr>
            <a:xfrm>
              <a:off x="9107582" y="2027223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7739298" y="3039189"/>
              <a:ext cx="1368284" cy="69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Marc Vollenweider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0475582" y="3037319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5582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Vithun</a:t>
              </a:r>
              <a:r>
                <a:rPr lang="de-CH" sz="1400" dirty="0">
                  <a:solidFill>
                    <a:schemeClr val="bg1"/>
                  </a:solidFill>
                </a:rPr>
                <a:t> </a:t>
              </a:r>
              <a:r>
                <a:rPr lang="de-CH" sz="1400" dirty="0" err="1">
                  <a:solidFill>
                    <a:schemeClr val="bg1"/>
                  </a:solidFill>
                </a:rPr>
                <a:t>Vamathevan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5582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Alex Maurer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7739298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Patrick </a:t>
              </a:r>
              <a:r>
                <a:rPr lang="de-CH" sz="1400" dirty="0" err="1">
                  <a:solidFill>
                    <a:schemeClr val="bg1"/>
                  </a:solidFill>
                </a:rPr>
                <a:t>Wissiak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739298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Gabriel Meier</a:t>
              </a:r>
            </a:p>
          </p:txBody>
        </p:sp>
        <p:cxnSp>
          <p:nvCxnSpPr>
            <p:cNvPr id="12" name="Gewinkelte Verbindung 11"/>
            <p:cNvCxnSpPr>
              <a:stCxn id="5" idx="2"/>
              <a:endCxn id="6" idx="0"/>
            </p:cNvCxnSpPr>
            <p:nvPr/>
          </p:nvCxnSpPr>
          <p:spPr>
            <a:xfrm rot="5400000">
              <a:off x="8948928" y="2196535"/>
              <a:ext cx="317166" cy="13681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 Verbindung 12"/>
            <p:cNvCxnSpPr>
              <a:stCxn id="5" idx="2"/>
              <a:endCxn id="7" idx="0"/>
            </p:cNvCxnSpPr>
            <p:nvPr/>
          </p:nvCxnSpPr>
          <p:spPr>
            <a:xfrm rot="16200000" flipH="1">
              <a:off x="10317934" y="2195671"/>
              <a:ext cx="315296" cy="1368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6" idx="1"/>
              <a:endCxn id="10" idx="1"/>
            </p:cNvCxnSpPr>
            <p:nvPr/>
          </p:nvCxnSpPr>
          <p:spPr>
            <a:xfrm rot="10800000" flipV="1">
              <a:off x="7739298" y="3385653"/>
              <a:ext cx="12700" cy="1009161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6" idx="1"/>
              <a:endCxn id="11" idx="1"/>
            </p:cNvCxnSpPr>
            <p:nvPr/>
          </p:nvCxnSpPr>
          <p:spPr>
            <a:xfrm rot="10800000" flipV="1">
              <a:off x="7739298" y="3385653"/>
              <a:ext cx="12700" cy="201925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>
              <a:stCxn id="7" idx="3"/>
              <a:endCxn id="8" idx="3"/>
            </p:cNvCxnSpPr>
            <p:nvPr/>
          </p:nvCxnSpPr>
          <p:spPr>
            <a:xfrm>
              <a:off x="11843582" y="3384719"/>
              <a:ext cx="12700" cy="101009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7" idx="3"/>
              <a:endCxn id="9" idx="3"/>
            </p:cNvCxnSpPr>
            <p:nvPr/>
          </p:nvCxnSpPr>
          <p:spPr>
            <a:xfrm>
              <a:off x="11843582" y="3384719"/>
              <a:ext cx="12700" cy="20201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864684" y="2740768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Entwicklung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04762" y="2737219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Dokumente</a:t>
            </a:r>
          </a:p>
        </p:txBody>
      </p:sp>
    </p:spTree>
    <p:extLst>
      <p:ext uri="{BB962C8B-B14F-4D97-AF65-F5344CB8AC3E}">
        <p14:creationId xmlns:p14="http://schemas.microsoft.com/office/powerpoint/2010/main" val="41229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77500" lnSpcReduction="20000"/>
          </a:bodyPr>
          <a:lstStyle/>
          <a:p>
            <a:r>
              <a:rPr lang="de-CH" dirty="0"/>
              <a:t>Problemdarstellung</a:t>
            </a:r>
          </a:p>
          <a:p>
            <a:r>
              <a:rPr lang="de-CH" dirty="0"/>
              <a:t>ENTERTAINNET – Was ist das?</a:t>
            </a:r>
          </a:p>
          <a:p>
            <a:r>
              <a:rPr lang="de-CH" dirty="0"/>
              <a:t>Vorteile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Zeitplanung</a:t>
            </a:r>
          </a:p>
          <a:p>
            <a:r>
              <a:rPr lang="de-CH" dirty="0"/>
              <a:t>Kommunikation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Login</a:t>
            </a:r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Fazit und 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Problemdarstellung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Unterhaltung fehlt</a:t>
            </a:r>
          </a:p>
          <a:p>
            <a:r>
              <a:rPr lang="de-CH" dirty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ENTERTAINNET – Was ist das?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Entertainment + Network</a:t>
            </a:r>
          </a:p>
          <a:p>
            <a:r>
              <a:rPr lang="en-US" dirty="0" err="1"/>
              <a:t>Witze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Teilen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Freunden</a:t>
            </a:r>
            <a:endParaRPr lang="en-US" dirty="0"/>
          </a:p>
          <a:p>
            <a:r>
              <a:rPr lang="en-US" dirty="0" err="1"/>
              <a:t>Fördert</a:t>
            </a:r>
            <a:r>
              <a:rPr lang="en-US" dirty="0"/>
              <a:t> Sinn </a:t>
            </a:r>
            <a:r>
              <a:rPr lang="en-US" dirty="0" err="1"/>
              <a:t>für</a:t>
            </a:r>
            <a:r>
              <a:rPr lang="en-US" dirty="0"/>
              <a:t> Humor</a:t>
            </a:r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GANTT Zeitplan</a:t>
            </a:r>
          </a:p>
          <a:p>
            <a:r>
              <a:rPr lang="en-US" dirty="0"/>
              <a:t>GitHub </a:t>
            </a:r>
            <a:r>
              <a:rPr lang="en-US" dirty="0" err="1"/>
              <a:t>Versionierung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SCRUM</a:t>
            </a:r>
          </a:p>
          <a:p>
            <a:r>
              <a:rPr lang="de-CH" dirty="0"/>
              <a:t>Kosten: CHF 1458.-</a:t>
            </a:r>
          </a:p>
          <a:p>
            <a:r>
              <a:rPr lang="de-CH" dirty="0"/>
              <a:t>Teammeetings</a:t>
            </a:r>
            <a:endParaRPr lang="en-US" dirty="0"/>
          </a:p>
        </p:txBody>
      </p: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Qualität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Kosten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Zeit</a:t>
            </a:r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3879566-10F2-46D1-AAC1-9399851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="" xmlns:a16="http://schemas.microsoft.com/office/drawing/2014/main" id="{FD03C051-23A3-43DE-B001-07A531E8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" y="2207941"/>
            <a:ext cx="11638914" cy="3666080"/>
          </a:xfrm>
        </p:spPr>
      </p:pic>
    </p:spTree>
    <p:extLst>
      <p:ext uri="{BB962C8B-B14F-4D97-AF65-F5344CB8AC3E}">
        <p14:creationId xmlns:p14="http://schemas.microsoft.com/office/powerpoint/2010/main" val="167147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619</Words>
  <Application>Microsoft Office PowerPoint</Application>
  <PresentationFormat>Breitbild</PresentationFormat>
  <Paragraphs>282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Zitierfähig</vt:lpstr>
      <vt:lpstr>ENTERTAINNET </vt:lpstr>
      <vt:lpstr>Vorstellungsrunde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Zeitplanung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Nico Lutz</cp:lastModifiedBy>
  <cp:revision>67</cp:revision>
  <dcterms:created xsi:type="dcterms:W3CDTF">2017-10-27T14:04:49Z</dcterms:created>
  <dcterms:modified xsi:type="dcterms:W3CDTF">2017-11-06T12:24:17Z</dcterms:modified>
</cp:coreProperties>
</file>